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300" r:id="rId10"/>
    <p:sldId id="294" r:id="rId11"/>
    <p:sldId id="406" r:id="rId12"/>
    <p:sldId id="28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/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Diversos jogos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não ser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Multiplataforma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338</Words>
  <Application>Microsoft Office PowerPoint</Application>
  <PresentationFormat>Widescreen</PresentationFormat>
  <Paragraphs>124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6</cp:revision>
  <dcterms:created xsi:type="dcterms:W3CDTF">2020-08-31T22:39:34Z</dcterms:created>
  <dcterms:modified xsi:type="dcterms:W3CDTF">2020-09-16T23:35:47Z</dcterms:modified>
</cp:coreProperties>
</file>