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409" r:id="rId7"/>
    <p:sldId id="310" r:id="rId8"/>
    <p:sldId id="403" r:id="rId9"/>
    <p:sldId id="404" r:id="rId10"/>
    <p:sldId id="408" r:id="rId11"/>
    <p:sldId id="407" r:id="rId12"/>
    <p:sldId id="406" r:id="rId13"/>
    <p:sldId id="287" r:id="rId14"/>
    <p:sldId id="410" r:id="rId15"/>
    <p:sldId id="41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Pires </a:t>
            </a:r>
            <a:r>
              <a:rPr lang="en-US" dirty="0" err="1"/>
              <a:t>França</a:t>
            </a:r>
            <a:r>
              <a:rPr lang="en-US" dirty="0"/>
              <a:t>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2DD0149-042A-4554-8F26-D86334EB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" y="2007266"/>
            <a:ext cx="10413620" cy="32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96CEF808-EB6E-4B8A-979D-3B4E4956E640}"/>
              </a:ext>
            </a:extLst>
          </p:cNvPr>
          <p:cNvGrpSpPr/>
          <p:nvPr/>
        </p:nvGrpSpPr>
        <p:grpSpPr>
          <a:xfrm>
            <a:off x="540673" y="1326707"/>
            <a:ext cx="11054382" cy="3590042"/>
            <a:chOff x="314177" y="1153991"/>
            <a:chExt cx="11054382" cy="3590042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7374B40-D7D8-4146-9028-B7AE3FA19233}"/>
                </a:ext>
              </a:extLst>
            </p:cNvPr>
            <p:cNvSpPr txBox="1"/>
            <p:nvPr/>
          </p:nvSpPr>
          <p:spPr>
            <a:xfrm>
              <a:off x="3338899" y="1467384"/>
              <a:ext cx="1321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StoryBoard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" name="Seta: Divisa 2">
              <a:extLst>
                <a:ext uri="{FF2B5EF4-FFF2-40B4-BE49-F238E27FC236}">
                  <a16:creationId xmlns:a16="http://schemas.microsoft.com/office/drawing/2014/main" id="{CED53B77-56AD-4C64-8490-0F754678B737}"/>
                </a:ext>
              </a:extLst>
            </p:cNvPr>
            <p:cNvSpPr/>
            <p:nvPr/>
          </p:nvSpPr>
          <p:spPr>
            <a:xfrm>
              <a:off x="314177" y="3108705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ADEC9DDE-AED3-4091-93AC-8A7011C23AE8}"/>
                </a:ext>
              </a:extLst>
            </p:cNvPr>
            <p:cNvSpPr/>
            <p:nvPr/>
          </p:nvSpPr>
          <p:spPr>
            <a:xfrm>
              <a:off x="1076212" y="3273611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Seta: Divisa 6">
              <a:extLst>
                <a:ext uri="{FF2B5EF4-FFF2-40B4-BE49-F238E27FC236}">
                  <a16:creationId xmlns:a16="http://schemas.microsoft.com/office/drawing/2014/main" id="{55D738AF-A1B1-4A42-90BE-9116375C1DA8}"/>
                </a:ext>
              </a:extLst>
            </p:cNvPr>
            <p:cNvSpPr/>
            <p:nvPr/>
          </p:nvSpPr>
          <p:spPr>
            <a:xfrm>
              <a:off x="4034077" y="3104653"/>
              <a:ext cx="1700573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CFA53C1E-C90C-4D1F-8F0E-B07D73B3DF0F}"/>
                </a:ext>
              </a:extLst>
            </p:cNvPr>
            <p:cNvSpPr/>
            <p:nvPr/>
          </p:nvSpPr>
          <p:spPr>
            <a:xfrm>
              <a:off x="4817937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ivisa 8">
              <a:extLst>
                <a:ext uri="{FF2B5EF4-FFF2-40B4-BE49-F238E27FC236}">
                  <a16:creationId xmlns:a16="http://schemas.microsoft.com/office/drawing/2014/main" id="{A7FB240F-A0C1-4419-98A2-48806BAF26FF}"/>
                </a:ext>
              </a:extLst>
            </p:cNvPr>
            <p:cNvSpPr/>
            <p:nvPr/>
          </p:nvSpPr>
          <p:spPr>
            <a:xfrm>
              <a:off x="5829315" y="3104653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6CB1BB23-6361-4565-B8BE-D10C08D1B81B}"/>
                </a:ext>
              </a:extLst>
            </p:cNvPr>
            <p:cNvSpPr/>
            <p:nvPr/>
          </p:nvSpPr>
          <p:spPr>
            <a:xfrm>
              <a:off x="6591350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Divisa 10">
              <a:extLst>
                <a:ext uri="{FF2B5EF4-FFF2-40B4-BE49-F238E27FC236}">
                  <a16:creationId xmlns:a16="http://schemas.microsoft.com/office/drawing/2014/main" id="{427354E3-7F11-4DD2-9170-A8E8B1D4C92E}"/>
                </a:ext>
              </a:extLst>
            </p:cNvPr>
            <p:cNvSpPr/>
            <p:nvPr/>
          </p:nvSpPr>
          <p:spPr>
            <a:xfrm>
              <a:off x="7593769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Fluxograma: Conector 73">
              <a:extLst>
                <a:ext uri="{FF2B5EF4-FFF2-40B4-BE49-F238E27FC236}">
                  <a16:creationId xmlns:a16="http://schemas.microsoft.com/office/drawing/2014/main" id="{32FF19E8-C580-4817-8428-F3BD437CA451}"/>
                </a:ext>
              </a:extLst>
            </p:cNvPr>
            <p:cNvSpPr/>
            <p:nvPr/>
          </p:nvSpPr>
          <p:spPr>
            <a:xfrm>
              <a:off x="8355804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Pesquisar ícone de círculo - Baixar PNG/SVG Transparente">
              <a:extLst>
                <a:ext uri="{FF2B5EF4-FFF2-40B4-BE49-F238E27FC236}">
                  <a16:creationId xmlns:a16="http://schemas.microsoft.com/office/drawing/2014/main" id="{77ADA266-DFF6-4C83-B7A3-0EE340D3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75" y="1604910"/>
              <a:ext cx="727999" cy="727999"/>
            </a:xfrm>
            <a:prstGeom prst="rect">
              <a:avLst/>
            </a:prstGeom>
            <a:solidFill>
              <a:srgbClr val="70AD47"/>
            </a:solidFill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227811-99C8-4195-9C15-D825BD5EBC5C}"/>
                </a:ext>
              </a:extLst>
            </p:cNvPr>
            <p:cNvSpPr txBox="1"/>
            <p:nvPr/>
          </p:nvSpPr>
          <p:spPr>
            <a:xfrm>
              <a:off x="325166" y="3930543"/>
              <a:ext cx="191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Procura plataforma de jogos em equipes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AE35AB6-F9F6-4AD5-85B8-60242A1AF721}"/>
                </a:ext>
              </a:extLst>
            </p:cNvPr>
            <p:cNvSpPr txBox="1"/>
            <p:nvPr/>
          </p:nvSpPr>
          <p:spPr>
            <a:xfrm>
              <a:off x="2575009" y="2272254"/>
              <a:ext cx="1554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Acessa nossa plataforma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A7C2DA4-C445-4AAD-919F-F12F63A96B3B}"/>
                </a:ext>
              </a:extLst>
            </p:cNvPr>
            <p:cNvSpPr txBox="1"/>
            <p:nvPr/>
          </p:nvSpPr>
          <p:spPr>
            <a:xfrm>
              <a:off x="4256819" y="3913036"/>
              <a:ext cx="14778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Primeira utilização (entrando em equipes, agendando partidas)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789D45-E782-443F-A9FE-A2E2C5D8BB8B}"/>
                </a:ext>
              </a:extLst>
            </p:cNvPr>
            <p:cNvSpPr txBox="1"/>
            <p:nvPr/>
          </p:nvSpPr>
          <p:spPr>
            <a:xfrm>
              <a:off x="5980385" y="2274914"/>
              <a:ext cx="1405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Descobre mais sobre a plataforma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1A42427-6C0E-4F30-9DB3-663B16C7DD7D}"/>
                </a:ext>
              </a:extLst>
            </p:cNvPr>
            <p:cNvSpPr txBox="1"/>
            <p:nvPr/>
          </p:nvSpPr>
          <p:spPr>
            <a:xfrm>
              <a:off x="7712822" y="3930542"/>
              <a:ext cx="184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Inicia suas próprias equipes</a:t>
              </a:r>
            </a:p>
          </p:txBody>
        </p:sp>
        <p:sp>
          <p:nvSpPr>
            <p:cNvPr id="25" name="Seta: Divisa 24">
              <a:extLst>
                <a:ext uri="{FF2B5EF4-FFF2-40B4-BE49-F238E27FC236}">
                  <a16:creationId xmlns:a16="http://schemas.microsoft.com/office/drawing/2014/main" id="{D6E4BBEE-55BA-4CB3-B662-BFC224A690D1}"/>
                </a:ext>
              </a:extLst>
            </p:cNvPr>
            <p:cNvSpPr/>
            <p:nvPr/>
          </p:nvSpPr>
          <p:spPr>
            <a:xfrm>
              <a:off x="9522093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07D4A557-E56B-490A-A454-34D19C02DDAB}"/>
                </a:ext>
              </a:extLst>
            </p:cNvPr>
            <p:cNvSpPr/>
            <p:nvPr/>
          </p:nvSpPr>
          <p:spPr>
            <a:xfrm>
              <a:off x="10284128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F0F0EC-EA4D-4DFF-AFE7-F6932DE74418}"/>
                </a:ext>
              </a:extLst>
            </p:cNvPr>
            <p:cNvSpPr txBox="1"/>
            <p:nvPr/>
          </p:nvSpPr>
          <p:spPr>
            <a:xfrm>
              <a:off x="9522093" y="2345402"/>
              <a:ext cx="184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Divulga nossa plataforma</a:t>
              </a:r>
            </a:p>
          </p:txBody>
        </p:sp>
        <p:sp>
          <p:nvSpPr>
            <p:cNvPr id="5" name="Seta: Divisa 4">
              <a:extLst>
                <a:ext uri="{FF2B5EF4-FFF2-40B4-BE49-F238E27FC236}">
                  <a16:creationId xmlns:a16="http://schemas.microsoft.com/office/drawing/2014/main" id="{24FA62E5-4524-4159-8D18-B2D7DD0E77CE}"/>
                </a:ext>
              </a:extLst>
            </p:cNvPr>
            <p:cNvSpPr/>
            <p:nvPr/>
          </p:nvSpPr>
          <p:spPr>
            <a:xfrm>
              <a:off x="2254670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Fluxograma: Conector 5">
              <a:extLst>
                <a:ext uri="{FF2B5EF4-FFF2-40B4-BE49-F238E27FC236}">
                  <a16:creationId xmlns:a16="http://schemas.microsoft.com/office/drawing/2014/main" id="{CDD3821E-CC9B-40D2-A0A0-2868D09A5952}"/>
                </a:ext>
              </a:extLst>
            </p:cNvPr>
            <p:cNvSpPr/>
            <p:nvPr/>
          </p:nvSpPr>
          <p:spPr>
            <a:xfrm>
              <a:off x="3016705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7B413F85-C21F-43CC-9261-C1CAD892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793" y="4014978"/>
              <a:ext cx="486938" cy="469231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B9F31D5-1201-4FB9-8F8D-CF79B29B9D35}"/>
                </a:ext>
              </a:extLst>
            </p:cNvPr>
            <p:cNvGrpSpPr/>
            <p:nvPr/>
          </p:nvGrpSpPr>
          <p:grpSpPr>
            <a:xfrm>
              <a:off x="8072673" y="1153991"/>
              <a:ext cx="1426121" cy="1092997"/>
              <a:chOff x="4550216" y="1467384"/>
              <a:chExt cx="1426121" cy="1092997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9C83B49-23F2-49CF-B377-A9468098F529}"/>
                  </a:ext>
                </a:extLst>
              </p:cNvPr>
              <p:cNvSpPr/>
              <p:nvPr/>
            </p:nvSpPr>
            <p:spPr>
              <a:xfrm>
                <a:off x="4550216" y="1832381"/>
                <a:ext cx="679080" cy="728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579A070-173E-4D8B-98FC-347B77DB9ADE}"/>
                  </a:ext>
                </a:extLst>
              </p:cNvPr>
              <p:cNvSpPr txBox="1"/>
              <p:nvPr/>
            </p:nvSpPr>
            <p:spPr>
              <a:xfrm>
                <a:off x="4776636" y="1467384"/>
                <a:ext cx="1199701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Requisitos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122" name="Picture 2" descr="Mundial de LoL 2019: de Flamengo a SKT, saiba tudo sobre os 24 times que  participam do campeonato | lol | Sportv">
                <a:extLst>
                  <a:ext uri="{FF2B5EF4-FFF2-40B4-BE49-F238E27FC236}">
                    <a16:creationId xmlns:a16="http://schemas.microsoft.com/office/drawing/2014/main" id="{92B622EB-51B8-4270-B8F0-9DADA0ABE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9213" y="1938509"/>
                <a:ext cx="580918" cy="515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0" name="Picture 2" descr="Quer fazer uma equipe amadora ? [Leia] - Riot Games">
              <a:extLst>
                <a:ext uri="{FF2B5EF4-FFF2-40B4-BE49-F238E27FC236}">
                  <a16:creationId xmlns:a16="http://schemas.microsoft.com/office/drawing/2014/main" id="{E128C1FB-2A35-403E-BA10-E40272292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817" y="1604910"/>
              <a:ext cx="794093" cy="740492"/>
            </a:xfrm>
            <a:prstGeom prst="rect">
              <a:avLst/>
            </a:prstGeom>
            <a:solidFill>
              <a:schemeClr val="accent6"/>
            </a:solidFill>
          </p:spPr>
        </p:pic>
        <p:pic>
          <p:nvPicPr>
            <p:cNvPr id="19" name="Imagem 1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42377C0-DA38-4348-B871-730A11CC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090" y="4014978"/>
              <a:ext cx="486938" cy="469231"/>
            </a:xfrm>
            <a:prstGeom prst="rect">
              <a:avLst/>
            </a:prstGeom>
          </p:spPr>
        </p:pic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D527B4F-0E07-4368-A6AB-69464EAF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22" y="2332909"/>
              <a:ext cx="4104" cy="75925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46D12B5-6CDB-4E78-BCA3-BA21FC26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29" y="3573883"/>
              <a:ext cx="5898" cy="4832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A7E7D23-07A0-445F-91DF-B5EC2A78FAA0}"/>
                </a:ext>
              </a:extLst>
            </p:cNvPr>
            <p:cNvCxnSpPr>
              <a:cxnSpLocks/>
              <a:stCxn id="7170" idx="2"/>
            </p:cNvCxnSpPr>
            <p:nvPr/>
          </p:nvCxnSpPr>
          <p:spPr>
            <a:xfrm>
              <a:off x="4871864" y="2345402"/>
              <a:ext cx="0" cy="75925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6B92290-BE3C-455F-9BA3-1A69FACAD3A6}"/>
                </a:ext>
              </a:extLst>
            </p:cNvPr>
            <p:cNvCxnSpPr>
              <a:cxnSpLocks/>
            </p:cNvCxnSpPr>
            <p:nvPr/>
          </p:nvCxnSpPr>
          <p:spPr>
            <a:xfrm>
              <a:off x="6657776" y="3573883"/>
              <a:ext cx="1" cy="81832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CFD0B12-0B83-441D-AAFF-DCA6B669756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358" y="2259301"/>
              <a:ext cx="1" cy="8522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Conector reto 7172">
              <a:extLst>
                <a:ext uri="{FF2B5EF4-FFF2-40B4-BE49-F238E27FC236}">
                  <a16:creationId xmlns:a16="http://schemas.microsoft.com/office/drawing/2014/main" id="{00FA3049-508C-4A20-ACA5-29EC12003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4621" y="3573883"/>
              <a:ext cx="8938" cy="49839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m 41" descr="Uma imagem contendo Logotipo&#10;&#10;Descrição gerada automaticamente">
            <a:extLst>
              <a:ext uri="{FF2B5EF4-FFF2-40B4-BE49-F238E27FC236}">
                <a16:creationId xmlns:a16="http://schemas.microsoft.com/office/drawing/2014/main" id="{6F40C479-41E3-49C6-AE5D-36214CFEF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03" y="4187694"/>
            <a:ext cx="486938" cy="469231"/>
          </a:xfrm>
          <a:prstGeom prst="rect">
            <a:avLst/>
          </a:prstGeom>
        </p:spPr>
      </p:pic>
      <p:pic>
        <p:nvPicPr>
          <p:cNvPr id="40" name="Imagem 39" descr="Uma imagem contendo Logotipo&#10;&#10;Descrição gerada automaticamente">
            <a:extLst>
              <a:ext uri="{FF2B5EF4-FFF2-40B4-BE49-F238E27FC236}">
                <a16:creationId xmlns:a16="http://schemas.microsoft.com/office/drawing/2014/main" id="{527CF163-91C6-45E0-A42C-A42C37B4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74" y="4564921"/>
            <a:ext cx="764561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3" name="Picture 2" descr="Discovery - Free miscellaneous icons">
            <a:extLst>
              <a:ext uri="{FF2B5EF4-FFF2-40B4-BE49-F238E27FC236}">
                <a16:creationId xmlns:a16="http://schemas.microsoft.com/office/drawing/2014/main" id="{9883DBC2-6690-4EB5-9C21-8A0DA336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76" y="4564921"/>
            <a:ext cx="727999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6" name="Picture 2" descr="Ícone do gamepad - Baixar PNG/SVG Transparente">
            <a:extLst>
              <a:ext uri="{FF2B5EF4-FFF2-40B4-BE49-F238E27FC236}">
                <a16:creationId xmlns:a16="http://schemas.microsoft.com/office/drawing/2014/main" id="{7ED8233E-8675-4772-AF30-AFEFCE49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36" y="4564921"/>
            <a:ext cx="732177" cy="736759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255659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Load</a:t>
            </a:r>
            <a:r>
              <a:rPr lang="pt-BR" dirty="0"/>
              <a:t> Balance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 descr="Tela de jogo de vídeo game&#10;&#10;Descrição gerada automaticamente">
            <a:extLst>
              <a:ext uri="{FF2B5EF4-FFF2-40B4-BE49-F238E27FC236}">
                <a16:creationId xmlns:a16="http://schemas.microsoft.com/office/drawing/2014/main" id="{A2D21B58-FDE5-4CC1-ACBF-C43EA150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38" y="1489618"/>
            <a:ext cx="5977124" cy="48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7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 err="1"/>
              <a:t>Load</a:t>
            </a:r>
            <a:r>
              <a:rPr lang="pt-BR" dirty="0"/>
              <a:t> Balance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27DE05-34E3-4E0E-B516-9AC57FE0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71" y="2895183"/>
            <a:ext cx="6233257" cy="106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37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44577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533816825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364E2A3D-87B2-4929-90BF-EF5E0BC5F7F1}"/>
              </a:ext>
            </a:extLst>
          </p:cNvPr>
          <p:cNvSpPr/>
          <p:nvPr/>
        </p:nvSpPr>
        <p:spPr>
          <a:xfrm>
            <a:off x="1819507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4757E7-3B95-4F83-8845-7259D6481E9A}"/>
              </a:ext>
            </a:extLst>
          </p:cNvPr>
          <p:cNvSpPr/>
          <p:nvPr/>
        </p:nvSpPr>
        <p:spPr>
          <a:xfrm>
            <a:off x="2088404" y="3237664"/>
            <a:ext cx="723952" cy="72395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21F804D-DDFC-4DED-B2DB-93DC62F53703}"/>
              </a:ext>
            </a:extLst>
          </p:cNvPr>
          <p:cNvSpPr/>
          <p:nvPr/>
        </p:nvSpPr>
        <p:spPr>
          <a:xfrm>
            <a:off x="1416162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Melhorar a experiência do jogador</a:t>
            </a:r>
            <a:endParaRPr lang="en-US" sz="1600" kern="12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67F79F1-9396-4B9B-810D-A28DEE7C59EE}"/>
              </a:ext>
            </a:extLst>
          </p:cNvPr>
          <p:cNvSpPr/>
          <p:nvPr/>
        </p:nvSpPr>
        <p:spPr>
          <a:xfrm>
            <a:off x="4249920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58EB867-264B-4D26-962F-F0ABDB6F2FD9}"/>
              </a:ext>
            </a:extLst>
          </p:cNvPr>
          <p:cNvSpPr/>
          <p:nvPr/>
        </p:nvSpPr>
        <p:spPr>
          <a:xfrm>
            <a:off x="4518817" y="3237664"/>
            <a:ext cx="723952" cy="72395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5790D2E-26F9-4E4F-88DB-6FF74620C6A6}"/>
              </a:ext>
            </a:extLst>
          </p:cNvPr>
          <p:cNvSpPr/>
          <p:nvPr/>
        </p:nvSpPr>
        <p:spPr>
          <a:xfrm>
            <a:off x="3846575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Facilitar a criação de times</a:t>
            </a:r>
            <a:endParaRPr lang="en-US" sz="1600" kern="120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395D1BF-8186-47EB-A036-F786886895ED}"/>
              </a:ext>
            </a:extLst>
          </p:cNvPr>
          <p:cNvSpPr/>
          <p:nvPr/>
        </p:nvSpPr>
        <p:spPr>
          <a:xfrm>
            <a:off x="6680333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55A3A22-BC02-4B61-B054-9D74B1EA06E2}"/>
              </a:ext>
            </a:extLst>
          </p:cNvPr>
          <p:cNvSpPr/>
          <p:nvPr/>
        </p:nvSpPr>
        <p:spPr>
          <a:xfrm>
            <a:off x="6949230" y="3237664"/>
            <a:ext cx="723952" cy="72395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75930C96-8A9A-4268-A647-F3165AAE9551}"/>
              </a:ext>
            </a:extLst>
          </p:cNvPr>
          <p:cNvSpPr/>
          <p:nvPr/>
        </p:nvSpPr>
        <p:spPr>
          <a:xfrm>
            <a:off x="6276988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Rapidez na procura de jogadores</a:t>
            </a:r>
            <a:endParaRPr lang="en-US" sz="1600" kern="120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98AB61-7AFF-4BAD-A500-FDAF7729382B}"/>
              </a:ext>
            </a:extLst>
          </p:cNvPr>
          <p:cNvSpPr/>
          <p:nvPr/>
        </p:nvSpPr>
        <p:spPr>
          <a:xfrm>
            <a:off x="9110746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78530B-31FA-4A24-92EA-8DCAA1979555}"/>
              </a:ext>
            </a:extLst>
          </p:cNvPr>
          <p:cNvSpPr/>
          <p:nvPr/>
        </p:nvSpPr>
        <p:spPr>
          <a:xfrm>
            <a:off x="9379643" y="3237664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568B5E8-EF6B-46A7-B3B6-96F3D367BABC}"/>
              </a:ext>
            </a:extLst>
          </p:cNvPr>
          <p:cNvSpPr/>
          <p:nvPr/>
        </p:nvSpPr>
        <p:spPr>
          <a:xfrm>
            <a:off x="8707401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Agregar valor e cooperar para o crescimento deste mercado</a:t>
            </a:r>
            <a:endParaRPr lang="en-US" sz="1600" kern="12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487D2E9-4C39-48C7-A044-D29E4BE3ED53}"/>
              </a:ext>
            </a:extLst>
          </p:cNvPr>
          <p:cNvSpPr/>
          <p:nvPr/>
        </p:nvSpPr>
        <p:spPr>
          <a:xfrm>
            <a:off x="906557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28196DA-1607-424C-A71C-2E55B112A474}"/>
              </a:ext>
            </a:extLst>
          </p:cNvPr>
          <p:cNvSpPr/>
          <p:nvPr/>
        </p:nvSpPr>
        <p:spPr>
          <a:xfrm>
            <a:off x="1164439" y="3216638"/>
            <a:ext cx="723952" cy="7239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CB75581-F853-4FDC-BADC-C8311F990399}"/>
              </a:ext>
            </a:extLst>
          </p:cNvPr>
          <p:cNvSpPr/>
          <p:nvPr/>
        </p:nvSpPr>
        <p:spPr>
          <a:xfrm>
            <a:off x="503212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Grande </a:t>
            </a:r>
            <a:r>
              <a:rPr lang="en-US" sz="1600" kern="1200" dirty="0" err="1"/>
              <a:t>comunidade</a:t>
            </a:r>
            <a:endParaRPr lang="en-US" sz="1600" kern="12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0743510-684B-4A3E-88D3-6227A2E73E82}"/>
              </a:ext>
            </a:extLst>
          </p:cNvPr>
          <p:cNvSpPr/>
          <p:nvPr/>
        </p:nvSpPr>
        <p:spPr>
          <a:xfrm>
            <a:off x="3148848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9597BBA-61CC-4D32-A5D2-7B19D809F19D}"/>
              </a:ext>
            </a:extLst>
          </p:cNvPr>
          <p:cNvSpPr/>
          <p:nvPr/>
        </p:nvSpPr>
        <p:spPr>
          <a:xfrm>
            <a:off x="3417745" y="3234121"/>
            <a:ext cx="723952" cy="72395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0B378D0-8088-48BE-99B1-08DFBE4C4644}"/>
              </a:ext>
            </a:extLst>
          </p:cNvPr>
          <p:cNvSpPr/>
          <p:nvPr/>
        </p:nvSpPr>
        <p:spPr>
          <a:xfrm>
            <a:off x="2733851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Diversos</a:t>
            </a:r>
            <a:r>
              <a:rPr lang="en-US" sz="1600" kern="1200" dirty="0"/>
              <a:t> </a:t>
            </a:r>
            <a:r>
              <a:rPr lang="en-US" sz="1600" kern="1200" dirty="0" err="1"/>
              <a:t>jogos</a:t>
            </a:r>
            <a:endParaRPr lang="en-US" sz="1600" kern="12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1472606-B787-46EC-B0D3-C0BB49C3756A}"/>
              </a:ext>
            </a:extLst>
          </p:cNvPr>
          <p:cNvSpPr/>
          <p:nvPr/>
        </p:nvSpPr>
        <p:spPr>
          <a:xfrm>
            <a:off x="5391139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E37EB24-2F30-43DA-A39F-78DE700D6F44}"/>
              </a:ext>
            </a:extLst>
          </p:cNvPr>
          <p:cNvSpPr/>
          <p:nvPr/>
        </p:nvSpPr>
        <p:spPr>
          <a:xfrm>
            <a:off x="5701406" y="3216638"/>
            <a:ext cx="723952" cy="72395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761BBA6-2CF8-48BF-AB53-2005ABD80484}"/>
              </a:ext>
            </a:extLst>
          </p:cNvPr>
          <p:cNvSpPr/>
          <p:nvPr/>
        </p:nvSpPr>
        <p:spPr>
          <a:xfrm>
            <a:off x="5001336" y="4627060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Foco</a:t>
            </a:r>
            <a:r>
              <a:rPr lang="en-US" sz="1600" kern="1200" dirty="0"/>
              <a:t> total no </a:t>
            </a:r>
            <a:r>
              <a:rPr lang="en-US" sz="1600" kern="1200" dirty="0" err="1"/>
              <a:t>usuário</a:t>
            </a:r>
            <a:endParaRPr lang="en-US" sz="1600" kern="12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DB5F66-F441-4420-B34B-BBE165BD9CFE}"/>
              </a:ext>
            </a:extLst>
          </p:cNvPr>
          <p:cNvSpPr/>
          <p:nvPr/>
        </p:nvSpPr>
        <p:spPr>
          <a:xfrm>
            <a:off x="7633430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D6D522E-2BAD-469C-835D-B453A51B0B04}"/>
              </a:ext>
            </a:extLst>
          </p:cNvPr>
          <p:cNvSpPr/>
          <p:nvPr/>
        </p:nvSpPr>
        <p:spPr>
          <a:xfrm>
            <a:off x="7916395" y="3234121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6B080FEF-05E5-4958-A14C-68EEB05113A0}"/>
              </a:ext>
            </a:extLst>
          </p:cNvPr>
          <p:cNvSpPr/>
          <p:nvPr/>
        </p:nvSpPr>
        <p:spPr>
          <a:xfrm>
            <a:off x="7230085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Multiplataforma</a:t>
            </a:r>
            <a:endParaRPr lang="en-US" sz="1600" kern="120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0632CC2-31E5-477B-AC62-01CC5DD65329}"/>
              </a:ext>
            </a:extLst>
          </p:cNvPr>
          <p:cNvSpPr/>
          <p:nvPr/>
        </p:nvSpPr>
        <p:spPr>
          <a:xfrm>
            <a:off x="9875721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EA4B9E03-8B9E-41B7-A100-965C027E9D13}"/>
              </a:ext>
            </a:extLst>
          </p:cNvPr>
          <p:cNvSpPr/>
          <p:nvPr/>
        </p:nvSpPr>
        <p:spPr>
          <a:xfrm>
            <a:off x="9458149" y="4619974"/>
            <a:ext cx="223702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UX</a:t>
            </a:r>
          </a:p>
        </p:txBody>
      </p:sp>
      <p:pic>
        <p:nvPicPr>
          <p:cNvPr id="44" name="Imagem 43" descr="Uma imagem contendo balão, transporte, aeronave, gráfico&#10;&#10;Descrição gerada automaticamente">
            <a:extLst>
              <a:ext uri="{FF2B5EF4-FFF2-40B4-BE49-F238E27FC236}">
                <a16:creationId xmlns:a16="http://schemas.microsoft.com/office/drawing/2014/main" id="{63F872DA-A24E-45B8-B704-97C03C63B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21" y="3216638"/>
            <a:ext cx="723952" cy="7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/>
      <p:bldP spid="33" grpId="0" animBg="1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Matriz de Concorrência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FFDEB8E4-D264-4E9D-9149-3647F1E7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85" y="1438363"/>
            <a:ext cx="6602030" cy="45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901653" y="238508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5521381" y="2351220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64" y="2340682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80" y="4565340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506780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36" y="4701609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96" y="2250179"/>
            <a:ext cx="1342979" cy="13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4DCBCD-A14C-415E-B9CE-5F44C57435DB}"/>
              </a:ext>
            </a:extLst>
          </p:cNvPr>
          <p:cNvSpPr txBox="1"/>
          <p:nvPr/>
        </p:nvSpPr>
        <p:spPr>
          <a:xfrm>
            <a:off x="5361473" y="1770104"/>
            <a:ext cx="12419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Jogadores de jogos online</a:t>
            </a:r>
          </a:p>
          <a:p>
            <a:endParaRPr lang="pt-BR" sz="700" dirty="0"/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367</Words>
  <Application>Microsoft Office PowerPoint</Application>
  <PresentationFormat>Widescreen</PresentationFormat>
  <Paragraphs>130</Paragraphs>
  <Slides>15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Matriz de Concorrência</vt:lpstr>
      <vt:lpstr>Ferramentas</vt:lpstr>
      <vt:lpstr>PM Canvas</vt:lpstr>
      <vt:lpstr>Mapa de Persona</vt:lpstr>
      <vt:lpstr>Jornada do Usuário</vt:lpstr>
      <vt:lpstr>Jornada do Usuário</vt:lpstr>
      <vt:lpstr>Desenho de Solução</vt:lpstr>
      <vt:lpstr>Modelagem de Dados</vt:lpstr>
      <vt:lpstr>Load Balance</vt:lpstr>
      <vt:lpstr>Load Balance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Fernando Correa</cp:lastModifiedBy>
  <cp:revision>12</cp:revision>
  <dcterms:created xsi:type="dcterms:W3CDTF">2020-08-31T22:39:34Z</dcterms:created>
  <dcterms:modified xsi:type="dcterms:W3CDTF">2020-10-28T22:42:46Z</dcterms:modified>
</cp:coreProperties>
</file>