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300" r:id="rId10"/>
    <p:sldId id="294" r:id="rId11"/>
    <p:sldId id="28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Abreu – 01191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/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Criar uma 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Não ter como principal negócio a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em como o jogador vai se sentir utilizando a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14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333</Words>
  <Application>Microsoft Office PowerPoint</Application>
  <PresentationFormat>Widescreen</PresentationFormat>
  <Paragraphs>114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Planejamento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2</cp:revision>
  <dcterms:created xsi:type="dcterms:W3CDTF">2020-08-31T22:39:34Z</dcterms:created>
  <dcterms:modified xsi:type="dcterms:W3CDTF">2020-09-09T20:05:41Z</dcterms:modified>
</cp:coreProperties>
</file>