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293" r:id="rId6"/>
    <p:sldId id="296" r:id="rId7"/>
    <p:sldId id="295" r:id="rId8"/>
    <p:sldId id="294" r:id="rId9"/>
    <p:sldId id="292" r:id="rId10"/>
    <p:sldId id="286" r:id="rId11"/>
    <p:sldId id="291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838-E016-4F14-B833-D71429BBD211}" v="60" dt="2020-06-02T00:00:51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24100" y="470693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Fernando Correa – 01191089</a:t>
            </a:r>
          </a:p>
          <a:p>
            <a:pPr algn="r"/>
            <a:r>
              <a:rPr lang="pt-BR" dirty="0"/>
              <a:t>Gustavo Gonçalves – 01191</a:t>
            </a:r>
            <a:r>
              <a:rPr lang="pt-PT" altLang="pt-BR" dirty="0"/>
              <a:t>117</a:t>
            </a:r>
            <a:endParaRPr lang="pt-BR" dirty="0"/>
          </a:p>
          <a:p>
            <a:pPr algn="r"/>
            <a:r>
              <a:rPr lang="pt-BR" dirty="0"/>
              <a:t>Gustavo </a:t>
            </a:r>
            <a:r>
              <a:rPr lang="pt-BR" dirty="0" err="1"/>
              <a:t>Uesso</a:t>
            </a:r>
            <a:r>
              <a:rPr lang="pt-BR" dirty="0"/>
              <a:t> – 01191</a:t>
            </a:r>
            <a:r>
              <a:rPr lang="pt-PT" altLang="pt-BR" dirty="0"/>
              <a:t>012</a:t>
            </a:r>
            <a:endParaRPr lang="pt-BR" dirty="0"/>
          </a:p>
          <a:p>
            <a:pPr algn="r"/>
            <a:r>
              <a:rPr lang="pt-BR" dirty="0"/>
              <a:t>Henrique Souza – 01191043</a:t>
            </a:r>
          </a:p>
          <a:p>
            <a:pPr algn="r"/>
            <a:r>
              <a:rPr lang="pt-BR" dirty="0"/>
              <a:t>Henrique Matos – 01191125</a:t>
            </a:r>
          </a:p>
          <a:p>
            <a:pPr algn="r"/>
            <a:r>
              <a:rPr lang="pt-BR" dirty="0"/>
              <a:t>Oscar </a:t>
            </a:r>
            <a:r>
              <a:rPr lang="pt-BR" dirty="0" err="1"/>
              <a:t>Althausen</a:t>
            </a:r>
            <a:r>
              <a:rPr lang="pt-BR" dirty="0"/>
              <a:t> – 01191082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Project: Hunter</a:t>
            </a:r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Product</a:t>
            </a:r>
            <a:r>
              <a:rPr lang="pt-BR" dirty="0"/>
              <a:t> / Sprint Backlog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1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3968D855-CD48-4E97-8B57-CF08A2AB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947750"/>
            <a:ext cx="8086725" cy="45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1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83" y="1476069"/>
            <a:ext cx="4620434" cy="53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Arquitetura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9194C0-71DB-4079-83CE-40E5CD764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476069"/>
            <a:ext cx="63055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Software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261470"/>
            <a:ext cx="12007273" cy="28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Documento de Layout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EA4F72-EFE3-4F09-A7E7-6AABF9ABBF18}"/>
              </a:ext>
            </a:extLst>
          </p:cNvPr>
          <p:cNvGrpSpPr/>
          <p:nvPr/>
        </p:nvGrpSpPr>
        <p:grpSpPr>
          <a:xfrm>
            <a:off x="0" y="2215146"/>
            <a:ext cx="12200965" cy="3535986"/>
            <a:chOff x="0" y="0"/>
            <a:chExt cx="12192000" cy="3535986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3972336-02C1-47CD-97B1-80ABC70F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535986"/>
            </a:xfrm>
            <a:prstGeom prst="rect">
              <a:avLst/>
            </a:prstGeom>
          </p:spPr>
        </p:pic>
        <p:pic>
          <p:nvPicPr>
            <p:cNvPr id="16" name="Imagem 15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20781BF0-8212-4D1A-9E98-63B0F1909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831" y="786040"/>
              <a:ext cx="3246120" cy="1963902"/>
            </a:xfrm>
            <a:prstGeom prst="rect">
              <a:avLst/>
            </a:prstGeom>
          </p:spPr>
        </p:pic>
        <p:pic>
          <p:nvPicPr>
            <p:cNvPr id="17" name="Imagem 16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40851DC-21ED-45C7-8F74-D947F2610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2940" y="887483"/>
              <a:ext cx="3246120" cy="1761019"/>
            </a:xfrm>
            <a:prstGeom prst="rect">
              <a:avLst/>
            </a:prstGeom>
          </p:spPr>
        </p:pic>
        <p:pic>
          <p:nvPicPr>
            <p:cNvPr id="18" name="Imagem 17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06E4486-40EB-49C0-BDD4-6308F01F4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7049" y="1301361"/>
              <a:ext cx="3246120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62" name="Imagem 61">
            <a:extLst>
              <a:ext uri="{FF2B5EF4-FFF2-40B4-BE49-F238E27FC236}">
                <a16:creationId xmlns:a16="http://schemas.microsoft.com/office/drawing/2014/main" id="{BCC4C255-968A-4BC3-A955-63028576C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6" y="1753064"/>
            <a:ext cx="4586287" cy="45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0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9FF7A15-42E9-4313-8D04-09D0569D0196}"/>
              </a:ext>
            </a:extLst>
          </p:cNvPr>
          <p:cNvGrpSpPr/>
          <p:nvPr/>
        </p:nvGrpSpPr>
        <p:grpSpPr>
          <a:xfrm>
            <a:off x="1190846" y="2602767"/>
            <a:ext cx="9810308" cy="2629641"/>
            <a:chOff x="733984" y="3429000"/>
            <a:chExt cx="9810308" cy="2629641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A3D8031-17D2-483B-9165-90F4DE2D70F4}"/>
                </a:ext>
              </a:extLst>
            </p:cNvPr>
            <p:cNvSpPr/>
            <p:nvPr/>
          </p:nvSpPr>
          <p:spPr>
            <a:xfrm>
              <a:off x="733984" y="3429000"/>
              <a:ext cx="9810308" cy="2629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CEA00F93-F7D1-48DB-983F-C5A172708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84" y="3630072"/>
              <a:ext cx="733995" cy="733995"/>
            </a:xfrm>
            <a:prstGeom prst="rect">
              <a:avLst/>
            </a:prstGeom>
          </p:spPr>
        </p:pic>
        <p:pic>
          <p:nvPicPr>
            <p:cNvPr id="18" name="Imagem 17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C97D3599-BEA4-4B66-B383-661ADB6A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1974" y="3661714"/>
              <a:ext cx="791067" cy="791067"/>
            </a:xfrm>
            <a:prstGeom prst="rect">
              <a:avLst/>
            </a:prstGeom>
          </p:spPr>
        </p:pic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68F6DEB3-70A3-4BF4-8B2D-6E1AB8177828}"/>
                </a:ext>
              </a:extLst>
            </p:cNvPr>
            <p:cNvSpPr/>
            <p:nvPr/>
          </p:nvSpPr>
          <p:spPr>
            <a:xfrm>
              <a:off x="1521314" y="3892742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998EDA69-6C46-47A3-930F-B1430385C2AE}"/>
                </a:ext>
              </a:extLst>
            </p:cNvPr>
            <p:cNvCxnSpPr/>
            <p:nvPr/>
          </p:nvCxnSpPr>
          <p:spPr>
            <a:xfrm>
              <a:off x="3466552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3197A14-BF0B-4428-B5BA-ACECF64C5380}"/>
                </a:ext>
              </a:extLst>
            </p:cNvPr>
            <p:cNvCxnSpPr/>
            <p:nvPr/>
          </p:nvCxnSpPr>
          <p:spPr>
            <a:xfrm>
              <a:off x="5766729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DB8BF4F-5A09-46EC-84F2-422FA9BDD61F}"/>
                </a:ext>
              </a:extLst>
            </p:cNvPr>
            <p:cNvCxnSpPr/>
            <p:nvPr/>
          </p:nvCxnSpPr>
          <p:spPr>
            <a:xfrm>
              <a:off x="8109436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DCB89AA-7FF1-4CB6-B761-542025321EAD}"/>
                </a:ext>
              </a:extLst>
            </p:cNvPr>
            <p:cNvCxnSpPr>
              <a:stCxn id="16" idx="3"/>
              <a:endCxn id="16" idx="1"/>
            </p:cNvCxnSpPr>
            <p:nvPr/>
          </p:nvCxnSpPr>
          <p:spPr>
            <a:xfrm flipH="1">
              <a:off x="733984" y="4743821"/>
              <a:ext cx="9810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C17027F-7803-4FE3-8399-202BED3AB6D0}"/>
                </a:ext>
              </a:extLst>
            </p:cNvPr>
            <p:cNvSpPr txBox="1"/>
            <p:nvPr/>
          </p:nvSpPr>
          <p:spPr>
            <a:xfrm>
              <a:off x="775584" y="4480468"/>
              <a:ext cx="264936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procurando uma equipe para jogar acessa o site</a:t>
              </a:r>
            </a:p>
          </p:txBody>
        </p:sp>
        <p:pic>
          <p:nvPicPr>
            <p:cNvPr id="25" name="Picture 2" descr="Resultado de imagem para site">
              <a:extLst>
                <a:ext uri="{FF2B5EF4-FFF2-40B4-BE49-F238E27FC236}">
                  <a16:creationId xmlns:a16="http://schemas.microsoft.com/office/drawing/2014/main" id="{92D307E8-D7FA-41EF-B88B-ABB1B5B5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174" y="3840741"/>
              <a:ext cx="764233" cy="3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Imagem 25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8C063EEA-A4C4-40B6-B976-B9608C85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152" y="3672346"/>
              <a:ext cx="733995" cy="733995"/>
            </a:xfrm>
            <a:prstGeom prst="rect">
              <a:avLst/>
            </a:prstGeom>
          </p:spPr>
        </p:pic>
        <p:pic>
          <p:nvPicPr>
            <p:cNvPr id="27" name="Imagem 26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38044D53-D848-432F-88E7-6074D70B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09142" y="3703988"/>
              <a:ext cx="791067" cy="791067"/>
            </a:xfrm>
            <a:prstGeom prst="rect">
              <a:avLst/>
            </a:prstGeom>
          </p:spPr>
        </p:pic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BC469A77-A7EE-4CB4-8E4C-DCC050D57D62}"/>
                </a:ext>
              </a:extLst>
            </p:cNvPr>
            <p:cNvSpPr/>
            <p:nvPr/>
          </p:nvSpPr>
          <p:spPr>
            <a:xfrm>
              <a:off x="4228482" y="393501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D4324BD-4086-4848-9198-B77789BF3807}"/>
                </a:ext>
              </a:extLst>
            </p:cNvPr>
            <p:cNvSpPr txBox="1"/>
            <p:nvPr/>
          </p:nvSpPr>
          <p:spPr>
            <a:xfrm>
              <a:off x="4047223" y="4488720"/>
              <a:ext cx="124810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 seu perfil</a:t>
              </a:r>
            </a:p>
          </p:txBody>
        </p:sp>
        <p:pic>
          <p:nvPicPr>
            <p:cNvPr id="30" name="Imagem 29" descr="Tela de computado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CAA8794-23CE-4539-B7E6-2F7FCCFE3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539" y="3869068"/>
              <a:ext cx="744272" cy="392153"/>
            </a:xfrm>
            <a:prstGeom prst="rect">
              <a:avLst/>
            </a:prstGeom>
          </p:spPr>
        </p:pic>
        <p:pic>
          <p:nvPicPr>
            <p:cNvPr id="31" name="Imagem 3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BA9A953B-A980-40BD-B59E-2615134A7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618" y="3671664"/>
              <a:ext cx="733995" cy="733995"/>
            </a:xfrm>
            <a:prstGeom prst="rect">
              <a:avLst/>
            </a:prstGeom>
          </p:spPr>
        </p:pic>
        <p:pic>
          <p:nvPicPr>
            <p:cNvPr id="32" name="Imagem 31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2951D1B2-EB8E-48A1-ACCC-5C3BFD14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62608" y="3703306"/>
              <a:ext cx="791067" cy="791067"/>
            </a:xfrm>
            <a:prstGeom prst="rect">
              <a:avLst/>
            </a:prstGeom>
          </p:spPr>
        </p:pic>
        <p:sp>
          <p:nvSpPr>
            <p:cNvPr id="33" name="Seta: para a Direita 32">
              <a:extLst>
                <a:ext uri="{FF2B5EF4-FFF2-40B4-BE49-F238E27FC236}">
                  <a16:creationId xmlns:a16="http://schemas.microsoft.com/office/drawing/2014/main" id="{B543B89B-768B-47EC-BB9F-C055536C22B6}"/>
                </a:ext>
              </a:extLst>
            </p:cNvPr>
            <p:cNvSpPr/>
            <p:nvPr/>
          </p:nvSpPr>
          <p:spPr>
            <a:xfrm>
              <a:off x="6581948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D72A077-704A-416F-8E83-896431DAA8EB}"/>
                </a:ext>
              </a:extLst>
            </p:cNvPr>
            <p:cNvSpPr txBox="1"/>
            <p:nvPr/>
          </p:nvSpPr>
          <p:spPr>
            <a:xfrm>
              <a:off x="6344435" y="4497071"/>
              <a:ext cx="140392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Selecionar o jogo desejado</a:t>
              </a:r>
            </a:p>
          </p:txBody>
        </p:sp>
        <p:pic>
          <p:nvPicPr>
            <p:cNvPr id="35" name="Imagem 34" descr="Pessoas de moto&#10;&#10;Descrição gerada automaticamente">
              <a:extLst>
                <a:ext uri="{FF2B5EF4-FFF2-40B4-BE49-F238E27FC236}">
                  <a16:creationId xmlns:a16="http://schemas.microsoft.com/office/drawing/2014/main" id="{8AB0039D-F8B3-420E-8227-F47D2BEBA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600" y="3873484"/>
              <a:ext cx="761884" cy="309668"/>
            </a:xfrm>
            <a:prstGeom prst="rect">
              <a:avLst/>
            </a:prstGeom>
          </p:spPr>
        </p:pic>
        <p:pic>
          <p:nvPicPr>
            <p:cNvPr id="36" name="Imagem 35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A281C559-BA3E-41D0-BF49-F6B298074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916" y="3671664"/>
              <a:ext cx="733995" cy="733995"/>
            </a:xfrm>
            <a:prstGeom prst="rect">
              <a:avLst/>
            </a:prstGeom>
          </p:spPr>
        </p:pic>
        <p:pic>
          <p:nvPicPr>
            <p:cNvPr id="37" name="Imagem 36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6583B8BD-B6B5-4387-BE17-995C748EA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19906" y="3703306"/>
              <a:ext cx="791067" cy="791067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8D955FA-2077-4EB9-8FEF-F1D2DBDBD31E}"/>
                </a:ext>
              </a:extLst>
            </p:cNvPr>
            <p:cNvSpPr txBox="1"/>
            <p:nvPr/>
          </p:nvSpPr>
          <p:spPr>
            <a:xfrm>
              <a:off x="8614930" y="4480468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 o nível de Skill da equipe</a:t>
              </a:r>
            </a:p>
          </p:txBody>
        </p:sp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36980488-C9AD-44BF-9DF1-A2E4AD27E7BB}"/>
                </a:ext>
              </a:extLst>
            </p:cNvPr>
            <p:cNvSpPr/>
            <p:nvPr/>
          </p:nvSpPr>
          <p:spPr>
            <a:xfrm>
              <a:off x="8905639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0" name="Picture 4" descr="Resultado de imagem para skill gamers">
              <a:extLst>
                <a:ext uri="{FF2B5EF4-FFF2-40B4-BE49-F238E27FC236}">
                  <a16:creationId xmlns:a16="http://schemas.microsoft.com/office/drawing/2014/main" id="{64ACA727-5796-4D15-BB85-8C3E8D826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34498" y="3869068"/>
              <a:ext cx="747290" cy="34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Imagem 4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03C4FAAE-CD60-40D1-A85C-5317DB3F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649" y="4886026"/>
              <a:ext cx="733995" cy="733995"/>
            </a:xfrm>
            <a:prstGeom prst="rect">
              <a:avLst/>
            </a:prstGeom>
          </p:spPr>
        </p:pic>
        <p:pic>
          <p:nvPicPr>
            <p:cNvPr id="42" name="Imagem 41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DC4B6FCE-B796-4592-8B3D-5015D9E7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53639" y="4917668"/>
              <a:ext cx="791067" cy="791067"/>
            </a:xfrm>
            <a:prstGeom prst="rect">
              <a:avLst/>
            </a:prstGeom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F832CFE-E431-4561-9E35-78F733771B06}"/>
                </a:ext>
              </a:extLst>
            </p:cNvPr>
            <p:cNvSpPr txBox="1"/>
            <p:nvPr/>
          </p:nvSpPr>
          <p:spPr>
            <a:xfrm>
              <a:off x="3547456" y="5708735"/>
              <a:ext cx="21767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solicita partida com a equipe desejada</a:t>
              </a:r>
            </a:p>
          </p:txBody>
        </p:sp>
        <p:sp>
          <p:nvSpPr>
            <p:cNvPr id="44" name="Seta: para a Direita 43">
              <a:extLst>
                <a:ext uri="{FF2B5EF4-FFF2-40B4-BE49-F238E27FC236}">
                  <a16:creationId xmlns:a16="http://schemas.microsoft.com/office/drawing/2014/main" id="{29CC72C0-3F4C-4C49-A359-4F0F44E6798A}"/>
                </a:ext>
              </a:extLst>
            </p:cNvPr>
            <p:cNvSpPr/>
            <p:nvPr/>
          </p:nvSpPr>
          <p:spPr>
            <a:xfrm>
              <a:off x="4139372" y="514869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AutoShape 6" descr="Resultado de imagem para jogo online em grupos">
              <a:extLst>
                <a:ext uri="{FF2B5EF4-FFF2-40B4-BE49-F238E27FC236}">
                  <a16:creationId xmlns:a16="http://schemas.microsoft.com/office/drawing/2014/main" id="{07B75210-3294-4AF0-8C9E-3C4AA843D0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6738" y="51241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pic>
          <p:nvPicPr>
            <p:cNvPr id="46" name="Picture 8" descr="Resultado de imagem para jogo online em grupos">
              <a:extLst>
                <a:ext uri="{FF2B5EF4-FFF2-40B4-BE49-F238E27FC236}">
                  <a16:creationId xmlns:a16="http://schemas.microsoft.com/office/drawing/2014/main" id="{734B15F5-445F-4B51-AB61-6A15B7389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462" y="5096526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Imagem 46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C4280094-0DF8-42AD-A3C0-637B34063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117" y="4886026"/>
              <a:ext cx="733995" cy="733995"/>
            </a:xfrm>
            <a:prstGeom prst="rect">
              <a:avLst/>
            </a:prstGeom>
          </p:spPr>
        </p:pic>
        <p:pic>
          <p:nvPicPr>
            <p:cNvPr id="48" name="Imagem 47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5666F17B-10F4-4143-BB41-AED60D3AD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4835" y="4901764"/>
              <a:ext cx="791067" cy="791067"/>
            </a:xfrm>
            <a:prstGeom prst="rect">
              <a:avLst/>
            </a:prstGeom>
          </p:spPr>
        </p:pic>
        <p:sp>
          <p:nvSpPr>
            <p:cNvPr id="49" name="Seta: para a Direita 48">
              <a:extLst>
                <a:ext uri="{FF2B5EF4-FFF2-40B4-BE49-F238E27FC236}">
                  <a16:creationId xmlns:a16="http://schemas.microsoft.com/office/drawing/2014/main" id="{53BFE470-B5B2-485F-94CA-535C8684DD5F}"/>
                </a:ext>
              </a:extLst>
            </p:cNvPr>
            <p:cNvSpPr/>
            <p:nvPr/>
          </p:nvSpPr>
          <p:spPr>
            <a:xfrm>
              <a:off x="1865111" y="5170477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Picture 8" descr="Resultado de imagem para jogo online em grupos">
              <a:extLst>
                <a:ext uri="{FF2B5EF4-FFF2-40B4-BE49-F238E27FC236}">
                  <a16:creationId xmlns:a16="http://schemas.microsoft.com/office/drawing/2014/main" id="{B60F9C1F-22B8-416F-8FE3-5CE644519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58" y="5080622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D9F163E-A50B-4064-A51A-092F7651CD2E}"/>
                </a:ext>
              </a:extLst>
            </p:cNvPr>
            <p:cNvSpPr txBox="1"/>
            <p:nvPr/>
          </p:nvSpPr>
          <p:spPr>
            <a:xfrm>
              <a:off x="1222172" y="5710032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Sistema indica melhores equipes</a:t>
              </a:r>
            </a:p>
          </p:txBody>
        </p:sp>
        <p:pic>
          <p:nvPicPr>
            <p:cNvPr id="52" name="Imagem 51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BAB8CD45-7511-4C73-AA48-C8281F2E0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189" y="4903120"/>
              <a:ext cx="733995" cy="733995"/>
            </a:xfrm>
            <a:prstGeom prst="rect">
              <a:avLst/>
            </a:prstGeom>
          </p:spPr>
        </p:pic>
        <p:pic>
          <p:nvPicPr>
            <p:cNvPr id="53" name="Imagem 52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FA07CA02-463C-4AF8-8906-77C7CAB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71179" y="4934762"/>
              <a:ext cx="791067" cy="791067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3C0FED55-D186-4E30-B046-59F8924FC9CC}"/>
                </a:ext>
              </a:extLst>
            </p:cNvPr>
            <p:cNvSpPr txBox="1"/>
            <p:nvPr/>
          </p:nvSpPr>
          <p:spPr>
            <a:xfrm>
              <a:off x="6344435" y="5724511"/>
              <a:ext cx="115544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inicia partida</a:t>
              </a:r>
            </a:p>
          </p:txBody>
        </p:sp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2613465B-707B-4386-8895-2631B29F537D}"/>
                </a:ext>
              </a:extLst>
            </p:cNvPr>
            <p:cNvSpPr/>
            <p:nvPr/>
          </p:nvSpPr>
          <p:spPr>
            <a:xfrm>
              <a:off x="6456912" y="5165790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Picture 10" descr="Resultado de imagem para jogo online">
              <a:extLst>
                <a:ext uri="{FF2B5EF4-FFF2-40B4-BE49-F238E27FC236}">
                  <a16:creationId xmlns:a16="http://schemas.microsoft.com/office/drawing/2014/main" id="{31FBB08B-7667-4E85-B518-97CE8E16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05" y="5086874"/>
              <a:ext cx="742677" cy="31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Imagem 56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EE6D6132-A431-4A02-A427-9CE4145E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418" y="4886025"/>
              <a:ext cx="733995" cy="733995"/>
            </a:xfrm>
            <a:prstGeom prst="rect">
              <a:avLst/>
            </a:prstGeom>
          </p:spPr>
        </p:pic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B8346BA-BDA4-4050-ABFE-92CA319CE764}"/>
                </a:ext>
              </a:extLst>
            </p:cNvPr>
            <p:cNvSpPr txBox="1"/>
            <p:nvPr/>
          </p:nvSpPr>
          <p:spPr>
            <a:xfrm>
              <a:off x="8181964" y="5724511"/>
              <a:ext cx="224637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encerra partida com melhor performance</a:t>
              </a:r>
            </a:p>
          </p:txBody>
        </p:sp>
        <p:pic>
          <p:nvPicPr>
            <p:cNvPr id="59" name="Imagem 58" descr="Uma imagem contendo relógio, desenho&#10;&#10;Descrição gerada automaticamente">
              <a:extLst>
                <a:ext uri="{FF2B5EF4-FFF2-40B4-BE49-F238E27FC236}">
                  <a16:creationId xmlns:a16="http://schemas.microsoft.com/office/drawing/2014/main" id="{DD63712A-C03D-4F8C-BF84-89CEAB61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37270" y="4893542"/>
              <a:ext cx="791067" cy="791067"/>
            </a:xfrm>
            <a:prstGeom prst="rect">
              <a:avLst/>
            </a:prstGeom>
          </p:spPr>
        </p:pic>
        <p:sp>
          <p:nvSpPr>
            <p:cNvPr id="60" name="Seta: para a Direita 59">
              <a:extLst>
                <a:ext uri="{FF2B5EF4-FFF2-40B4-BE49-F238E27FC236}">
                  <a16:creationId xmlns:a16="http://schemas.microsoft.com/office/drawing/2014/main" id="{C788DE36-5E28-434C-A4CA-E519F0A2B096}"/>
                </a:ext>
              </a:extLst>
            </p:cNvPr>
            <p:cNvSpPr/>
            <p:nvPr/>
          </p:nvSpPr>
          <p:spPr>
            <a:xfrm>
              <a:off x="8932439" y="5126221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14" descr="Resultado de imagem para winner jogo">
              <a:extLst>
                <a:ext uri="{FF2B5EF4-FFF2-40B4-BE49-F238E27FC236}">
                  <a16:creationId xmlns:a16="http://schemas.microsoft.com/office/drawing/2014/main" id="{6FA2A99A-D947-4B1F-A5C1-8FDF6DC5E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87" y="5056679"/>
              <a:ext cx="705701" cy="317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BPM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 descr="Uma imagem contendo placa, preto, rua, estacionado&#10;&#10;Descrição gerada automaticamente">
            <a:extLst>
              <a:ext uri="{FF2B5EF4-FFF2-40B4-BE49-F238E27FC236}">
                <a16:creationId xmlns:a16="http://schemas.microsoft.com/office/drawing/2014/main" id="{5E5FFD33-0256-424A-8BC7-4179A52A2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4"/>
          <a:stretch/>
        </p:blipFill>
        <p:spPr>
          <a:xfrm>
            <a:off x="757382" y="2221852"/>
            <a:ext cx="10677236" cy="35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 descr="Tela de jogo de vídeo game&#10;&#10;Descrição gerada automaticamente">
            <a:extLst>
              <a:ext uri="{FF2B5EF4-FFF2-40B4-BE49-F238E27FC236}">
                <a16:creationId xmlns:a16="http://schemas.microsoft.com/office/drawing/2014/main" id="{F57F7578-876D-417C-8950-659CF2829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5" y="2025809"/>
            <a:ext cx="8044549" cy="43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Requisitos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1774575"/>
            <a:ext cx="807790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Project: Hunter</vt:lpstr>
      <vt:lpstr>Contexto</vt:lpstr>
      <vt:lpstr>Justificativa</vt:lpstr>
      <vt:lpstr>Objetivo</vt:lpstr>
      <vt:lpstr>Proto-Persona</vt:lpstr>
      <vt:lpstr>StoryBoard</vt:lpstr>
      <vt:lpstr>BPM</vt:lpstr>
      <vt:lpstr>Desenho de Solução</vt:lpstr>
      <vt:lpstr>Planilha de Requisitos</vt:lpstr>
      <vt:lpstr>Product / Sprint Backlog</vt:lpstr>
      <vt:lpstr>Diagrama de Classe</vt:lpstr>
      <vt:lpstr>Modelagem de Dados</vt:lpstr>
      <vt:lpstr>Desenho de Arquitetura</vt:lpstr>
      <vt:lpstr>Planilha de Software</vt:lpstr>
      <vt:lpstr>Documento de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Hunter</dc:title>
  <dc:creator>Fernando C Correa</dc:creator>
  <cp:lastModifiedBy>Fernando C Correa</cp:lastModifiedBy>
  <cp:revision>1</cp:revision>
  <dcterms:created xsi:type="dcterms:W3CDTF">2020-05-05T17:45:01Z</dcterms:created>
  <dcterms:modified xsi:type="dcterms:W3CDTF">2020-06-02T00:22:55Z</dcterms:modified>
</cp:coreProperties>
</file>