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296" r:id="rId6"/>
    <p:sldId id="303" r:id="rId7"/>
    <p:sldId id="292" r:id="rId8"/>
    <p:sldId id="295" r:id="rId9"/>
    <p:sldId id="294" r:id="rId10"/>
    <p:sldId id="289" r:id="rId11"/>
    <p:sldId id="307" r:id="rId12"/>
    <p:sldId id="300" r:id="rId13"/>
    <p:sldId id="287" r:id="rId14"/>
    <p:sldId id="304" r:id="rId15"/>
    <p:sldId id="305" r:id="rId16"/>
    <p:sldId id="299" r:id="rId17"/>
    <p:sldId id="29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CEB32-C126-44A1-B729-3AADB1682972}" v="523" dt="2020-06-17T02:53:41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7T15:51:28.331" v="2097" actId="1035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addSp modSp mod modAnim">
        <pc:chgData name="Fernando C Correa" userId="a08d7f3c16d54179" providerId="LiveId" clId="{DAECEB32-C126-44A1-B729-3AADB1682972}" dt="2020-06-17T02:53:24.961" v="2059" actId="1076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2:52:36.148" v="1960" actId="20577"/>
          <ac:spMkLst>
            <pc:docMk/>
            <pc:sldMk cId="3542761506" sldId="281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2:39.799" v="1968" actId="20577"/>
          <ac:spMkLst>
            <pc:docMk/>
            <pc:sldMk cId="3542761506" sldId="281"/>
            <ac:spMk id="11" creationId="{F6860C7B-45AB-4527-8D46-334216B4FAC7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5" creationId="{DF55296A-B4B1-4455-AEC8-E88599BF720B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6" creationId="{3CA46EF6-3532-4FFA-BE31-84EB0DB00941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7T02:30:11.096" v="17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7T02:43:38.305" v="1946" actId="1035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7T15:51:28.331" v="2097" actId="1035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15:51:28.331" v="2097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7T02:42:05.025" v="1932" actId="1035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7T02:40:29.529" v="1902" actId="1037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54:14.840" v="2071" actId="1038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2:52:33.565" v="1957" actId="20577"/>
          <ac:spMkLst>
            <pc:docMk/>
            <pc:sldMk cId="903407908" sldId="297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8" creationId="{7B8B747E-9DE3-4591-98FD-6F242200B481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9" creationId="{C2056704-906D-4A43-981B-0C82E8F81CFB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20" creationId="{AB1F2FA3-2A9F-42CB-9D7D-AB377DBA90A6}"/>
          </ac:spMkLst>
        </pc:spChg>
        <pc:spChg chg="add mod">
          <ac:chgData name="Fernando C Correa" userId="a08d7f3c16d54179" providerId="LiveId" clId="{DAECEB32-C126-44A1-B729-3AADB1682972}" dt="2020-06-17T02:52:50.851" v="2002" actId="20577"/>
          <ac:spMkLst>
            <pc:docMk/>
            <pc:sldMk cId="903407908" sldId="297"/>
            <ac:spMk id="21" creationId="{4BBC1F64-6A9A-4756-AE3A-5530F848BDB4}"/>
          </ac:spMkLst>
        </pc:spChg>
        <pc:spChg chg="add mod">
          <ac:chgData name="Fernando C Correa" userId="a08d7f3c16d54179" providerId="LiveId" clId="{DAECEB32-C126-44A1-B729-3AADB1682972}" dt="2020-06-17T02:54:14.840" v="2071" actId="1038"/>
          <ac:spMkLst>
            <pc:docMk/>
            <pc:sldMk cId="903407908" sldId="297"/>
            <ac:spMk id="22" creationId="{5FFDAF72-6237-4B4A-A954-A30A3C1FCBF2}"/>
          </ac:spMkLst>
        </pc:spChg>
        <pc:spChg chg="add del mod">
          <ac:chgData name="Fernando C Correa" userId="a08d7f3c16d54179" providerId="LiveId" clId="{DAECEB32-C126-44A1-B729-3AADB1682972}" dt="2020-06-17T02:53:47.680" v="2063" actId="478"/>
          <ac:spMkLst>
            <pc:docMk/>
            <pc:sldMk cId="903407908" sldId="297"/>
            <ac:spMk id="23" creationId="{D8C59A70-562F-40D3-A4DE-5E7DAB2E4FD2}"/>
          </ac:spMkLst>
        </pc:spChg>
        <pc:spChg chg="add del mod">
          <ac:chgData name="Fernando C Correa" userId="a08d7f3c16d54179" providerId="LiveId" clId="{DAECEB32-C126-44A1-B729-3AADB1682972}" dt="2020-06-17T02:53:58.518" v="2067" actId="478"/>
          <ac:spMkLst>
            <pc:docMk/>
            <pc:sldMk cId="903407908" sldId="297"/>
            <ac:spMk id="24" creationId="{566E65F7-9B29-4662-B30B-62FB59DACB57}"/>
          </ac:spMkLst>
        </pc:spChg>
        <pc:spChg chg="add mod">
          <ac:chgData name="Fernando C Correa" userId="a08d7f3c16d54179" providerId="LiveId" clId="{DAECEB32-C126-44A1-B729-3AADB1682972}" dt="2020-06-17T02:53:41.780" v="2062"/>
          <ac:spMkLst>
            <pc:docMk/>
            <pc:sldMk cId="903407908" sldId="297"/>
            <ac:spMk id="25" creationId="{58201C95-5404-4900-AA68-CFFD1575D4E1}"/>
          </ac:spMkLst>
        </pc:spChg>
      </pc:sldChg>
      <pc:sldChg chg="addSp modSp mod">
        <pc:chgData name="Fernando C Correa" userId="a08d7f3c16d54179" providerId="LiveId" clId="{DAECEB32-C126-44A1-B729-3AADB1682972}" dt="2020-06-17T02:54:38.800" v="2096" actId="1035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2:52:31.251" v="1954" actId="20577"/>
          <ac:spMkLst>
            <pc:docMk/>
            <pc:sldMk cId="1350499800" sldId="298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3:02.012" v="2036" actId="20577"/>
          <ac:spMkLst>
            <pc:docMk/>
            <pc:sldMk cId="1350499800" sldId="298"/>
            <ac:spMk id="8" creationId="{9839AFDD-8E4F-4858-BBB3-0373BB83BE39}"/>
          </ac:spMkLst>
        </pc:spChg>
        <pc:spChg chg="add mod">
          <ac:chgData name="Fernando C Correa" userId="a08d7f3c16d54179" providerId="LiveId" clId="{DAECEB32-C126-44A1-B729-3AADB1682972}" dt="2020-06-17T02:54:32.804" v="2095" actId="1038"/>
          <ac:spMkLst>
            <pc:docMk/>
            <pc:sldMk cId="1350499800" sldId="298"/>
            <ac:spMk id="9" creationId="{97F2FEA5-53F9-420C-8D02-55CB953267D0}"/>
          </ac:spMkLst>
        </pc:spChg>
        <pc:spChg chg="add mod">
          <ac:chgData name="Fernando C Correa" userId="a08d7f3c16d54179" providerId="LiveId" clId="{DAECEB32-C126-44A1-B729-3AADB1682972}" dt="2020-06-17T02:54:38.800" v="2096" actId="1035"/>
          <ac:spMkLst>
            <pc:docMk/>
            <pc:sldMk cId="1350499800" sldId="298"/>
            <ac:spMk id="11" creationId="{6E983EDC-9D44-4171-BB6B-3CD66677F0D3}"/>
          </ac:spMkLst>
        </pc:spChg>
      </pc:sldChg>
      <pc:sldChg chg="addSp delSp modSp mod modAnim">
        <pc:chgData name="Fernando C Correa" userId="a08d7f3c16d54179" providerId="LiveId" clId="{DAECEB32-C126-44A1-B729-3AADB1682972}" dt="2020-06-17T02:30:45.288" v="1744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7T02:40:29.846" v="1903" actId="1038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modAnim">
        <pc:chgData name="Fernando C Correa" userId="a08d7f3c16d54179" providerId="LiveId" clId="{DAECEB32-C126-44A1-B729-3AADB1682972}" dt="2020-06-17T02:30:23.844" v="1738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44.471" v="1524" actId="1076"/>
          <ac:picMkLst>
            <pc:docMk/>
            <pc:sldMk cId="2190780406" sldId="304"/>
            <ac:picMk id="15" creationId="{A03E8544-6208-4BA9-93EB-9C6D1B7FED2F}"/>
          </ac:picMkLst>
        </pc:picChg>
      </pc:sldChg>
      <pc:sldChg chg="addSp delSp modSp add mod modAnim">
        <pc:chgData name="Fernando C Correa" userId="a08d7f3c16d54179" providerId="LiveId" clId="{DAECEB32-C126-44A1-B729-3AADB1682972}" dt="2020-06-17T02:30:34.018" v="1741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61BB05-E8FC-4963-83D4-851EAED86DFA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8A93A9-B515-40BF-A842-1BA9BACDDF03}"/>
              </a:ext>
            </a:extLst>
          </p:cNvPr>
          <p:cNvSpPr txBox="1"/>
          <p:nvPr/>
        </p:nvSpPr>
        <p:spPr>
          <a:xfrm>
            <a:off x="9864699" y="1310816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 x Pandemia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03E8544-6208-4BA9-93EB-9C6D1B7F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49" y="1924032"/>
            <a:ext cx="8447149" cy="359246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A4E389-A66A-4606-888E-8E12D8DD919F}"/>
              </a:ext>
            </a:extLst>
          </p:cNvPr>
          <p:cNvGrpSpPr/>
          <p:nvPr/>
        </p:nvGrpSpPr>
        <p:grpSpPr>
          <a:xfrm>
            <a:off x="6254635" y="0"/>
            <a:ext cx="4029075" cy="6858002"/>
            <a:chOff x="6867524" y="-2"/>
            <a:chExt cx="4029075" cy="685800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D54C705-47F9-4144-8360-13503B9A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53061" y="1414461"/>
              <a:ext cx="6858002" cy="4029075"/>
            </a:xfrm>
            <a:prstGeom prst="rect">
              <a:avLst/>
            </a:prstGeom>
          </p:spPr>
        </p:pic>
        <p:pic>
          <p:nvPicPr>
            <p:cNvPr id="23" name="Imagem 2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5A516734-AEA0-4764-B0B6-A4E4D46D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144" y="225003"/>
              <a:ext cx="3248507" cy="1963902"/>
            </a:xfrm>
            <a:prstGeom prst="rect">
              <a:avLst/>
            </a:prstGeom>
          </p:spPr>
        </p:pic>
        <p:pic>
          <p:nvPicPr>
            <p:cNvPr id="24" name="Imagem 23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36C2A91-41AB-42D7-B966-BD1F436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144" y="2548488"/>
              <a:ext cx="3248507" cy="1761019"/>
            </a:xfrm>
            <a:prstGeom prst="rect">
              <a:avLst/>
            </a:prstGeom>
          </p:spPr>
        </p:pic>
        <p:pic>
          <p:nvPicPr>
            <p:cNvPr id="25" name="Imagem 2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92F571E-673D-4044-9922-F99EF299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144" y="5044169"/>
              <a:ext cx="3248507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A46EF6-3532-4FFA-BE31-84EB0DB0094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888402" y="1296074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5E7FF9-A331-4A8B-BA0F-81BB6DF0F86D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D746AB-1F96-4F3A-8333-7F5F79BCF21E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A61C4D9-9EF7-4FA7-96B3-5189205073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51E72A-94AB-4D54-9578-8E482782613D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88C6C0-C770-43D9-A157-5771E6FCCF8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625C5E-DFD4-4BC4-B341-FB7024ED34A0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727A08-76AD-4CC1-81E1-A9E265979E09}"/>
              </a:ext>
            </a:extLst>
          </p:cNvPr>
          <p:cNvSpPr txBox="1"/>
          <p:nvPr/>
        </p:nvSpPr>
        <p:spPr>
          <a:xfrm>
            <a:off x="7709972" y="1301938"/>
            <a:ext cx="207083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0807C2-BAF7-460E-A962-492C349F6F41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270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 x Pandemia</vt:lpstr>
      <vt:lpstr>Aplicação</vt:lpstr>
      <vt:lpstr>Aplicação</vt:lpstr>
      <vt:lpstr>Aplicação</vt:lpstr>
      <vt:lpstr>Aplicação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2020-06-17T15:51:38Z</dcterms:modified>
</cp:coreProperties>
</file>