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8" r:id="rId5"/>
    <p:sldId id="267" r:id="rId6"/>
    <p:sldId id="264" r:id="rId7"/>
    <p:sldId id="266" r:id="rId8"/>
    <p:sldId id="257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27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INJUSTO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/>
            <a:t>Melhorar a experiência do jogador</a:t>
          </a:r>
          <a:endParaRPr lang="en-US"/>
        </a:p>
      </dgm:t>
    </dgm:pt>
    <dgm:pt modelId="{801A90B8-77FF-4EA1-B7B6-0EF45EB4DBC9}" cxnId="{3F59E841-F107-449D-B921-93BEDA6311D6}" type="parTrans">
      <dgm:prSet/>
      <dgm:spPr/>
      <dgm:t>
        <a:bodyPr/>
        <a:lstStyle/>
        <a:p>
          <a:endParaRPr lang="en-US"/>
        </a:p>
      </dgm:t>
    </dgm:pt>
    <dgm:pt modelId="{A837573D-A8B0-4313-86B5-96D364DE8845}" cxnId="{3F59E841-F107-449D-B921-93BEDA6311D6}" type="sibTrans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cxnId="{19EC575D-20BF-4838-BB68-8667BCF050FF}" type="parTrans">
      <dgm:prSet/>
      <dgm:spPr/>
      <dgm:t>
        <a:bodyPr/>
        <a:lstStyle/>
        <a:p>
          <a:endParaRPr lang="en-US"/>
        </a:p>
      </dgm:t>
    </dgm:pt>
    <dgm:pt modelId="{D77DA416-4E03-4821-A3F6-2A4561439AD1}" cxnId="{19EC575D-20BF-4838-BB68-8667BCF050FF}" type="sibTrans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cxnId="{0C43460F-8381-40FC-B7DB-1B093D8155A5}" type="parTrans">
      <dgm:prSet/>
      <dgm:spPr/>
      <dgm:t>
        <a:bodyPr/>
        <a:lstStyle/>
        <a:p>
          <a:endParaRPr lang="en-US"/>
        </a:p>
      </dgm:t>
    </dgm:pt>
    <dgm:pt modelId="{8BBE21ED-0009-4536-A79E-5C1F4735C33A}" cxnId="{0C43460F-8381-40FC-B7DB-1B093D8155A5}" type="sibTrans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cxnId="{ADEA4D6E-B504-4D1B-A152-22D75B87F758}" type="parTrans">
      <dgm:prSet/>
      <dgm:spPr/>
      <dgm:t>
        <a:bodyPr/>
        <a:lstStyle/>
        <a:p>
          <a:endParaRPr lang="en-US"/>
        </a:p>
      </dgm:t>
    </dgm:pt>
    <dgm:pt modelId="{F9BB371D-FCDF-445A-86CA-A493755330D4}" cxnId="{ADEA4D6E-B504-4D1B-A152-22D75B87F758}" type="sibTrans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INJUSTO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Melhorar a experiência do jogador</a:t>
          </a:r>
          <a:endParaRPr lang="en-US" sz="1300" kern="120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Facilitar a criação de times</a:t>
          </a:r>
          <a:endParaRPr lang="en-US" sz="13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Rapidez na procura de jogadores</a:t>
          </a:r>
          <a:endParaRPr lang="en-US" sz="13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Agregar valor e cooperar para o crescimento deste mercado</a:t>
          </a:r>
          <a:endParaRPr lang="en-US" sz="13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1" Type="http://schemas.openxmlformats.org/officeDocument/2006/relationships/slideLayout" Target="../slideLayouts/slideLayout2.xml"/><Relationship Id="rId20" Type="http://schemas.microsoft.com/office/2007/relationships/diagramDrawing" Target="../diagrams/drawing4.xml"/><Relationship Id="rId2" Type="http://schemas.openxmlformats.org/officeDocument/2006/relationships/diagramLayout" Target="../diagrams/layout1.xml"/><Relationship Id="rId19" Type="http://schemas.openxmlformats.org/officeDocument/2006/relationships/diagramColors" Target="../diagrams/colors4.xml"/><Relationship Id="rId18" Type="http://schemas.openxmlformats.org/officeDocument/2006/relationships/diagramQuickStyle" Target="../diagrams/quickStyle4.xml"/><Relationship Id="rId17" Type="http://schemas.openxmlformats.org/officeDocument/2006/relationships/diagramLayout" Target="../diagrams/layout4.xml"/><Relationship Id="rId16" Type="http://schemas.openxmlformats.org/officeDocument/2006/relationships/diagramData" Target="../diagrams/data4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6.xml"/><Relationship Id="rId8" Type="http://schemas.openxmlformats.org/officeDocument/2006/relationships/diagramQuickStyle" Target="../diagrams/quickStyle6.xml"/><Relationship Id="rId7" Type="http://schemas.openxmlformats.org/officeDocument/2006/relationships/diagramLayout" Target="../diagrams/layout6.xml"/><Relationship Id="rId6" Type="http://schemas.openxmlformats.org/officeDocument/2006/relationships/diagramData" Target="../diagrams/data6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1" Type="http://schemas.openxmlformats.org/officeDocument/2006/relationships/slideLayout" Target="../slideLayouts/slideLayout2.xml"/><Relationship Id="rId20" Type="http://schemas.microsoft.com/office/2007/relationships/diagramDrawing" Target="../diagrams/drawing8.xml"/><Relationship Id="rId2" Type="http://schemas.openxmlformats.org/officeDocument/2006/relationships/diagramLayout" Target="../diagrams/layout5.xml"/><Relationship Id="rId19" Type="http://schemas.openxmlformats.org/officeDocument/2006/relationships/diagramColors" Target="../diagrams/colors8.xml"/><Relationship Id="rId18" Type="http://schemas.openxmlformats.org/officeDocument/2006/relationships/diagramQuickStyle" Target="../diagrams/quickStyle8.xml"/><Relationship Id="rId17" Type="http://schemas.openxmlformats.org/officeDocument/2006/relationships/diagramLayout" Target="../diagrams/layout8.xml"/><Relationship Id="rId16" Type="http://schemas.openxmlformats.org/officeDocument/2006/relationships/diagramData" Target="../diagrams/data8.xml"/><Relationship Id="rId15" Type="http://schemas.microsoft.com/office/2007/relationships/diagramDrawing" Target="../diagrams/drawing7.xml"/><Relationship Id="rId14" Type="http://schemas.openxmlformats.org/officeDocument/2006/relationships/diagramColors" Target="../diagrams/colors7.xml"/><Relationship Id="rId13" Type="http://schemas.openxmlformats.org/officeDocument/2006/relationships/diagramQuickStyle" Target="../diagrams/quickStyle7.xml"/><Relationship Id="rId12" Type="http://schemas.openxmlformats.org/officeDocument/2006/relationships/diagramLayout" Target="../diagrams/layout7.xml"/><Relationship Id="rId11" Type="http://schemas.openxmlformats.org/officeDocument/2006/relationships/diagramData" Target="../diagrams/data7.xml"/><Relationship Id="rId10" Type="http://schemas.microsoft.com/office/2007/relationships/diagramDrawing" Target="../diagrams/drawing6.xml"/><Relationship Id="rId1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Hunter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Fernando Correa – 01191089</a:t>
            </a:r>
            <a:endParaRPr lang="pt-BR" dirty="0"/>
          </a:p>
          <a:p>
            <a:pPr algn="r"/>
            <a:r>
              <a:rPr lang="pt-BR" dirty="0"/>
              <a:t>Gustavo Gonçalves – 01191</a:t>
            </a:r>
            <a:r>
              <a:rPr lang="pt-PT" altLang="pt-BR" dirty="0"/>
              <a:t>117</a:t>
            </a:r>
            <a:endParaRPr lang="pt-BR" dirty="0"/>
          </a:p>
          <a:p>
            <a:pPr algn="r"/>
            <a:r>
              <a:rPr lang="pt-BR" dirty="0"/>
              <a:t>Gustavo </a:t>
            </a:r>
            <a:r>
              <a:rPr lang="pt-BR" dirty="0" err="1"/>
              <a:t>Uesso</a:t>
            </a:r>
            <a:r>
              <a:rPr lang="pt-BR" dirty="0"/>
              <a:t> – 01191</a:t>
            </a:r>
            <a:r>
              <a:rPr lang="pt-PT" altLang="pt-BR" dirty="0"/>
              <a:t>012</a:t>
            </a:r>
            <a:endParaRPr lang="pt-BR" dirty="0"/>
          </a:p>
          <a:p>
            <a:pPr algn="r"/>
            <a:r>
              <a:rPr lang="pt-BR" dirty="0"/>
              <a:t>Henrique Souza – 01191043</a:t>
            </a:r>
            <a:endParaRPr lang="pt-BR" dirty="0"/>
          </a:p>
          <a:p>
            <a:pPr algn="r"/>
            <a:r>
              <a:rPr lang="pt-BR" dirty="0"/>
              <a:t>Henrique Matos – 01191125</a:t>
            </a:r>
            <a:endParaRPr lang="pt-BR" dirty="0"/>
          </a:p>
          <a:p>
            <a:pPr algn="r"/>
            <a:r>
              <a:rPr lang="pt-BR" dirty="0"/>
              <a:t>Oscar </a:t>
            </a:r>
            <a:r>
              <a:rPr lang="pt-BR" dirty="0" err="1"/>
              <a:t>Althausen</a:t>
            </a:r>
            <a:r>
              <a:rPr lang="pt-BR" dirty="0"/>
              <a:t> – 01191082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</a:t>
            </a:r>
            <a:endParaRPr lang="pt-BR" dirty="0"/>
          </a:p>
        </p:txBody>
      </p:sp>
      <p:pic>
        <p:nvPicPr>
          <p:cNvPr id="7" name="Imagem 6" descr="Mapa colorido com texto preto sobre fundo branc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872374"/>
            <a:ext cx="8086725" cy="45487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  <a:endParaRPr lang="pt-BR" dirty="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4" name="Espaço Reservado para Conteúdo 2"/>
          <p:cNvGraphicFramePr/>
          <p:nvPr/>
        </p:nvGraphicFramePr>
        <p:xfrm>
          <a:off x="-854018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5" name="Espaço Reservado para Conteúdo 2"/>
          <p:cNvGraphicFramePr/>
          <p:nvPr/>
        </p:nvGraphicFramePr>
        <p:xfrm>
          <a:off x="834561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6" name="Espaço Reservado para Conteúdo 2"/>
          <p:cNvGraphicFramePr/>
          <p:nvPr/>
        </p:nvGraphicFramePr>
        <p:xfrm>
          <a:off x="531132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7" name="Espaço Reservado para Conteúdo 2"/>
          <p:cNvGraphicFramePr/>
          <p:nvPr/>
        </p:nvGraphicFramePr>
        <p:xfrm>
          <a:off x="218027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Graphic spid="26" grpId="0">
        <p:bldAsOne/>
      </p:bldGraphic>
      <p:bldGraphic spid="2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  <a:endParaRPr lang="pt-BR" dirty="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3663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5034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6" name="Espaço Reservado para Conteúdo 2"/>
          <p:cNvGraphicFramePr/>
          <p:nvPr/>
        </p:nvGraphicFramePr>
        <p:xfrm>
          <a:off x="1610805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7" name="Espaço Reservado para Conteúdo 2"/>
          <p:cNvGraphicFramePr/>
          <p:nvPr/>
        </p:nvGraphicFramePr>
        <p:xfrm>
          <a:off x="5033301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  <a:endParaRPr lang="pt-BR" dirty="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6" y="1690688"/>
            <a:ext cx="4586287" cy="45862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grpSp>
        <p:nvGrpSpPr>
          <p:cNvPr id="54" name="Agrupar 53"/>
          <p:cNvGrpSpPr/>
          <p:nvPr/>
        </p:nvGrpSpPr>
        <p:grpSpPr>
          <a:xfrm>
            <a:off x="1190846" y="2451847"/>
            <a:ext cx="9810308" cy="2629641"/>
            <a:chOff x="733984" y="3429000"/>
            <a:chExt cx="9810308" cy="2629641"/>
          </a:xfrm>
        </p:grpSpPr>
        <p:sp>
          <p:nvSpPr>
            <p:cNvPr id="8" name="Retângulo 7"/>
            <p:cNvSpPr/>
            <p:nvPr/>
          </p:nvSpPr>
          <p:spPr>
            <a:xfrm>
              <a:off x="733984" y="3429000"/>
              <a:ext cx="9810308" cy="2629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84" y="3630072"/>
              <a:ext cx="733995" cy="733995"/>
            </a:xfrm>
            <a:prstGeom prst="rect">
              <a:avLst/>
            </a:prstGeom>
          </p:spPr>
        </p:pic>
        <p:pic>
          <p:nvPicPr>
            <p:cNvPr id="10" name="Imagem 9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1974" y="3661714"/>
              <a:ext cx="791067" cy="791067"/>
            </a:xfrm>
            <a:prstGeom prst="rect">
              <a:avLst/>
            </a:prstGeom>
          </p:spPr>
        </p:pic>
        <p:sp>
          <p:nvSpPr>
            <p:cNvPr id="11" name="Seta: para a Direita 10"/>
            <p:cNvSpPr/>
            <p:nvPr/>
          </p:nvSpPr>
          <p:spPr>
            <a:xfrm>
              <a:off x="1521314" y="3892742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3466552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5766729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8109436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8" idx="3"/>
              <a:endCxn id="8" idx="1"/>
            </p:cNvCxnSpPr>
            <p:nvPr/>
          </p:nvCxnSpPr>
          <p:spPr>
            <a:xfrm flipH="1">
              <a:off x="733984" y="4743821"/>
              <a:ext cx="9810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775584" y="4480468"/>
              <a:ext cx="264936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procurando uma equipe para jogar acessa o site</a:t>
              </a:r>
              <a:endParaRPr lang="pt-BR" sz="800" dirty="0"/>
            </a:p>
          </p:txBody>
        </p:sp>
        <p:pic>
          <p:nvPicPr>
            <p:cNvPr id="17" name="Picture 2" descr="Resultado de imagem para si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174" y="3840741"/>
              <a:ext cx="764233" cy="3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m 17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152" y="3672346"/>
              <a:ext cx="733995" cy="733995"/>
            </a:xfrm>
            <a:prstGeom prst="rect">
              <a:avLst/>
            </a:prstGeom>
          </p:spPr>
        </p:pic>
        <p:pic>
          <p:nvPicPr>
            <p:cNvPr id="19" name="Imagem 18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09142" y="3703988"/>
              <a:ext cx="791067" cy="791067"/>
            </a:xfrm>
            <a:prstGeom prst="rect">
              <a:avLst/>
            </a:prstGeom>
          </p:spPr>
        </p:pic>
        <p:sp>
          <p:nvSpPr>
            <p:cNvPr id="20" name="Seta: para a Direita 19"/>
            <p:cNvSpPr/>
            <p:nvPr/>
          </p:nvSpPr>
          <p:spPr>
            <a:xfrm>
              <a:off x="4228482" y="393501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047223" y="4488720"/>
              <a:ext cx="124810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 seu perfil</a:t>
              </a:r>
              <a:endParaRPr lang="pt-BR" sz="800" dirty="0"/>
            </a:p>
          </p:txBody>
        </p:sp>
        <p:pic>
          <p:nvPicPr>
            <p:cNvPr id="22" name="Imagem 21" descr="Tela de computador com texto preto sobre fundo branco&#10;&#10;Descrição gerada automaticament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539" y="3869068"/>
              <a:ext cx="744272" cy="392153"/>
            </a:xfrm>
            <a:prstGeom prst="rect">
              <a:avLst/>
            </a:prstGeom>
          </p:spPr>
        </p:pic>
        <p:pic>
          <p:nvPicPr>
            <p:cNvPr id="23" name="Imagem 22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618" y="3671664"/>
              <a:ext cx="733995" cy="733995"/>
            </a:xfrm>
            <a:prstGeom prst="rect">
              <a:avLst/>
            </a:prstGeom>
          </p:spPr>
        </p:pic>
        <p:pic>
          <p:nvPicPr>
            <p:cNvPr id="24" name="Imagem 23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62608" y="3703306"/>
              <a:ext cx="791067" cy="791067"/>
            </a:xfrm>
            <a:prstGeom prst="rect">
              <a:avLst/>
            </a:prstGeom>
          </p:spPr>
        </p:pic>
        <p:sp>
          <p:nvSpPr>
            <p:cNvPr id="25" name="Seta: para a Direita 24"/>
            <p:cNvSpPr/>
            <p:nvPr/>
          </p:nvSpPr>
          <p:spPr>
            <a:xfrm>
              <a:off x="6581948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344435" y="4497071"/>
              <a:ext cx="140392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Selecionar o jogo desejado</a:t>
              </a:r>
              <a:endParaRPr lang="pt-BR" sz="800" dirty="0"/>
            </a:p>
          </p:txBody>
        </p:sp>
        <p:pic>
          <p:nvPicPr>
            <p:cNvPr id="27" name="Imagem 26" descr="Pessoas de moto&#10;&#10;Descrição gerada automaticament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600" y="3873484"/>
              <a:ext cx="761884" cy="309668"/>
            </a:xfrm>
            <a:prstGeom prst="rect">
              <a:avLst/>
            </a:prstGeom>
          </p:spPr>
        </p:pic>
        <p:pic>
          <p:nvPicPr>
            <p:cNvPr id="28" name="Imagem 27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916" y="3671664"/>
              <a:ext cx="733995" cy="733995"/>
            </a:xfrm>
            <a:prstGeom prst="rect">
              <a:avLst/>
            </a:prstGeom>
          </p:spPr>
        </p:pic>
        <p:pic>
          <p:nvPicPr>
            <p:cNvPr id="29" name="Imagem 28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19906" y="3703306"/>
              <a:ext cx="791067" cy="791067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8614930" y="4480468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 o nível de Skill da equipe</a:t>
              </a:r>
              <a:endParaRPr lang="pt-BR" sz="800" dirty="0"/>
            </a:p>
          </p:txBody>
        </p:sp>
        <p:sp>
          <p:nvSpPr>
            <p:cNvPr id="31" name="Seta: para a Direita 30"/>
            <p:cNvSpPr/>
            <p:nvPr/>
          </p:nvSpPr>
          <p:spPr>
            <a:xfrm>
              <a:off x="8905639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Picture 4" descr="Resultado de imagem para skill gamer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34498" y="3869068"/>
              <a:ext cx="747290" cy="34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m 32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649" y="4886026"/>
              <a:ext cx="733995" cy="733995"/>
            </a:xfrm>
            <a:prstGeom prst="rect">
              <a:avLst/>
            </a:prstGeom>
          </p:spPr>
        </p:pic>
        <p:pic>
          <p:nvPicPr>
            <p:cNvPr id="34" name="Imagem 33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53639" y="4917668"/>
              <a:ext cx="791067" cy="791067"/>
            </a:xfrm>
            <a:prstGeom prst="rect">
              <a:avLst/>
            </a:prstGeom>
          </p:spPr>
        </p:pic>
        <p:sp>
          <p:nvSpPr>
            <p:cNvPr id="35" name="CaixaDeTexto 34"/>
            <p:cNvSpPr txBox="1"/>
            <p:nvPr/>
          </p:nvSpPr>
          <p:spPr>
            <a:xfrm>
              <a:off x="3547456" y="5708735"/>
              <a:ext cx="21767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solicita partida com a equipe desejada</a:t>
              </a:r>
              <a:endParaRPr lang="pt-BR" sz="800" dirty="0"/>
            </a:p>
          </p:txBody>
        </p:sp>
        <p:sp>
          <p:nvSpPr>
            <p:cNvPr id="36" name="Seta: para a Direita 35"/>
            <p:cNvSpPr/>
            <p:nvPr/>
          </p:nvSpPr>
          <p:spPr>
            <a:xfrm>
              <a:off x="4139372" y="514869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6" descr="Resultado de imagem para jogo online em grupos"/>
            <p:cNvSpPr>
              <a:spLocks noChangeAspect="1" noChangeArrowheads="1"/>
            </p:cNvSpPr>
            <p:nvPr/>
          </p:nvSpPr>
          <p:spPr bwMode="auto">
            <a:xfrm>
              <a:off x="5486738" y="51241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pic>
          <p:nvPicPr>
            <p:cNvPr id="38" name="Picture 8" descr="Resultado de imagem para jogo online em grupo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462" y="5096526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Imagem 38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117" y="4886026"/>
              <a:ext cx="733995" cy="733995"/>
            </a:xfrm>
            <a:prstGeom prst="rect">
              <a:avLst/>
            </a:prstGeom>
          </p:spPr>
        </p:pic>
        <p:pic>
          <p:nvPicPr>
            <p:cNvPr id="40" name="Imagem 39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4835" y="4901764"/>
              <a:ext cx="791067" cy="791067"/>
            </a:xfrm>
            <a:prstGeom prst="rect">
              <a:avLst/>
            </a:prstGeom>
          </p:spPr>
        </p:pic>
        <p:sp>
          <p:nvSpPr>
            <p:cNvPr id="41" name="Seta: para a Direita 40"/>
            <p:cNvSpPr/>
            <p:nvPr/>
          </p:nvSpPr>
          <p:spPr>
            <a:xfrm>
              <a:off x="1865111" y="5170477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2" name="Picture 8" descr="Resultado de imagem para jogo online em grupo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58" y="5080622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aixaDeTexto 42"/>
            <p:cNvSpPr txBox="1"/>
            <p:nvPr/>
          </p:nvSpPr>
          <p:spPr>
            <a:xfrm>
              <a:off x="1222172" y="5710032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Sistema indica melhores equipes</a:t>
              </a:r>
              <a:endParaRPr lang="pt-BR" sz="800" dirty="0"/>
            </a:p>
          </p:txBody>
        </p:sp>
        <p:pic>
          <p:nvPicPr>
            <p:cNvPr id="44" name="Imagem 43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189" y="4903120"/>
              <a:ext cx="733995" cy="733995"/>
            </a:xfrm>
            <a:prstGeom prst="rect">
              <a:avLst/>
            </a:prstGeom>
          </p:spPr>
        </p:pic>
        <p:pic>
          <p:nvPicPr>
            <p:cNvPr id="45" name="Imagem 44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71179" y="4934762"/>
              <a:ext cx="791067" cy="791067"/>
            </a:xfrm>
            <a:prstGeom prst="rect">
              <a:avLst/>
            </a:prstGeom>
          </p:spPr>
        </p:pic>
        <p:sp>
          <p:nvSpPr>
            <p:cNvPr id="46" name="CaixaDeTexto 45"/>
            <p:cNvSpPr txBox="1"/>
            <p:nvPr/>
          </p:nvSpPr>
          <p:spPr>
            <a:xfrm>
              <a:off x="6344435" y="5724511"/>
              <a:ext cx="115544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inicia partida</a:t>
              </a:r>
              <a:endParaRPr lang="pt-BR" sz="800" dirty="0"/>
            </a:p>
          </p:txBody>
        </p:sp>
        <p:sp>
          <p:nvSpPr>
            <p:cNvPr id="47" name="Seta: para a Direita 46"/>
            <p:cNvSpPr/>
            <p:nvPr/>
          </p:nvSpPr>
          <p:spPr>
            <a:xfrm>
              <a:off x="6456912" y="5165790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8" name="Picture 10" descr="Resultado de imagem para jogo onlin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05" y="5086874"/>
              <a:ext cx="742677" cy="31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Imagem 48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418" y="4886025"/>
              <a:ext cx="733995" cy="733995"/>
            </a:xfrm>
            <a:prstGeom prst="rect">
              <a:avLst/>
            </a:prstGeom>
          </p:spPr>
        </p:pic>
        <p:sp>
          <p:nvSpPr>
            <p:cNvPr id="50" name="CaixaDeTexto 49"/>
            <p:cNvSpPr txBox="1"/>
            <p:nvPr/>
          </p:nvSpPr>
          <p:spPr>
            <a:xfrm>
              <a:off x="8181964" y="5724511"/>
              <a:ext cx="224637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encerra partida com melhor performance</a:t>
              </a:r>
              <a:endParaRPr lang="pt-BR" sz="800" dirty="0"/>
            </a:p>
          </p:txBody>
        </p:sp>
        <p:pic>
          <p:nvPicPr>
            <p:cNvPr id="51" name="Imagem 50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37270" y="4893542"/>
              <a:ext cx="791067" cy="791067"/>
            </a:xfrm>
            <a:prstGeom prst="rect">
              <a:avLst/>
            </a:prstGeom>
          </p:spPr>
        </p:pic>
        <p:sp>
          <p:nvSpPr>
            <p:cNvPr id="52" name="Seta: para a Direita 51"/>
            <p:cNvSpPr/>
            <p:nvPr/>
          </p:nvSpPr>
          <p:spPr>
            <a:xfrm>
              <a:off x="8932439" y="5126221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3" name="Picture 14" descr="Resultado de imagem para winner j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87" y="5056679"/>
              <a:ext cx="705701" cy="317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de Solução</a:t>
            </a:r>
            <a:endParaRPr lang="pt-BR" dirty="0"/>
          </a:p>
        </p:txBody>
      </p:sp>
      <p:pic>
        <p:nvPicPr>
          <p:cNvPr id="4" name="Imagem 3" descr="Tela de jogo de vídeo game&#10;&#10;Descrição gerada automaticament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5" y="1690688"/>
            <a:ext cx="8044549" cy="4313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 de Requisitos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050" y="1690688"/>
            <a:ext cx="8077900" cy="4564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– Banco de Dados</a:t>
            </a:r>
            <a:endParaRPr lang="pt-BR" dirty="0"/>
          </a:p>
        </p:txBody>
      </p:sp>
      <p:pic>
        <p:nvPicPr>
          <p:cNvPr id="3" name="Picture 2" descr="Modelagem Lógi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845" y="1457960"/>
            <a:ext cx="5782945" cy="5149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WPS Presentation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Trebuchet MS</vt:lpstr>
      <vt:lpstr>微软雅黑</vt:lpstr>
      <vt:lpstr>Arial Unicode MS</vt:lpstr>
      <vt:lpstr>Tema do Office</vt:lpstr>
      <vt:lpstr>Hunter</vt:lpstr>
      <vt:lpstr>Contexto</vt:lpstr>
      <vt:lpstr>Justificativa</vt:lpstr>
      <vt:lpstr>Objetivo</vt:lpstr>
      <vt:lpstr>Proto-Persona</vt:lpstr>
      <vt:lpstr>StoryBoard</vt:lpstr>
      <vt:lpstr>Desenho de Solução</vt:lpstr>
      <vt:lpstr>Planilha de Requisitos</vt:lpstr>
      <vt:lpstr>Modelagem – Banco de Dados</vt:lpstr>
      <vt:lpstr>Diagrama de 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Hunter</dc:title>
  <dc:creator>Fernando C Correa</dc:creator>
  <cp:lastModifiedBy>aluno</cp:lastModifiedBy>
  <cp:revision>15</cp:revision>
  <dcterms:created xsi:type="dcterms:W3CDTF">2020-03-05T20:33:29Z</dcterms:created>
  <dcterms:modified xsi:type="dcterms:W3CDTF">2020-03-05T20:33:29Z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