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50" d="100"/>
          <a:sy n="50" d="100"/>
        </p:scale>
        <p:origin x="12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52B-54FD-41A2-AC7B-BB76FA97A4E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BA353-92F3-493F-B8FD-7200FA3234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52B-54FD-41A2-AC7B-BB76FA97A4E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BA353-92F3-493F-B8FD-7200FA3234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52B-54FD-41A2-AC7B-BB76FA97A4E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BA353-92F3-493F-B8FD-7200FA3234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52B-54FD-41A2-AC7B-BB76FA97A4E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BA353-92F3-493F-B8FD-7200FA3234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52B-54FD-41A2-AC7B-BB76FA97A4E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BA353-92F3-493F-B8FD-7200FA3234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52B-54FD-41A2-AC7B-BB76FA97A4E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BA353-92F3-493F-B8FD-7200FA3234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52B-54FD-41A2-AC7B-BB76FA97A4E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BA353-92F3-493F-B8FD-7200FA3234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52B-54FD-41A2-AC7B-BB76FA97A4E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BA353-92F3-493F-B8FD-7200FA3234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52B-54FD-41A2-AC7B-BB76FA97A4E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BA353-92F3-493F-B8FD-7200FA3234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52B-54FD-41A2-AC7B-BB76FA97A4E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BA353-92F3-493F-B8FD-7200FA3234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52B-54FD-41A2-AC7B-BB76FA97A4E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BA353-92F3-493F-B8FD-7200FA3234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1C52B-54FD-41A2-AC7B-BB76FA97A4E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BA353-92F3-493F-B8FD-7200FA3234B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A close up of a logo&#10;&#10;Description generated with very high confidenc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373" y="4835974"/>
            <a:ext cx="1961848" cy="1961848"/>
          </a:xfrm>
          <a:prstGeom prst="rect">
            <a:avLst/>
          </a:prstGeom>
        </p:spPr>
      </p:pic>
      <p:pic>
        <p:nvPicPr>
          <p:cNvPr id="51" name="Picture 50" descr="A close up of a logo&#10;&#10;Description generated with very high confidenc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814" y="4906796"/>
            <a:ext cx="1961848" cy="196184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0"/>
            <a:ext cx="12192000" cy="4836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0" y="0"/>
            <a:ext cx="12192000" cy="4836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0" y="483616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0600" y="-30480"/>
            <a:ext cx="102368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que </a:t>
            </a:r>
            <a:r>
              <a:rPr lang="pt-BR" sz="2000" b="1" dirty="0"/>
              <a:t>pensa e sente ?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-599950" y="2218026"/>
            <a:ext cx="1560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que </a:t>
            </a:r>
            <a:r>
              <a:rPr lang="pt-BR" sz="2000" b="1" dirty="0"/>
              <a:t>ouve ?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 rot="5400000">
            <a:off x="11346933" y="2539851"/>
            <a:ext cx="138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que </a:t>
            </a:r>
            <a:r>
              <a:rPr lang="pt-BR" sz="2000" b="1" dirty="0"/>
              <a:t>vê ?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5999" y="4836160"/>
            <a:ext cx="0" cy="2021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-20320" y="4833620"/>
            <a:ext cx="61175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Quais são as </a:t>
            </a:r>
            <a:r>
              <a:rPr lang="pt-BR" sz="2000" b="1" dirty="0"/>
              <a:t>dores ?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096635" y="4808220"/>
            <a:ext cx="60953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Quais são as </a:t>
            </a:r>
            <a:r>
              <a:rPr lang="pt-BR" sz="2000" b="1" dirty="0"/>
              <a:t>necessidades ?</a:t>
            </a:r>
            <a:endParaRPr lang="en-US" b="1" dirty="0"/>
          </a:p>
        </p:txBody>
      </p:sp>
      <p:pic>
        <p:nvPicPr>
          <p:cNvPr id="34" name="Picture 33" descr="A close up of a logo&#10;&#10;Description generated with very high confidenc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681" y="-324243"/>
            <a:ext cx="1961848" cy="1961848"/>
          </a:xfrm>
          <a:prstGeom prst="rect">
            <a:avLst/>
          </a:prstGeom>
        </p:spPr>
      </p:pic>
      <p:pic>
        <p:nvPicPr>
          <p:cNvPr id="35" name="Picture 34" descr="A close up of a logo&#10;&#10;Description generated with very high confidenc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826" y="168998"/>
            <a:ext cx="1961848" cy="1961848"/>
          </a:xfrm>
          <a:prstGeom prst="rect">
            <a:avLst/>
          </a:prstGeom>
        </p:spPr>
      </p:pic>
      <p:pic>
        <p:nvPicPr>
          <p:cNvPr id="36" name="Picture 35" descr="A close up of a logo&#10;&#10;Description generated with very high confidenc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420" y="168668"/>
            <a:ext cx="1961848" cy="1961848"/>
          </a:xfrm>
          <a:prstGeom prst="rect">
            <a:avLst/>
          </a:prstGeom>
        </p:spPr>
      </p:pic>
      <p:pic>
        <p:nvPicPr>
          <p:cNvPr id="37" name="Picture 36" descr="A close up of a logo&#10;&#10;Description generated with very high confidenc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6" y="415592"/>
            <a:ext cx="1961848" cy="1961848"/>
          </a:xfrm>
          <a:prstGeom prst="rect">
            <a:avLst/>
          </a:prstGeom>
        </p:spPr>
      </p:pic>
      <p:pic>
        <p:nvPicPr>
          <p:cNvPr id="38" name="Picture 37" descr="A close up of a logo&#10;&#10;Description generated with very high confidenc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" y="1910817"/>
            <a:ext cx="1961848" cy="1961848"/>
          </a:xfrm>
          <a:prstGeom prst="rect">
            <a:avLst/>
          </a:prstGeom>
        </p:spPr>
      </p:pic>
      <p:pic>
        <p:nvPicPr>
          <p:cNvPr id="39" name="Picture 38" descr="A close up of a logo&#10;&#10;Description generated with very high confidenc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8" y="1437117"/>
            <a:ext cx="1961848" cy="1961848"/>
          </a:xfrm>
          <a:prstGeom prst="rect">
            <a:avLst/>
          </a:prstGeom>
        </p:spPr>
      </p:pic>
      <p:pic>
        <p:nvPicPr>
          <p:cNvPr id="43" name="Picture 42" descr="A close up of a logo&#10;&#10;Description generated with very high confidenc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835" y="618038"/>
            <a:ext cx="1961848" cy="1961848"/>
          </a:xfrm>
          <a:prstGeom prst="rect">
            <a:avLst/>
          </a:prstGeom>
        </p:spPr>
      </p:pic>
      <p:pic>
        <p:nvPicPr>
          <p:cNvPr id="44" name="Picture 43" descr="A close up of a logo&#10;&#10;Description generated with very high confidenc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154" y="2217000"/>
            <a:ext cx="1961848" cy="1961848"/>
          </a:xfrm>
          <a:prstGeom prst="rect">
            <a:avLst/>
          </a:prstGeom>
        </p:spPr>
      </p:pic>
      <p:pic>
        <p:nvPicPr>
          <p:cNvPr id="45" name="Picture 44" descr="A close up of a logo&#10;&#10;Description generated with very high confidenc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155" y="1472520"/>
            <a:ext cx="1961848" cy="1961848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5097780" y="4414520"/>
            <a:ext cx="2519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que </a:t>
            </a:r>
            <a:r>
              <a:rPr lang="pt-BR" sz="2000" b="1" dirty="0"/>
              <a:t>fala e faz?</a:t>
            </a:r>
            <a:endParaRPr lang="en-US" b="1" dirty="0"/>
          </a:p>
        </p:txBody>
      </p:sp>
      <p:pic>
        <p:nvPicPr>
          <p:cNvPr id="47" name="Picture 46" descr="A close up of a logo&#10;&#10;Description generated with very high confidenc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862" y="2889538"/>
            <a:ext cx="1961848" cy="1961848"/>
          </a:xfrm>
          <a:prstGeom prst="rect">
            <a:avLst/>
          </a:prstGeom>
        </p:spPr>
      </p:pic>
      <p:pic>
        <p:nvPicPr>
          <p:cNvPr id="48" name="Picture 47" descr="A close up of a logo&#10;&#10;Description generated with very high confidenc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185" y="2922005"/>
            <a:ext cx="1961848" cy="1961848"/>
          </a:xfrm>
          <a:prstGeom prst="rect">
            <a:avLst/>
          </a:prstGeom>
        </p:spPr>
      </p:pic>
      <p:pic>
        <p:nvPicPr>
          <p:cNvPr id="49" name="Picture 48" descr="A close up of a logo&#10;&#10;Description generated with very high confidenc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797" y="3245958"/>
            <a:ext cx="1961848" cy="1961848"/>
          </a:xfrm>
          <a:prstGeom prst="rect">
            <a:avLst/>
          </a:prstGeom>
        </p:spPr>
      </p:pic>
      <p:pic>
        <p:nvPicPr>
          <p:cNvPr id="50" name="Picture 49" descr="A close up of a logo&#10;&#10;Description generated with very high confidenc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3433" y="4906347"/>
            <a:ext cx="1961848" cy="1961848"/>
          </a:xfrm>
          <a:prstGeom prst="rect">
            <a:avLst/>
          </a:prstGeom>
        </p:spPr>
      </p:pic>
      <p:pic>
        <p:nvPicPr>
          <p:cNvPr id="52" name="Picture 51" descr="A close up of a logo&#10;&#10;Description generated with very high confidenc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297" y="4906544"/>
            <a:ext cx="1961848" cy="1961848"/>
          </a:xfrm>
          <a:prstGeom prst="rect">
            <a:avLst/>
          </a:prstGeom>
        </p:spPr>
      </p:pic>
      <p:pic>
        <p:nvPicPr>
          <p:cNvPr id="53" name="Picture 52" descr="A close up of a logo&#10;&#10;Description generated with very high confidenc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761" y="4859655"/>
            <a:ext cx="1961848" cy="1961848"/>
          </a:xfrm>
          <a:prstGeom prst="rect">
            <a:avLst/>
          </a:prstGeom>
        </p:spPr>
      </p:pic>
      <p:pic>
        <p:nvPicPr>
          <p:cNvPr id="55" name="Picture 54" descr="A close up of a logo&#10;&#10;Description generated with very high confidenc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851" y="4783652"/>
            <a:ext cx="1961848" cy="1961848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883550" y="80098"/>
            <a:ext cx="112038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pt-BR" sz="1200" dirty="0"/>
              <a:t>”Treinando mais eu alcanço meus objetivos”</a:t>
            </a:r>
            <a:endParaRPr lang="pt-PT" altLang="pt-BR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4414502" y="599727"/>
            <a:ext cx="1120382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en-US" sz="1200" dirty="0"/>
              <a:t>“Me interando das novas atualizações melhoro minha gameplay”</a:t>
            </a:r>
            <a:endParaRPr lang="pt-PT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528210" y="588245"/>
            <a:ext cx="112038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en-US" sz="1200" dirty="0"/>
              <a:t>“Espero que os jogos fiquem mais acessíveis”</a:t>
            </a:r>
            <a:endParaRPr lang="pt-PT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37845" y="827405"/>
            <a:ext cx="1116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pt-BR" sz="1200" dirty="0"/>
              <a:t>Tendências dentro dos jogos</a:t>
            </a:r>
            <a:endParaRPr lang="pt-PT" altLang="pt-BR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304757" y="1864250"/>
            <a:ext cx="112038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en-US" sz="1200" dirty="0"/>
              <a:t>Notícias sobre os lançamentos (equipamentos, atualizações)</a:t>
            </a:r>
            <a:endParaRPr lang="pt-PT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538277" y="2302195"/>
            <a:ext cx="112038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en-US" sz="1200" dirty="0"/>
              <a:t>“Quanto mais você jogar, melhor você ficará”</a:t>
            </a:r>
            <a:endParaRPr lang="pt-PT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7629516" y="1895128"/>
            <a:ext cx="112038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pt-BR" sz="1200" dirty="0"/>
              <a:t>Assiste vídeos e transmissões onlines de jogos</a:t>
            </a:r>
            <a:endParaRPr lang="pt-PT" altLang="pt-BR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10477118" y="1048697"/>
            <a:ext cx="112038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en-US" sz="1200" dirty="0"/>
              <a:t>Assite séries, filmes e animes</a:t>
            </a:r>
            <a:endParaRPr lang="pt-PT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0436090" y="2640171"/>
            <a:ext cx="1120382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10435590" y="2639060"/>
            <a:ext cx="1158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en-US" sz="1200" dirty="0"/>
              <a:t>Notícias através do Twitter</a:t>
            </a:r>
            <a:endParaRPr lang="pt-PT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6359403" y="3268203"/>
            <a:ext cx="112038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pt-BR" sz="1200" dirty="0"/>
              <a:t>Preciso aprender a jogar em determinada posição</a:t>
            </a:r>
            <a:endParaRPr lang="pt-PT" altLang="pt-BR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760516" y="3339046"/>
            <a:ext cx="112038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pt-BR" sz="1200" dirty="0"/>
              <a:t>Preciso estar entre os melhores jogadores</a:t>
            </a:r>
            <a:endParaRPr lang="pt-PT" altLang="pt-BR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3099253" y="3672307"/>
            <a:ext cx="112038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pt-BR" sz="1200" dirty="0"/>
              <a:t>É um pouco tímido e costuma conversar sobre cultura pop</a:t>
            </a:r>
            <a:endParaRPr lang="pt-PT" altLang="pt-BR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117300" y="5347538"/>
            <a:ext cx="1120382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pt-BR" sz="1200" dirty="0"/>
              <a:t>Conexão ruim</a:t>
            </a:r>
            <a:endParaRPr lang="pt-PT" altLang="pt-BR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1699033" y="5281308"/>
            <a:ext cx="112038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en-US" sz="1200" dirty="0"/>
              <a:t>Dificuldade em encontrar times</a:t>
            </a:r>
            <a:endParaRPr lang="pt-PT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248738" y="5333442"/>
            <a:ext cx="112038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en-US" sz="1200" dirty="0"/>
              <a:t>Dificuldade em combinar os jogos com seu calendário</a:t>
            </a:r>
            <a:endParaRPr lang="pt-PT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6246494" y="5284752"/>
            <a:ext cx="112038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pt-BR" sz="1200" dirty="0"/>
              <a:t>Encontrar times para jogar</a:t>
            </a:r>
            <a:endParaRPr lang="pt-PT" altLang="pt-BR" sz="1200" dirty="0"/>
          </a:p>
        </p:txBody>
      </p:sp>
      <p:pic>
        <p:nvPicPr>
          <p:cNvPr id="2" name="Picture 1" descr="A close up of a logo&#10;&#10;Description generated with very high confidenc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977" y="3198783"/>
            <a:ext cx="1961848" cy="1961848"/>
          </a:xfrm>
          <a:prstGeom prst="rect">
            <a:avLst/>
          </a:prstGeom>
        </p:spPr>
      </p:pic>
      <p:sp>
        <p:nvSpPr>
          <p:cNvPr id="3" name="TextBox 65"/>
          <p:cNvSpPr txBox="1"/>
          <p:nvPr/>
        </p:nvSpPr>
        <p:spPr>
          <a:xfrm>
            <a:off x="7787518" y="3577448"/>
            <a:ext cx="112038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 dirty="0"/>
              <a:t>Incentiva as pessoas a seu redor a jogar</a:t>
            </a:r>
            <a:endParaRPr lang="pt-PT" altLang="pt-BR" sz="1200" dirty="0"/>
          </a:p>
        </p:txBody>
      </p:sp>
      <p:pic>
        <p:nvPicPr>
          <p:cNvPr id="9" name="Picture 8" descr="A close up of a logo&#10;&#10;Description generated with very high confidenc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630" y="960075"/>
            <a:ext cx="1961848" cy="1961848"/>
          </a:xfrm>
          <a:prstGeom prst="rect">
            <a:avLst/>
          </a:prstGeom>
        </p:spPr>
      </p:pic>
      <p:sp>
        <p:nvSpPr>
          <p:cNvPr id="10" name="TextBox 61"/>
          <p:cNvSpPr txBox="1"/>
          <p:nvPr/>
        </p:nvSpPr>
        <p:spPr>
          <a:xfrm>
            <a:off x="9016991" y="1382683"/>
            <a:ext cx="1120382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 dirty="0"/>
              <a:t>Mercado tentando manter o usuário através de atualizações e expansões</a:t>
            </a:r>
            <a:endParaRPr lang="pt-PT" altLang="pt-BR" sz="1200" dirty="0"/>
          </a:p>
        </p:txBody>
      </p:sp>
      <p:pic>
        <p:nvPicPr>
          <p:cNvPr id="11" name="Picture 10" descr="A close up of a logo&#10;&#10;Description generated with very high confidenc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988" y="1284082"/>
            <a:ext cx="1961848" cy="1961848"/>
          </a:xfrm>
          <a:prstGeom prst="rect">
            <a:avLst/>
          </a:prstGeom>
        </p:spPr>
      </p:pic>
      <p:sp>
        <p:nvSpPr>
          <p:cNvPr id="12" name="TextBox 59"/>
          <p:cNvSpPr txBox="1"/>
          <p:nvPr/>
        </p:nvSpPr>
        <p:spPr>
          <a:xfrm>
            <a:off x="1921727" y="1711215"/>
            <a:ext cx="112038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200" dirty="0"/>
              <a:t>Recomendções e dicas</a:t>
            </a:r>
            <a:endParaRPr lang="pt-PT" altLang="en-US" sz="1200" dirty="0"/>
          </a:p>
        </p:txBody>
      </p:sp>
      <p:pic>
        <p:nvPicPr>
          <p:cNvPr id="13" name="Picture 12" descr="A close up of a logo&#10;&#10;Description generated with very high confidenc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345" y="-324727"/>
            <a:ext cx="1961848" cy="1961848"/>
          </a:xfrm>
          <a:prstGeom prst="rect">
            <a:avLst/>
          </a:prstGeom>
        </p:spPr>
      </p:pic>
      <p:sp>
        <p:nvSpPr>
          <p:cNvPr id="14" name="TextBox 57"/>
          <p:cNvSpPr txBox="1"/>
          <p:nvPr/>
        </p:nvSpPr>
        <p:spPr>
          <a:xfrm>
            <a:off x="8341135" y="94850"/>
            <a:ext cx="112038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200" dirty="0"/>
              <a:t>Preciso de mais tempo para fazer o que gosto</a:t>
            </a:r>
            <a:endParaRPr lang="pt-PT" altLang="en-US" sz="1200" dirty="0"/>
          </a:p>
        </p:txBody>
      </p:sp>
      <p:sp>
        <p:nvSpPr>
          <p:cNvPr id="16" name="TextBox 72"/>
          <p:cNvSpPr txBox="1"/>
          <p:nvPr/>
        </p:nvSpPr>
        <p:spPr>
          <a:xfrm>
            <a:off x="7787639" y="5257447"/>
            <a:ext cx="112038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 dirty="0"/>
              <a:t>Uma máquina em que eu consiga ter uma melhor performance</a:t>
            </a:r>
            <a:endParaRPr lang="pt-PT" altLang="pt-BR" sz="1200" dirty="0"/>
          </a:p>
        </p:txBody>
      </p:sp>
      <p:sp>
        <p:nvSpPr>
          <p:cNvPr id="17" name="TextBox 72"/>
          <p:cNvSpPr txBox="1"/>
          <p:nvPr/>
        </p:nvSpPr>
        <p:spPr>
          <a:xfrm>
            <a:off x="9328784" y="5213632"/>
            <a:ext cx="112038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 dirty="0"/>
              <a:t>Ambiente silencioso</a:t>
            </a:r>
            <a:endParaRPr lang="pt-PT" altLang="pt-BR" sz="1200" dirty="0"/>
          </a:p>
        </p:txBody>
      </p:sp>
      <p:pic>
        <p:nvPicPr>
          <p:cNvPr id="18" name="Picture 17" descr="A close up of a logo&#10;&#10;Description generated with very high confidenc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936" y="4814767"/>
            <a:ext cx="1961848" cy="1961848"/>
          </a:xfrm>
          <a:prstGeom prst="rect">
            <a:avLst/>
          </a:prstGeom>
        </p:spPr>
      </p:pic>
      <p:sp>
        <p:nvSpPr>
          <p:cNvPr id="22" name="TextBox 72"/>
          <p:cNvSpPr txBox="1"/>
          <p:nvPr/>
        </p:nvSpPr>
        <p:spPr>
          <a:xfrm>
            <a:off x="10897869" y="5244747"/>
            <a:ext cx="112038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 dirty="0"/>
              <a:t>Otimizar melhor seu tempo disponível</a:t>
            </a:r>
            <a:endParaRPr lang="pt-PT" altLang="pt-BR" sz="1200" dirty="0"/>
          </a:p>
        </p:txBody>
      </p:sp>
      <p:pic>
        <p:nvPicPr>
          <p:cNvPr id="26" name="Picture 25" descr="Untitled Dia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905" y="1553845"/>
            <a:ext cx="1800225" cy="1800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1031</Words>
  <Application>WPS Presentation</Application>
  <PresentationFormat>Widescreen</PresentationFormat>
  <Paragraphs>58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Trebuchet MS</vt:lpstr>
      <vt:lpstr>微软雅黑</vt:lpstr>
      <vt:lpstr>Arial Unicode MS</vt:lpstr>
      <vt:lpstr>Calibri Light</vt:lpstr>
      <vt:lpstr>Droid Sans Fallback</vt:lpstr>
      <vt:lpstr>MT Extra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Rover, Marco Antonio Morais</dc:creator>
  <cp:lastModifiedBy>aluno</cp:lastModifiedBy>
  <cp:revision>10</cp:revision>
  <dcterms:created xsi:type="dcterms:W3CDTF">2020-03-05T20:30:17Z</dcterms:created>
  <dcterms:modified xsi:type="dcterms:W3CDTF">2020-03-05T20:30:17Z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0x01010070649AC061D4F04BB6EC1102DFB829AB</vt:lpwstr>
  </property>
  <property fmtid="{D5CDD505-2E9C-101B-9397-08002B2CF9AE}" pid="3" name="KSOProductBuildVer">
    <vt:lpwstr>1033-11.1.0.9080</vt:lpwstr>
  </property>
</Properties>
</file>