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310" r:id="rId7"/>
    <p:sldId id="403" r:id="rId8"/>
    <p:sldId id="404" r:id="rId9"/>
    <p:sldId id="300" r:id="rId10"/>
    <p:sldId id="294" r:id="rId11"/>
    <p:sldId id="406" r:id="rId12"/>
    <p:sldId id="28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Abreu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levisão, monitor, tela, computador&#10;&#10;Descrição gerada automaticamente">
            <a:extLst>
              <a:ext uri="{FF2B5EF4-FFF2-40B4-BE49-F238E27FC236}">
                <a16:creationId xmlns:a16="http://schemas.microsoft.com/office/drawing/2014/main" id="{34B96A82-580F-4576-99BE-C73825A1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2325945"/>
            <a:ext cx="9121629" cy="38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/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014064"/>
              </p:ext>
            </p:extLst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8001AD10-62CF-4F0C-B35F-8F08D469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Criar uma grande comunidade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Não ter como principal negócio a organização de campeonatos</a:t>
            </a:r>
          </a:p>
          <a:p>
            <a:r>
              <a:rPr lang="pt-BR" sz="16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Foco em como o jogador vai se sentir utilizando a nossa aplicação</a:t>
            </a:r>
          </a:p>
        </p:txBody>
      </p:sp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80" y="4565340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506780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36" y="4701609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Diversas funcionalidades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346</Words>
  <Application>Microsoft Office PowerPoint</Application>
  <PresentationFormat>Widescreen</PresentationFormat>
  <Paragraphs>121</Paragraphs>
  <Slides>12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PM Canvas</vt:lpstr>
      <vt:lpstr>Mapa de Persona</vt:lpstr>
      <vt:lpstr>Planejamento</vt:lpstr>
      <vt:lpstr>Desenho de Solução</vt:lpstr>
      <vt:lpstr>Desenho de Solução</vt:lpstr>
      <vt:lpstr>Modelagem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Fernando Correa</cp:lastModifiedBy>
  <cp:revision>4</cp:revision>
  <dcterms:created xsi:type="dcterms:W3CDTF">2020-08-31T22:39:34Z</dcterms:created>
  <dcterms:modified xsi:type="dcterms:W3CDTF">2020-09-16T22:22:43Z</dcterms:modified>
</cp:coreProperties>
</file>