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INJUSTO</a:t>
          </a:r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</a:t>
          </a:r>
          <a:r>
            <a:rPr lang="en-US" sz="1700" dirty="0" err="1"/>
            <a:t>receita</a:t>
          </a:r>
          <a:endParaRPr lang="en-US" sz="1700" dirty="0"/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 err="1"/>
            <a:t>Crescimento</a:t>
          </a:r>
          <a:r>
            <a:rPr lang="en-US" sz="1700" dirty="0"/>
            <a:t> </a:t>
          </a:r>
          <a:r>
            <a:rPr lang="en-US" sz="1700" dirty="0" err="1"/>
            <a:t>Exponencial</a:t>
          </a:r>
          <a:endParaRPr lang="en-US" sz="1700" dirty="0"/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 err="1"/>
            <a:t>Crescimento</a:t>
          </a:r>
          <a:r>
            <a:rPr lang="en-US" sz="1700" dirty="0"/>
            <a:t> </a:t>
          </a:r>
          <a:r>
            <a:rPr lang="en-US" sz="1700" dirty="0" err="1"/>
            <a:t>Exponencial</a:t>
          </a:r>
          <a:endParaRPr lang="en-US" sz="1700" dirty="0"/>
        </a:p>
      </dgm:t>
    </dgm:pt>
    <dgm:pt modelId="{F4B56E81-EEE5-4B96-81DF-6B1E7FE5BA84}" cxnId="{FEF2C952-E9A3-4DA4-B888-68E9F6B623A9}" type="parTrans">
      <dgm:prSet/>
      <dgm:spPr/>
      <dgm:t>
        <a:bodyPr/>
        <a:lstStyle/>
        <a:p>
          <a:endParaRPr lang="en-US"/>
        </a:p>
      </dgm:t>
    </dgm:pt>
    <dgm:pt modelId="{9089E99B-B71F-42A0-99F7-894C7BC967E3}" cxnId="{FEF2C952-E9A3-4DA4-B888-68E9F6B623A9}" type="sibTrans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MATCHMAKING INJUSTO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Alta </a:t>
          </a:r>
          <a:r>
            <a:rPr lang="en-US" sz="1700" kern="1200" dirty="0" err="1"/>
            <a:t>receita</a:t>
          </a:r>
          <a:endParaRPr lang="en-US" sz="1700" kern="1200" dirty="0"/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/>
            <a:t>Crescimento</a:t>
          </a:r>
          <a:r>
            <a:rPr lang="en-US" sz="1700" kern="1200" dirty="0"/>
            <a:t> </a:t>
          </a:r>
          <a:r>
            <a:rPr lang="en-US" sz="1700" kern="1200" dirty="0" err="1"/>
            <a:t>Exponencial</a:t>
          </a:r>
          <a:endParaRPr lang="en-US" sz="1700" kern="1200" dirty="0"/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/>
            <a:t>Crescimento</a:t>
          </a:r>
          <a:r>
            <a:rPr lang="en-US" sz="1700" kern="1200" dirty="0"/>
            <a:t> </a:t>
          </a:r>
          <a:r>
            <a:rPr lang="en-US" sz="1700" kern="1200" dirty="0" err="1"/>
            <a:t>Exponencial</a:t>
          </a:r>
          <a:endParaRPr lang="en-US" sz="1700" kern="1200" dirty="0"/>
        </a:p>
      </dsp:txBody>
      <dsp:txXfrm>
        <a:off x="292120" y="1361325"/>
        <a:ext cx="4248266" cy="673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7F51-FFC9-4E54-82C8-6F7AA2835DE3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5B60-0507-4D7C-A90F-1C0D85B96CD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6" Type="http://schemas.openxmlformats.org/officeDocument/2006/relationships/slideLayout" Target="../slideLayouts/slideLayout2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5.xml"/><Relationship Id="rId8" Type="http://schemas.openxmlformats.org/officeDocument/2006/relationships/diagramQuickStyle" Target="../diagrams/quickStyle5.xml"/><Relationship Id="rId7" Type="http://schemas.openxmlformats.org/officeDocument/2006/relationships/diagramLayout" Target="../diagrams/layout5.xml"/><Relationship Id="rId6" Type="http://schemas.openxmlformats.org/officeDocument/2006/relationships/diagramData" Target="../diagrams/data5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5.xml"/><Relationship Id="rId1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Projeto: Hunter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44988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BR" dirty="0"/>
              <a:t>Fernando Correa – 01191089</a:t>
            </a:r>
            <a:endParaRPr lang="pt-BR" dirty="0"/>
          </a:p>
          <a:p>
            <a:pPr algn="r"/>
            <a:r>
              <a:rPr lang="pt-BR" dirty="0"/>
              <a:t>Gustavo Gonçalves – 01191</a:t>
            </a:r>
            <a:r>
              <a:rPr lang="pt-PT" altLang="pt-BR" dirty="0"/>
              <a:t>117</a:t>
            </a:r>
            <a:endParaRPr lang="pt-BR" dirty="0"/>
          </a:p>
          <a:p>
            <a:pPr algn="r"/>
            <a:r>
              <a:rPr lang="pt-BR" dirty="0"/>
              <a:t>Gustavo </a:t>
            </a:r>
            <a:r>
              <a:rPr lang="pt-BR" dirty="0" err="1"/>
              <a:t>Uesso</a:t>
            </a:r>
            <a:r>
              <a:rPr lang="pt-BR" dirty="0"/>
              <a:t> – 01191</a:t>
            </a:r>
            <a:r>
              <a:rPr lang="pt-PT" altLang="pt-BR" dirty="0"/>
              <a:t>012</a:t>
            </a:r>
            <a:endParaRPr lang="pt-BR" dirty="0"/>
          </a:p>
          <a:p>
            <a:pPr algn="r"/>
            <a:r>
              <a:rPr lang="pt-BR" dirty="0"/>
              <a:t>Henrique Souza – 01191043</a:t>
            </a:r>
            <a:endParaRPr lang="pt-BR" dirty="0"/>
          </a:p>
          <a:p>
            <a:pPr algn="r"/>
            <a:r>
              <a:rPr lang="pt-BR" dirty="0"/>
              <a:t>Henrique Matos – 01191125</a:t>
            </a:r>
            <a:endParaRPr lang="pt-BR" dirty="0"/>
          </a:p>
          <a:p>
            <a:pPr algn="r"/>
            <a:r>
              <a:rPr lang="pt-BR" dirty="0"/>
              <a:t>Oscar </a:t>
            </a:r>
            <a:r>
              <a:rPr lang="pt-BR" dirty="0" err="1"/>
              <a:t>Althausen</a:t>
            </a:r>
            <a:r>
              <a:rPr lang="pt-BR" dirty="0"/>
              <a:t> – 01191082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 de Solução</a:t>
            </a:r>
            <a:endParaRPr lang="pt-BR" dirty="0"/>
          </a:p>
        </p:txBody>
      </p:sp>
      <p:pic>
        <p:nvPicPr>
          <p:cNvPr id="5" name="Espaço Reservado para Conteúdo 4" descr="Tela de jogo de vídeo game&#10;&#10;Descrição gerada automaticamente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25" y="1825625"/>
            <a:ext cx="8044549" cy="435133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  <a:endParaRPr lang="pt-BR" dirty="0"/>
          </a:p>
        </p:txBody>
      </p:sp>
      <p:graphicFrame>
        <p:nvGraphicFramePr>
          <p:cNvPr id="4" name="Espaço Reservado para Conteúdo 2"/>
          <p:cNvGraphicFramePr/>
          <p:nvPr/>
        </p:nvGraphicFramePr>
        <p:xfrm>
          <a:off x="0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0" name="Espaço Reservado para Conteúdo 2"/>
          <p:cNvGraphicFramePr/>
          <p:nvPr/>
        </p:nvGraphicFramePr>
        <p:xfrm>
          <a:off x="7359495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Espaço Reservado para Conteúdo 2"/>
          <p:cNvGraphicFramePr/>
          <p:nvPr/>
        </p:nvGraphicFramePr>
        <p:xfrm>
          <a:off x="3679746" y="2681919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  <a:endParaRPr lang="pt-BR" dirty="0"/>
          </a:p>
        </p:txBody>
      </p:sp>
      <p:graphicFrame>
        <p:nvGraphicFramePr>
          <p:cNvPr id="4" name="Espaço Reservado para Conteúdo 2"/>
          <p:cNvGraphicFramePr/>
          <p:nvPr/>
        </p:nvGraphicFramePr>
        <p:xfrm>
          <a:off x="-620760" y="2411132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Espaço Reservado para Conteúdo 2"/>
          <p:cNvGraphicFramePr/>
          <p:nvPr/>
        </p:nvGraphicFramePr>
        <p:xfrm>
          <a:off x="2724019" y="2411132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Melhorar a experiência do jogador</a:t>
            </a:r>
            <a:endParaRPr lang="pt-BR" dirty="0"/>
          </a:p>
          <a:p>
            <a:r>
              <a:rPr lang="pt-BR" dirty="0"/>
              <a:t>Facilitar a criação de times</a:t>
            </a:r>
            <a:endParaRPr lang="pt-BR" dirty="0"/>
          </a:p>
          <a:p>
            <a:r>
              <a:rPr lang="pt-BR" dirty="0"/>
              <a:t>Rapidez na procura de jogadores</a:t>
            </a:r>
            <a:endParaRPr lang="pt-BR" dirty="0"/>
          </a:p>
          <a:p>
            <a:r>
              <a:rPr lang="pt-BR" dirty="0"/>
              <a:t>Agregar valor e cooperar para o crescimento deste mercado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Presentation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Trebuchet MS</vt:lpstr>
      <vt:lpstr>微软雅黑</vt:lpstr>
      <vt:lpstr>Arial Unicode MS</vt:lpstr>
      <vt:lpstr>Tema do Office</vt:lpstr>
      <vt:lpstr>Projeto: Hunter</vt:lpstr>
      <vt:lpstr>Desenho de Solução</vt:lpstr>
      <vt:lpstr>Contexto</vt:lpstr>
      <vt:lpstr>Justificativa</vt:lpstr>
      <vt:lpstr>Objetivo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Hunter</dc:title>
  <dc:creator>Fernando C Correa</dc:creator>
  <cp:lastModifiedBy>aluno</cp:lastModifiedBy>
  <cp:revision>5</cp:revision>
  <dcterms:created xsi:type="dcterms:W3CDTF">2020-03-03T19:59:57Z</dcterms:created>
  <dcterms:modified xsi:type="dcterms:W3CDTF">2020-03-03T19:59:57Z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