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1" r:id="rId3"/>
    <p:sldId id="297" r:id="rId4"/>
    <p:sldId id="298" r:id="rId5"/>
    <p:sldId id="405" r:id="rId6"/>
    <p:sldId id="411" r:id="rId7"/>
    <p:sldId id="403" r:id="rId8"/>
    <p:sldId id="404" r:id="rId9"/>
    <p:sldId id="408" r:id="rId10"/>
    <p:sldId id="407" r:id="rId11"/>
    <p:sldId id="409" r:id="rId12"/>
    <p:sldId id="406" r:id="rId13"/>
    <p:sldId id="287" r:id="rId14"/>
    <p:sldId id="410" r:id="rId15"/>
    <p:sldId id="412" r:id="rId16"/>
    <p:sldId id="413" r:id="rId17"/>
    <p:sldId id="414" r:id="rId18"/>
    <p:sldId id="417" r:id="rId19"/>
    <p:sldId id="418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6A4C93"/>
    <a:srgbClr val="1982C4"/>
    <a:srgbClr val="8AC926"/>
    <a:srgbClr val="FFFFFF"/>
    <a:srgbClr val="FFCA3A"/>
    <a:srgbClr val="FF595E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B2A993-FCCA-4410-A130-43EBC2458013}" v="52" dt="2020-09-09T20:05:27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ARAÇA CORREA" userId="f74cac89-c2d4-49a5-a449-297b6cf72afe" providerId="ADAL" clId="{4B05C8BE-9EBD-4AAE-B979-8020645BB90A}"/>
    <pc:docChg chg="addSld modSld sldOrd">
      <pc:chgData name="FERNANDO CARAÇA CORREA" userId="f74cac89-c2d4-49a5-a449-297b6cf72afe" providerId="ADAL" clId="{4B05C8BE-9EBD-4AAE-B979-8020645BB90A}" dt="2020-09-02T22:55:05.507" v="3"/>
      <pc:docMkLst>
        <pc:docMk/>
      </pc:docMkLst>
      <pc:sldChg chg="addSp new mod ord">
        <pc:chgData name="FERNANDO CARAÇA CORREA" userId="f74cac89-c2d4-49a5-a449-297b6cf72afe" providerId="ADAL" clId="{4B05C8BE-9EBD-4AAE-B979-8020645BB90A}" dt="2020-09-02T22:55:05.507" v="3"/>
        <pc:sldMkLst>
          <pc:docMk/>
          <pc:sldMk cId="1243418590" sldId="401"/>
        </pc:sldMkLst>
        <pc:picChg chg="add">
          <ac:chgData name="FERNANDO CARAÇA CORREA" userId="f74cac89-c2d4-49a5-a449-297b6cf72afe" providerId="ADAL" clId="{4B05C8BE-9EBD-4AAE-B979-8020645BB90A}" dt="2020-09-02T22:54:13.009" v="1" actId="22"/>
          <ac:picMkLst>
            <pc:docMk/>
            <pc:sldMk cId="1243418590" sldId="401"/>
            <ac:picMk id="3" creationId="{B77C0C7E-BF5D-4C7A-BFC4-06C9304EE89A}"/>
          </ac:picMkLst>
        </pc:picChg>
      </pc:sldChg>
    </pc:docChg>
  </pc:docChgLst>
  <pc:docChgLst>
    <pc:chgData name="FERNANDO CARAÇA CORREA" userId="f74cac89-c2d4-49a5-a449-297b6cf72afe" providerId="ADAL" clId="{79B2A993-FCCA-4410-A130-43EBC2458013}"/>
    <pc:docChg chg="undo custSel addSld delSld modSld sldOrd">
      <pc:chgData name="FERNANDO CARAÇA CORREA" userId="f74cac89-c2d4-49a5-a449-297b6cf72afe" providerId="ADAL" clId="{79B2A993-FCCA-4410-A130-43EBC2458013}" dt="2020-09-09T20:05:33.820" v="986" actId="108"/>
      <pc:docMkLst>
        <pc:docMk/>
      </pc:docMkLst>
      <pc:sldChg chg="addSp delSp modSp add mod">
        <pc:chgData name="FERNANDO CARAÇA CORREA" userId="f74cac89-c2d4-49a5-a449-297b6cf72afe" providerId="ADAL" clId="{79B2A993-FCCA-4410-A130-43EBC2458013}" dt="2020-09-09T20:02:45.020" v="610" actId="22"/>
        <pc:sldMkLst>
          <pc:docMk/>
          <pc:sldMk cId="3542761506" sldId="281"/>
        </pc:sldMkLst>
        <pc:spChg chg="add">
          <ac:chgData name="FERNANDO CARAÇA CORREA" userId="f74cac89-c2d4-49a5-a449-297b6cf72afe" providerId="ADAL" clId="{79B2A993-FCCA-4410-A130-43EBC2458013}" dt="2020-09-09T19:38:09.546" v="144" actId="22"/>
          <ac:spMkLst>
            <pc:docMk/>
            <pc:sldMk cId="3542761506" sldId="281"/>
            <ac:spMk id="3" creationId="{3531E0DA-83E7-4756-A749-01D7CCC4E305}"/>
          </ac:spMkLst>
        </pc:spChg>
        <pc:spChg chg="add">
          <ac:chgData name="FERNANDO CARAÇA CORREA" userId="f74cac89-c2d4-49a5-a449-297b6cf72afe" providerId="ADAL" clId="{79B2A993-FCCA-4410-A130-43EBC2458013}" dt="2020-09-09T20:02:45.020" v="610" actId="22"/>
          <ac:spMkLst>
            <pc:docMk/>
            <pc:sldMk cId="3542761506" sldId="281"/>
            <ac:spMk id="4" creationId="{08761B4A-4D73-421F-8030-338EF9C0D875}"/>
          </ac:spMkLst>
        </pc:spChg>
        <pc:spChg chg="mod">
          <ac:chgData name="FERNANDO CARAÇA CORREA" userId="f74cac89-c2d4-49a5-a449-297b6cf72afe" providerId="ADAL" clId="{79B2A993-FCCA-4410-A130-43EBC2458013}" dt="2020-09-09T19:38:15.032" v="151" actId="20577"/>
          <ac:spMkLst>
            <pc:docMk/>
            <pc:sldMk cId="3542761506" sldId="281"/>
            <ac:spMk id="15" creationId="{DF55296A-B4B1-4455-AEC8-E88599BF720B}"/>
          </ac:spMkLst>
        </pc:spChg>
        <pc:spChg chg="del">
          <ac:chgData name="FERNANDO CARAÇA CORREA" userId="f74cac89-c2d4-49a5-a449-297b6cf72afe" providerId="ADAL" clId="{79B2A993-FCCA-4410-A130-43EBC2458013}" dt="2020-09-09T19:38:11.655" v="145" actId="478"/>
          <ac:spMkLst>
            <pc:docMk/>
            <pc:sldMk cId="3542761506" sldId="281"/>
            <ac:spMk id="16" creationId="{3CA46EF6-3532-4FFA-BE31-84EB0DB00941}"/>
          </ac:spMkLst>
        </pc:spChg>
      </pc:sldChg>
      <pc:sldChg chg="modSp add mod setBg modShow">
        <pc:chgData name="FERNANDO CARAÇA CORREA" userId="f74cac89-c2d4-49a5-a449-297b6cf72afe" providerId="ADAL" clId="{79B2A993-FCCA-4410-A130-43EBC2458013}" dt="2020-09-09T19:55:48.504" v="243" actId="729"/>
        <pc:sldMkLst>
          <pc:docMk/>
          <pc:sldMk cId="450903840" sldId="283"/>
        </pc:sldMkLst>
        <pc:spChg chg="mod">
          <ac:chgData name="FERNANDO CARAÇA CORREA" userId="f74cac89-c2d4-49a5-a449-297b6cf72afe" providerId="ADAL" clId="{79B2A993-FCCA-4410-A130-43EBC2458013}" dt="2020-09-09T19:13:08.755" v="110" actId="27636"/>
          <ac:spMkLst>
            <pc:docMk/>
            <pc:sldMk cId="450903840" sldId="283"/>
            <ac:spMk id="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11:51.462" v="82" actId="207"/>
          <ac:spMkLst>
            <pc:docMk/>
            <pc:sldMk cId="450903840" sldId="283"/>
            <ac:spMk id="7" creationId="{D34E5B9C-57DC-422A-B626-426A4E3D6AC0}"/>
          </ac:spMkLst>
        </pc:spChg>
        <pc:spChg chg="mod">
          <ac:chgData name="FERNANDO CARAÇA CORREA" userId="f74cac89-c2d4-49a5-a449-297b6cf72afe" providerId="ADAL" clId="{79B2A993-FCCA-4410-A130-43EBC2458013}" dt="2020-09-09T19:11:44.318" v="81" actId="207"/>
          <ac:spMkLst>
            <pc:docMk/>
            <pc:sldMk cId="450903840" sldId="283"/>
            <ac:spMk id="8" creationId="{3CC0DBC5-CBEA-44F5-B257-04EE3F7AB470}"/>
          </ac:spMkLst>
        </pc:spChg>
        <pc:spChg chg="mod">
          <ac:chgData name="FERNANDO CARAÇA CORREA" userId="f74cac89-c2d4-49a5-a449-297b6cf72afe" providerId="ADAL" clId="{79B2A993-FCCA-4410-A130-43EBC2458013}" dt="2020-09-09T19:11:44.318" v="81" actId="207"/>
          <ac:spMkLst>
            <pc:docMk/>
            <pc:sldMk cId="450903840" sldId="283"/>
            <ac:spMk id="71" creationId="{FA87CC4B-67E8-46A8-83ED-B27931B4A556}"/>
          </ac:spMkLst>
        </pc:spChg>
        <pc:picChg chg="mod">
          <ac:chgData name="FERNANDO CARAÇA CORREA" userId="f74cac89-c2d4-49a5-a449-297b6cf72afe" providerId="ADAL" clId="{79B2A993-FCCA-4410-A130-43EBC2458013}" dt="2020-09-09T19:11:44.318" v="81" actId="207"/>
          <ac:picMkLst>
            <pc:docMk/>
            <pc:sldMk cId="450903840" sldId="283"/>
            <ac:picMk id="6" creationId="{0453BD22-6FB7-433F-B358-150D1AA68C37}"/>
          </ac:picMkLst>
        </pc:picChg>
      </pc:sldChg>
      <pc:sldChg chg="delSp modSp add mod">
        <pc:chgData name="FERNANDO CARAÇA CORREA" userId="f74cac89-c2d4-49a5-a449-297b6cf72afe" providerId="ADAL" clId="{79B2A993-FCCA-4410-A130-43EBC2458013}" dt="2020-09-09T19:59:46.934" v="338" actId="1076"/>
        <pc:sldMkLst>
          <pc:docMk/>
          <pc:sldMk cId="2582316661" sldId="287"/>
        </pc:sldMkLst>
        <pc:spChg chg="mod">
          <ac:chgData name="FERNANDO CARAÇA CORREA" userId="f74cac89-c2d4-49a5-a449-297b6cf72afe" providerId="ADAL" clId="{79B2A993-FCCA-4410-A130-43EBC2458013}" dt="2020-09-09T19:59:33.848" v="336" actId="1076"/>
          <ac:spMkLst>
            <pc:docMk/>
            <pc:sldMk cId="2582316661" sldId="287"/>
            <ac:spMk id="2" creationId="{00000000-0000-0000-0000-00000000000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3" creationId="{19035CAF-1C8B-4AE3-8033-3A58E61E686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9" creationId="{9DB075A3-56FB-45D0-9830-D7302566A0CB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1" creationId="{16EB44B9-02AC-4947-965B-A08DBFC98023}"/>
          </ac:spMkLst>
        </pc:spChg>
        <pc:spChg chg="mod">
          <ac:chgData name="FERNANDO CARAÇA CORREA" userId="f74cac89-c2d4-49a5-a449-297b6cf72afe" providerId="ADAL" clId="{79B2A993-FCCA-4410-A130-43EBC2458013}" dt="2020-09-09T19:59:46.934" v="338" actId="1076"/>
          <ac:spMkLst>
            <pc:docMk/>
            <pc:sldMk cId="2582316661" sldId="287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9:46.934" v="338" actId="1076"/>
          <ac:spMkLst>
            <pc:docMk/>
            <pc:sldMk cId="2582316661" sldId="287"/>
            <ac:spMk id="14" creationId="{00000000-0000-0000-0000-00000000000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5" creationId="{C818B3F3-69A1-4565-9EAF-104558DDDC7F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7" creationId="{114594CB-68F1-49C6-9921-056A0B010C8E}"/>
          </ac:spMkLst>
        </pc:spChg>
        <pc:picChg chg="mod">
          <ac:chgData name="FERNANDO CARAÇA CORREA" userId="f74cac89-c2d4-49a5-a449-297b6cf72afe" providerId="ADAL" clId="{79B2A993-FCCA-4410-A130-43EBC2458013}" dt="2020-09-09T19:59:36.302" v="337" actId="1076"/>
          <ac:picMkLst>
            <pc:docMk/>
            <pc:sldMk cId="2582316661" sldId="287"/>
            <ac:picMk id="4" creationId="{CE59E904-DE2E-44FD-8FAC-39DBA644EE5C}"/>
          </ac:picMkLst>
        </pc:picChg>
      </pc:sldChg>
      <pc:sldChg chg="addSp delSp modSp add mod delAnim">
        <pc:chgData name="FERNANDO CARAÇA CORREA" userId="f74cac89-c2d4-49a5-a449-297b6cf72afe" providerId="ADAL" clId="{79B2A993-FCCA-4410-A130-43EBC2458013}" dt="2020-09-09T19:59:57.173" v="366" actId="20577"/>
        <pc:sldMkLst>
          <pc:docMk/>
          <pc:sldMk cId="3697814180" sldId="294"/>
        </pc:sldMkLst>
        <pc:spChg chg="mod">
          <ac:chgData name="FERNANDO CARAÇA CORREA" userId="f74cac89-c2d4-49a5-a449-297b6cf72afe" providerId="ADAL" clId="{79B2A993-FCCA-4410-A130-43EBC2458013}" dt="2020-09-09T19:59:57.173" v="366" actId="20577"/>
          <ac:spMkLst>
            <pc:docMk/>
            <pc:sldMk cId="3697814180" sldId="294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1" creationId="{8EDF2009-2F02-48C7-BDA7-12762DFBACAD}"/>
          </ac:spMkLst>
        </pc:spChg>
        <pc:spChg chg="mod">
          <ac:chgData name="FERNANDO CARAÇA CORREA" userId="f74cac89-c2d4-49a5-a449-297b6cf72afe" providerId="ADAL" clId="{79B2A993-FCCA-4410-A130-43EBC2458013}" dt="2020-09-09T19:59:15.412" v="314" actId="1076"/>
          <ac:spMkLst>
            <pc:docMk/>
            <pc:sldMk cId="3697814180" sldId="294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9:15.412" v="314" actId="1076"/>
          <ac:spMkLst>
            <pc:docMk/>
            <pc:sldMk cId="3697814180" sldId="294"/>
            <ac:spMk id="14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5" creationId="{09C80A9F-46E9-4D57-BC1B-12B5ACE33AC8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6" creationId="{5A45E2C7-6875-4531-89AC-DFCCC35DF66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7" creationId="{901B5BC6-D638-4BE0-B37B-1A203C864D2E}"/>
          </ac:spMkLst>
        </pc:spChg>
        <pc:spChg chg="mod">
          <ac:chgData name="FERNANDO CARAÇA CORREA" userId="f74cac89-c2d4-49a5-a449-297b6cf72afe" providerId="ADAL" clId="{79B2A993-FCCA-4410-A130-43EBC2458013}" dt="2020-09-09T19:58:09.367" v="304" actId="207"/>
          <ac:spMkLst>
            <pc:docMk/>
            <pc:sldMk cId="3697814180" sldId="294"/>
            <ac:spMk id="20" creationId="{5B526848-867A-48AA-8A3A-D54E0A419896}"/>
          </ac:spMkLst>
        </pc:spChg>
        <pc:spChg chg="mod">
          <ac:chgData name="FERNANDO CARAÇA CORREA" userId="f74cac89-c2d4-49a5-a449-297b6cf72afe" providerId="ADAL" clId="{79B2A993-FCCA-4410-A130-43EBC2458013}" dt="2020-09-09T19:58:52.719" v="311" actId="14861"/>
          <ac:spMkLst>
            <pc:docMk/>
            <pc:sldMk cId="3697814180" sldId="294"/>
            <ac:spMk id="21" creationId="{66EB59FA-89AE-4F0D-A3A6-FCAD79115ED1}"/>
          </ac:spMkLst>
        </pc:spChg>
        <pc:picChg chg="del">
          <ac:chgData name="FERNANDO CARAÇA CORREA" userId="f74cac89-c2d4-49a5-a449-297b6cf72afe" providerId="ADAL" clId="{79B2A993-FCCA-4410-A130-43EBC2458013}" dt="2020-09-09T19:43:04.550" v="186" actId="478"/>
          <ac:picMkLst>
            <pc:docMk/>
            <pc:sldMk cId="3697814180" sldId="294"/>
            <ac:picMk id="4" creationId="{21FC4F3E-E211-47D7-8ACC-E0A2CA159B1A}"/>
          </ac:picMkLst>
        </pc:picChg>
        <pc:picChg chg="add mod">
          <ac:chgData name="FERNANDO CARAÇA CORREA" userId="f74cac89-c2d4-49a5-a449-297b6cf72afe" providerId="ADAL" clId="{79B2A993-FCCA-4410-A130-43EBC2458013}" dt="2020-09-09T19:43:10.727" v="188" actId="1076"/>
          <ac:picMkLst>
            <pc:docMk/>
            <pc:sldMk cId="3697814180" sldId="294"/>
            <ac:picMk id="5" creationId="{34B96A82-580F-4576-99BE-C73825A17464}"/>
          </ac:picMkLst>
        </pc:picChg>
      </pc:sldChg>
      <pc:sldChg chg="addSp delSp modSp add mod">
        <pc:chgData name="FERNANDO CARAÇA CORREA" userId="f74cac89-c2d4-49a5-a449-297b6cf72afe" providerId="ADAL" clId="{79B2A993-FCCA-4410-A130-43EBC2458013}" dt="2020-09-09T20:02:43.245" v="609" actId="22"/>
        <pc:sldMkLst>
          <pc:docMk/>
          <pc:sldMk cId="903407908" sldId="297"/>
        </pc:sldMkLst>
        <pc:spChg chg="add del">
          <ac:chgData name="FERNANDO CARAÇA CORREA" userId="f74cac89-c2d4-49a5-a449-297b6cf72afe" providerId="ADAL" clId="{79B2A993-FCCA-4410-A130-43EBC2458013}" dt="2020-09-09T19:38:21.076" v="153" actId="22"/>
          <ac:spMkLst>
            <pc:docMk/>
            <pc:sldMk cId="903407908" sldId="297"/>
            <ac:spMk id="3" creationId="{A3BFF627-9463-4608-ADDB-4E7073687EA1}"/>
          </ac:spMkLst>
        </pc:spChg>
        <pc:spChg chg="add">
          <ac:chgData name="FERNANDO CARAÇA CORREA" userId="f74cac89-c2d4-49a5-a449-297b6cf72afe" providerId="ADAL" clId="{79B2A993-FCCA-4410-A130-43EBC2458013}" dt="2020-09-09T20:02:43.245" v="609" actId="22"/>
          <ac:spMkLst>
            <pc:docMk/>
            <pc:sldMk cId="903407908" sldId="297"/>
            <ac:spMk id="4" creationId="{15E94C34-7F17-4898-BF7C-57D1F8FED84A}"/>
          </ac:spMkLst>
        </pc:spChg>
        <pc:spChg chg="mod">
          <ac:chgData name="FERNANDO CARAÇA CORREA" userId="f74cac89-c2d4-49a5-a449-297b6cf72afe" providerId="ADAL" clId="{79B2A993-FCCA-4410-A130-43EBC2458013}" dt="2020-09-09T19:37:45.305" v="124" actId="20577"/>
          <ac:spMkLst>
            <pc:docMk/>
            <pc:sldMk cId="903407908" sldId="297"/>
            <ac:spMk id="22" creationId="{5FFDAF72-6237-4B4A-A954-A30A3C1FCBF2}"/>
          </ac:spMkLst>
        </pc:spChg>
        <pc:spChg chg="mod">
          <ac:chgData name="FERNANDO CARAÇA CORREA" userId="f74cac89-c2d4-49a5-a449-297b6cf72afe" providerId="ADAL" clId="{79B2A993-FCCA-4410-A130-43EBC2458013}" dt="2020-09-09T19:37:58.081" v="143" actId="1076"/>
          <ac:spMkLst>
            <pc:docMk/>
            <pc:sldMk cId="903407908" sldId="297"/>
            <ac:spMk id="25" creationId="{58201C95-5404-4900-AA68-CFFD1575D4E1}"/>
          </ac:spMkLst>
        </pc:spChg>
      </pc:sldChg>
      <pc:sldChg chg="addSp delSp modSp add mod">
        <pc:chgData name="FERNANDO CARAÇA CORREA" userId="f74cac89-c2d4-49a5-a449-297b6cf72afe" providerId="ADAL" clId="{79B2A993-FCCA-4410-A130-43EBC2458013}" dt="2020-09-09T20:05:27.006" v="984"/>
        <pc:sldMkLst>
          <pc:docMk/>
          <pc:sldMk cId="1350499800" sldId="298"/>
        </pc:sldMkLst>
        <pc:spChg chg="add del mod">
          <ac:chgData name="FERNANDO CARAÇA CORREA" userId="f74cac89-c2d4-49a5-a449-297b6cf72afe" providerId="ADAL" clId="{79B2A993-FCCA-4410-A130-43EBC2458013}" dt="2020-09-09T19:38:26.967" v="157" actId="478"/>
          <ac:spMkLst>
            <pc:docMk/>
            <pc:sldMk cId="1350499800" sldId="298"/>
            <ac:spMk id="3" creationId="{E7CF9BDB-D169-4DB7-AFA1-88919D3A8E39}"/>
          </ac:spMkLst>
        </pc:spChg>
        <pc:spChg chg="add del mod">
          <ac:chgData name="FERNANDO CARAÇA CORREA" userId="f74cac89-c2d4-49a5-a449-297b6cf72afe" providerId="ADAL" clId="{79B2A993-FCCA-4410-A130-43EBC2458013}" dt="2020-09-09T19:38:55.836" v="172" actId="478"/>
          <ac:spMkLst>
            <pc:docMk/>
            <pc:sldMk cId="1350499800" sldId="298"/>
            <ac:spMk id="4" creationId="{B95DAA73-EE36-4903-811A-03C3E9058EE7}"/>
          </ac:spMkLst>
        </pc:spChg>
        <pc:spChg chg="add">
          <ac:chgData name="FERNANDO CARAÇA CORREA" userId="f74cac89-c2d4-49a5-a449-297b6cf72afe" providerId="ADAL" clId="{79B2A993-FCCA-4410-A130-43EBC2458013}" dt="2020-09-09T20:02:41.880" v="608" actId="22"/>
          <ac:spMkLst>
            <pc:docMk/>
            <pc:sldMk cId="1350499800" sldId="298"/>
            <ac:spMk id="6" creationId="{C70547B8-5409-4E2C-A027-DEB7D0C5C381}"/>
          </ac:spMkLst>
        </pc:spChg>
        <pc:spChg chg="mod">
          <ac:chgData name="FERNANDO CARAÇA CORREA" userId="f74cac89-c2d4-49a5-a449-297b6cf72afe" providerId="ADAL" clId="{79B2A993-FCCA-4410-A130-43EBC2458013}" dt="2020-09-09T19:38:30.214" v="165" actId="20577"/>
          <ac:spMkLst>
            <pc:docMk/>
            <pc:sldMk cId="1350499800" sldId="298"/>
            <ac:spMk id="9" creationId="{97F2FEA5-53F9-420C-8D02-55CB953267D0}"/>
          </ac:spMkLst>
        </pc:spChg>
        <pc:spChg chg="mod">
          <ac:chgData name="FERNANDO CARAÇA CORREA" userId="f74cac89-c2d4-49a5-a449-297b6cf72afe" providerId="ADAL" clId="{79B2A993-FCCA-4410-A130-43EBC2458013}" dt="2020-09-09T19:39:02.026" v="174" actId="1035"/>
          <ac:spMkLst>
            <pc:docMk/>
            <pc:sldMk cId="1350499800" sldId="298"/>
            <ac:spMk id="11" creationId="{6E983EDC-9D44-4171-BB6B-3CD66677F0D3}"/>
          </ac:spMkLst>
        </pc:spChg>
        <pc:graphicFrameChg chg="mod">
          <ac:chgData name="FERNANDO CARAÇA CORREA" userId="f74cac89-c2d4-49a5-a449-297b6cf72afe" providerId="ADAL" clId="{79B2A993-FCCA-4410-A130-43EBC2458013}" dt="2020-09-09T20:05:27.006" v="984"/>
          <ac:graphicFrameMkLst>
            <pc:docMk/>
            <pc:sldMk cId="1350499800" sldId="298"/>
            <ac:graphicFrameMk id="5" creationId="{00000000-0000-0000-0000-000000000000}"/>
          </ac:graphicFrameMkLst>
        </pc:graphicFrameChg>
      </pc:sldChg>
      <pc:sldChg chg="delSp modSp add mod delAnim modAnim">
        <pc:chgData name="FERNANDO CARAÇA CORREA" userId="f74cac89-c2d4-49a5-a449-297b6cf72afe" providerId="ADAL" clId="{79B2A993-FCCA-4410-A130-43EBC2458013}" dt="2020-09-09T20:01:06.032" v="501" actId="20577"/>
        <pc:sldMkLst>
          <pc:docMk/>
          <pc:sldMk cId="2462845540" sldId="300"/>
        </pc:sldMkLst>
        <pc:spChg chg="mod">
          <ac:chgData name="FERNANDO CARAÇA CORREA" userId="f74cac89-c2d4-49a5-a449-297b6cf72afe" providerId="ADAL" clId="{79B2A993-FCCA-4410-A130-43EBC2458013}" dt="2020-09-09T20:01:06.032" v="501" actId="20577"/>
          <ac:spMkLst>
            <pc:docMk/>
            <pc:sldMk cId="2462845540" sldId="300"/>
            <ac:spMk id="3" creationId="{0A469168-9659-4B5B-9B7B-D50FEC1E813C}"/>
          </ac:spMkLst>
        </pc:spChg>
        <pc:spChg chg="del">
          <ac:chgData name="FERNANDO CARAÇA CORREA" userId="f74cac89-c2d4-49a5-a449-297b6cf72afe" providerId="ADAL" clId="{79B2A993-FCCA-4410-A130-43EBC2458013}" dt="2020-09-09T20:00:12.026" v="367" actId="478"/>
          <ac:spMkLst>
            <pc:docMk/>
            <pc:sldMk cId="2462845540" sldId="300"/>
            <ac:spMk id="15" creationId="{DDCB4B7E-C66A-454A-869A-F37FB18E47D9}"/>
          </ac:spMkLst>
        </pc:spChg>
        <pc:picChg chg="del">
          <ac:chgData name="FERNANDO CARAÇA CORREA" userId="f74cac89-c2d4-49a5-a449-297b6cf72afe" providerId="ADAL" clId="{79B2A993-FCCA-4410-A130-43EBC2458013}" dt="2020-09-09T19:54:19.256" v="219" actId="478"/>
          <ac:picMkLst>
            <pc:docMk/>
            <pc:sldMk cId="2462845540" sldId="300"/>
            <ac:picMk id="1026" creationId="{1356F577-AD0C-4D62-AF08-6365B660B8E0}"/>
          </ac:picMkLst>
        </pc:picChg>
      </pc:sldChg>
      <pc:sldChg chg="addSp delSp modSp add mod modAnim">
        <pc:chgData name="FERNANDO CARAÇA CORREA" userId="f74cac89-c2d4-49a5-a449-297b6cf72afe" providerId="ADAL" clId="{79B2A993-FCCA-4410-A130-43EBC2458013}" dt="2020-09-09T19:55:30.788" v="242" actId="207"/>
        <pc:sldMkLst>
          <pc:docMk/>
          <pc:sldMk cId="1216557380" sldId="310"/>
        </pc:sldMkLst>
        <pc:spChg chg="mod">
          <ac:chgData name="FERNANDO CARAÇA CORREA" userId="f74cac89-c2d4-49a5-a449-297b6cf72afe" providerId="ADAL" clId="{79B2A993-FCCA-4410-A130-43EBC2458013}" dt="2020-09-09T19:55:08.275" v="241" actId="20577"/>
          <ac:spMkLst>
            <pc:docMk/>
            <pc:sldMk cId="1216557380" sldId="310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7" creationId="{F7374B40-D7D8-4146-9028-B7AE3FA19233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8" creationId="{0579A070-173E-4D8B-98FC-347B77DB9ADE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9" creationId="{D02F0A36-42C0-442F-B708-AE0077EDEF45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20" creationId="{07717C2D-62F1-4801-AE25-294BC12C2A83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21" creationId="{2DA06C6D-E898-4F47-B613-A112E66E5818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33" creationId="{4EC138E7-6E1A-465A-ABCA-96536386FA2F}"/>
          </ac:spMkLst>
        </pc:spChg>
        <pc:picChg chg="add del mod">
          <ac:chgData name="FERNANDO CARAÇA CORREA" userId="f74cac89-c2d4-49a5-a449-297b6cf72afe" providerId="ADAL" clId="{79B2A993-FCCA-4410-A130-43EBC2458013}" dt="2020-09-09T19:52:41.391" v="206" actId="478"/>
          <ac:picMkLst>
            <pc:docMk/>
            <pc:sldMk cId="1216557380" sldId="310"/>
            <ac:picMk id="4" creationId="{FA823491-112A-4DDF-8D14-17D6C0D6F642}"/>
          </ac:picMkLst>
        </pc:picChg>
        <pc:picChg chg="add del mod">
          <ac:chgData name="FERNANDO CARAÇA CORREA" userId="f74cac89-c2d4-49a5-a449-297b6cf72afe" providerId="ADAL" clId="{79B2A993-FCCA-4410-A130-43EBC2458013}" dt="2020-09-09T19:52:47.026" v="208" actId="478"/>
          <ac:picMkLst>
            <pc:docMk/>
            <pc:sldMk cId="1216557380" sldId="310"/>
            <ac:picMk id="5" creationId="{B11D9936-0298-46C9-97CC-D9FB60DE483B}"/>
          </ac:picMkLst>
        </pc:picChg>
        <pc:picChg chg="add mod">
          <ac:chgData name="FERNANDO CARAÇA CORREA" userId="f74cac89-c2d4-49a5-a449-297b6cf72afe" providerId="ADAL" clId="{79B2A993-FCCA-4410-A130-43EBC2458013}" dt="2020-09-09T19:54:57.628" v="229" actId="1076"/>
          <ac:picMkLst>
            <pc:docMk/>
            <pc:sldMk cId="1216557380" sldId="310"/>
            <ac:picMk id="25" creationId="{7C2A9D61-1C80-4D41-B634-0B796690CAAE}"/>
          </ac:picMkLst>
        </pc:picChg>
        <pc:picChg chg="add mod">
          <ac:chgData name="FERNANDO CARAÇA CORREA" userId="f74cac89-c2d4-49a5-a449-297b6cf72afe" providerId="ADAL" clId="{79B2A993-FCCA-4410-A130-43EBC2458013}" dt="2020-09-09T19:52:29.648" v="203" actId="1076"/>
          <ac:picMkLst>
            <pc:docMk/>
            <pc:sldMk cId="1216557380" sldId="310"/>
            <ac:picMk id="1026" creationId="{78E2C9EE-99D1-4831-91F5-7FE6CF343753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28" creationId="{D76B89FC-867A-4147-BA71-9560870E80C8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30" creationId="{1D444095-F87C-4CAA-AEB0-70F655079581}"/>
          </ac:picMkLst>
        </pc:picChg>
        <pc:picChg chg="add mod">
          <ac:chgData name="FERNANDO CARAÇA CORREA" userId="f74cac89-c2d4-49a5-a449-297b6cf72afe" providerId="ADAL" clId="{79B2A993-FCCA-4410-A130-43EBC2458013}" dt="2020-09-09T19:53:18.718" v="214" actId="1076"/>
          <ac:picMkLst>
            <pc:docMk/>
            <pc:sldMk cId="1216557380" sldId="310"/>
            <ac:picMk id="1032" creationId="{8C9B7C30-7C56-4882-818D-FEF55C904888}"/>
          </ac:picMkLst>
        </pc:picChg>
        <pc:picChg chg="add mod">
          <ac:chgData name="FERNANDO CARAÇA CORREA" userId="f74cac89-c2d4-49a5-a449-297b6cf72afe" providerId="ADAL" clId="{79B2A993-FCCA-4410-A130-43EBC2458013}" dt="2020-09-09T19:54:58.799" v="230" actId="1076"/>
          <ac:picMkLst>
            <pc:docMk/>
            <pc:sldMk cId="1216557380" sldId="310"/>
            <ac:picMk id="1034" creationId="{C226C88F-F1F3-450B-A53D-288483D5BEF3}"/>
          </ac:picMkLst>
        </pc:picChg>
        <pc:picChg chg="mod">
          <ac:chgData name="FERNANDO CARAÇA CORREA" userId="f74cac89-c2d4-49a5-a449-297b6cf72afe" providerId="ADAL" clId="{79B2A993-FCCA-4410-A130-43EBC2458013}" dt="2020-09-09T19:54:44.480" v="222" actId="1076"/>
          <ac:picMkLst>
            <pc:docMk/>
            <pc:sldMk cId="1216557380" sldId="310"/>
            <ac:picMk id="1036" creationId="{4CB63698-D978-4CD6-8FD1-C022074D72D7}"/>
          </ac:picMkLst>
        </pc:picChg>
        <pc:picChg chg="mod">
          <ac:chgData name="FERNANDO CARAÇA CORREA" userId="f74cac89-c2d4-49a5-a449-297b6cf72afe" providerId="ADAL" clId="{79B2A993-FCCA-4410-A130-43EBC2458013}" dt="2020-09-09T19:54:48.581" v="224" actId="1076"/>
          <ac:picMkLst>
            <pc:docMk/>
            <pc:sldMk cId="1216557380" sldId="310"/>
            <ac:picMk id="1038" creationId="{1070BA75-767B-4C56-BCD0-3A6C324EE9BC}"/>
          </ac:picMkLst>
        </pc:picChg>
        <pc:picChg chg="mod">
          <ac:chgData name="FERNANDO CARAÇA CORREA" userId="f74cac89-c2d4-49a5-a449-297b6cf72afe" providerId="ADAL" clId="{79B2A993-FCCA-4410-A130-43EBC2458013}" dt="2020-09-09T19:54:50.712" v="225" actId="1076"/>
          <ac:picMkLst>
            <pc:docMk/>
            <pc:sldMk cId="1216557380" sldId="310"/>
            <ac:picMk id="1040" creationId="{3E94C683-13A5-473D-84E5-0EC77570D1A9}"/>
          </ac:picMkLst>
        </pc:picChg>
        <pc:picChg chg="mod">
          <ac:chgData name="FERNANDO CARAÇA CORREA" userId="f74cac89-c2d4-49a5-a449-297b6cf72afe" providerId="ADAL" clId="{79B2A993-FCCA-4410-A130-43EBC2458013}" dt="2020-09-09T19:54:52.475" v="226" actId="1076"/>
          <ac:picMkLst>
            <pc:docMk/>
            <pc:sldMk cId="1216557380" sldId="310"/>
            <ac:picMk id="1050" creationId="{3436FD7C-0729-4A23-ABA2-8DE8F6568403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52" creationId="{393BA934-075A-4034-B5AE-B620E367AEAB}"/>
          </ac:picMkLst>
        </pc:picChg>
      </pc:sldChg>
      <pc:sldChg chg="addSp delSp modSp del mod ord">
        <pc:chgData name="FERNANDO CARAÇA CORREA" userId="f74cac89-c2d4-49a5-a449-297b6cf72afe" providerId="ADAL" clId="{79B2A993-FCCA-4410-A130-43EBC2458013}" dt="2020-09-09T19:57:42.969" v="300" actId="47"/>
        <pc:sldMkLst>
          <pc:docMk/>
          <pc:sldMk cId="1548216980" sldId="400"/>
        </pc:sldMkLst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" creationId="{240547C3-ADB0-44E9-94BA-AA5CF9C0816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" creationId="{EC8F7150-7BE9-4D38-B5ED-D3DD9D02C7E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" creationId="{AC3CBC4E-7082-475D-A39B-1B0BE60B95ED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" creationId="{65B2C0DF-CBA3-4EEF-9E20-5E4243337E3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0" creationId="{0784513B-104D-41C5-B550-D7025EEFE07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2" creationId="{1D75A446-3777-412B-9489-0243B10D69AB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4" creationId="{0B505A0B-1256-4DFD-B81B-961B63530DB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6" creationId="{49FDF92B-98AB-483F-9BA1-82440BDC156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8" creationId="{D2DCE6F8-E19A-43FB-8BD9-9EA87167AE8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1" creationId="{972E2DA6-148E-43C2-A635-01A14C95400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3" creationId="{6149DB35-DD2A-400F-8560-6EAB2BB2C78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5" creationId="{E334A2EB-C1D0-40E4-9FDD-CA99B23EB660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7" creationId="{C05FFD72-DA38-47C3-82AC-7CB5D6CE6F3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9" creationId="{80F409B4-0705-4F2C-B46E-250D79DB836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1" creationId="{BC443950-B9CD-49BC-B7C0-A89567E48CB0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3" creationId="{5100F8D4-1AF5-495F-854C-E8C04D62E212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5" creationId="{E4859437-A5E0-4D17-BD36-6FD8458E171F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7" creationId="{71A6C703-AC00-44CC-AFB3-EDA9744716F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9" creationId="{012454EA-5428-490F-83C7-C315404FF9EA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1" creationId="{2BBE8265-6CC8-4B74-BEF3-524C0B0EC78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3" creationId="{E4A1C986-DC8B-480D-865E-96978101B84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5" creationId="{D44E50A7-7992-47CD-8CB6-85698B64250D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7" creationId="{27AE252C-4D6A-47BF-8D34-6F82E0255EE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9" creationId="{510F6F61-6A30-462F-B01D-FC82C5F036B8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1" creationId="{4FE42C8E-2B50-49EB-807C-912108C492CA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3" creationId="{187AA14D-3A77-42B3-9C07-5095EBDB267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5" creationId="{02BD8434-5811-46FA-9677-4F10CE08EA1C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7" creationId="{88177947-1FB3-45E7-BE87-9265A010F04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9" creationId="{8D67B730-0D0B-45CB-BFDB-F81CFE595EF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1" creationId="{D8365177-877C-474B-845B-8EB29469687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3" creationId="{9599AE2A-2B44-4A17-8662-7CF3C761F26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5" creationId="{3F5DD9ED-7EAE-4A94-9CFF-52BF51DBDF06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7" creationId="{0A7563ED-2B1D-4CC6-8588-B8B47DD283B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9" creationId="{9DB357DD-B9DC-42A0-9936-288DFD4F9FF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1" creationId="{83F8208B-160C-4DD1-93D3-A930D23A7096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3" creationId="{EE056595-9529-4196-B095-2ECEFAE967B1}"/>
          </ac:spMkLst>
        </pc:spChg>
        <pc:grpChg chg="add del mod">
          <ac:chgData name="FERNANDO CARAÇA CORREA" userId="f74cac89-c2d4-49a5-a449-297b6cf72afe" providerId="ADAL" clId="{79B2A993-FCCA-4410-A130-43EBC2458013}" dt="2020-09-09T19:56:17.177" v="252" actId="21"/>
          <ac:grpSpMkLst>
            <pc:docMk/>
            <pc:sldMk cId="1548216980" sldId="400"/>
            <ac:grpSpMk id="36" creationId="{80861250-3696-4876-B7E2-4E8309D6CFC7}"/>
          </ac:grpSpMkLst>
        </pc:grpChg>
        <pc:picChg chg="mod">
          <ac:chgData name="FERNANDO CARAÇA CORREA" userId="f74cac89-c2d4-49a5-a449-297b6cf72afe" providerId="ADAL" clId="{79B2A993-FCCA-4410-A130-43EBC2458013}" dt="2020-09-09T19:39:46.700" v="177" actId="164"/>
          <ac:picMkLst>
            <pc:docMk/>
            <pc:sldMk cId="1548216980" sldId="400"/>
            <ac:picMk id="3" creationId="{B2C639C7-0FC4-4ED8-8AC6-484B28907360}"/>
          </ac:picMkLst>
        </pc:picChg>
        <pc:cxnChg chg="add del mod">
          <ac:chgData name="FERNANDO CARAÇA CORREA" userId="f74cac89-c2d4-49a5-a449-297b6cf72afe" providerId="ADAL" clId="{79B2A993-FCCA-4410-A130-43EBC2458013}" dt="2020-09-09T19:09:02.098" v="48" actId="478"/>
          <ac:cxnSpMkLst>
            <pc:docMk/>
            <pc:sldMk cId="1548216980" sldId="400"/>
            <ac:cxnSpMk id="8" creationId="{9A476653-4FBE-4BF8-887C-F4EC5312B907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9" creationId="{6ABEEA01-B09D-4EEC-BA1E-146DFADED559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13" creationId="{7BA0F7C5-F6BB-4BDF-AAC3-D1FD958FA0A3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22" creationId="{A6648B7A-6032-4C67-9CFF-5D2DE806FAB6}"/>
          </ac:cxnSpMkLst>
        </pc:cxnChg>
        <pc:cxnChg chg="add 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26" creationId="{01891764-6187-4A93-A9DD-921864708A5B}"/>
          </ac:cxnSpMkLst>
        </pc:cxnChg>
        <pc:cxnChg chg="add del mod">
          <ac:chgData name="FERNANDO CARAÇA CORREA" userId="f74cac89-c2d4-49a5-a449-297b6cf72afe" providerId="ADAL" clId="{79B2A993-FCCA-4410-A130-43EBC2458013}" dt="2020-09-09T19:09:14.246" v="51" actId="478"/>
          <ac:cxnSpMkLst>
            <pc:docMk/>
            <pc:sldMk cId="1548216980" sldId="400"/>
            <ac:cxnSpMk id="28" creationId="{A7ABBAF2-0BD7-4BE7-BF89-4DC2C79D21F2}"/>
          </ac:cxnSpMkLst>
        </pc:cxnChg>
        <pc:cxnChg chg="add del">
          <ac:chgData name="FERNANDO CARAÇA CORREA" userId="f74cac89-c2d4-49a5-a449-297b6cf72afe" providerId="ADAL" clId="{79B2A993-FCCA-4410-A130-43EBC2458013}" dt="2020-09-09T19:09:49.207" v="67" actId="11529"/>
          <ac:cxnSpMkLst>
            <pc:docMk/>
            <pc:sldMk cId="1548216980" sldId="400"/>
            <ac:cxnSpMk id="32" creationId="{A10409F1-EE7B-429B-AC13-E2FDF3FB8DC6}"/>
          </ac:cxnSpMkLst>
        </pc:cxnChg>
        <pc:cxnChg chg="add del mod">
          <ac:chgData name="FERNANDO CARAÇA CORREA" userId="f74cac89-c2d4-49a5-a449-297b6cf72afe" providerId="ADAL" clId="{79B2A993-FCCA-4410-A130-43EBC2458013}" dt="2020-09-09T19:09:48.113" v="65" actId="22"/>
          <ac:cxnSpMkLst>
            <pc:docMk/>
            <pc:sldMk cId="1548216980" sldId="400"/>
            <ac:cxnSpMk id="34" creationId="{39111F9A-10AD-4DCB-998A-4616CA712B2B}"/>
          </ac:cxnSpMkLst>
        </pc:cxnChg>
      </pc:sldChg>
      <pc:sldChg chg="delSp modSp del mod">
        <pc:chgData name="FERNANDO CARAÇA CORREA" userId="f74cac89-c2d4-49a5-a449-297b6cf72afe" providerId="ADAL" clId="{79B2A993-FCCA-4410-A130-43EBC2458013}" dt="2020-09-09T19:11:20.053" v="80" actId="47"/>
        <pc:sldMkLst>
          <pc:docMk/>
          <pc:sldMk cId="1243418590" sldId="401"/>
        </pc:sldMkLst>
        <pc:picChg chg="del mod modCrop">
          <ac:chgData name="FERNANDO CARAÇA CORREA" userId="f74cac89-c2d4-49a5-a449-297b6cf72afe" providerId="ADAL" clId="{79B2A993-FCCA-4410-A130-43EBC2458013}" dt="2020-09-09T19:11:00.641" v="78" actId="478"/>
          <ac:picMkLst>
            <pc:docMk/>
            <pc:sldMk cId="1243418590" sldId="401"/>
            <ac:picMk id="3" creationId="{B77C0C7E-BF5D-4C7A-BFC4-06C9304EE89A}"/>
          </ac:picMkLst>
        </pc:picChg>
      </pc:sldChg>
      <pc:sldChg chg="delSp modSp add del mod ord">
        <pc:chgData name="FERNANDO CARAÇA CORREA" userId="f74cac89-c2d4-49a5-a449-297b6cf72afe" providerId="ADAL" clId="{79B2A993-FCCA-4410-A130-43EBC2458013}" dt="2020-09-09T19:56:15.027" v="251" actId="47"/>
        <pc:sldMkLst>
          <pc:docMk/>
          <pc:sldMk cId="89758103" sldId="402"/>
        </pc:sldMkLst>
        <pc:picChg chg="del mod">
          <ac:chgData name="FERNANDO CARAÇA CORREA" userId="f74cac89-c2d4-49a5-a449-297b6cf72afe" providerId="ADAL" clId="{79B2A993-FCCA-4410-A130-43EBC2458013}" dt="2020-09-09T19:56:07.640" v="246" actId="21"/>
          <ac:picMkLst>
            <pc:docMk/>
            <pc:sldMk cId="89758103" sldId="402"/>
            <ac:picMk id="3" creationId="{B77C0C7E-BF5D-4C7A-BFC4-06C9304EE89A}"/>
          </ac:picMkLst>
        </pc:picChg>
      </pc:sldChg>
      <pc:sldChg chg="addSp delSp modSp add mod modAnim">
        <pc:chgData name="FERNANDO CARAÇA CORREA" userId="f74cac89-c2d4-49a5-a449-297b6cf72afe" providerId="ADAL" clId="{79B2A993-FCCA-4410-A130-43EBC2458013}" dt="2020-09-09T19:57:39.992" v="299" actId="1076"/>
        <pc:sldMkLst>
          <pc:docMk/>
          <pc:sldMk cId="3313017437" sldId="403"/>
        </pc:sldMkLst>
        <pc:spChg chg="mod">
          <ac:chgData name="FERNANDO CARAÇA CORREA" userId="f74cac89-c2d4-49a5-a449-297b6cf72afe" providerId="ADAL" clId="{79B2A993-FCCA-4410-A130-43EBC2458013}" dt="2020-09-09T19:57:29.771" v="296" actId="1076"/>
          <ac:spMkLst>
            <pc:docMk/>
            <pc:sldMk cId="3313017437" sldId="403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35.663" v="297" actId="1076"/>
          <ac:spMkLst>
            <pc:docMk/>
            <pc:sldMk cId="3313017437" sldId="403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35.663" v="297" actId="1076"/>
          <ac:spMkLst>
            <pc:docMk/>
            <pc:sldMk cId="3313017437" sldId="403"/>
            <ac:spMk id="14" creationId="{00000000-0000-0000-0000-000000000000}"/>
          </ac:spMkLst>
        </pc:sp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3" creationId="{A43DF01B-3E58-4B87-B7A7-68FE79FB51EB}"/>
          </ac:picMkLst>
        </pc:picChg>
        <pc:picChg chg="add mod">
          <ac:chgData name="FERNANDO CARAÇA CORREA" userId="f74cac89-c2d4-49a5-a449-297b6cf72afe" providerId="ADAL" clId="{79B2A993-FCCA-4410-A130-43EBC2458013}" dt="2020-09-09T19:57:39.992" v="299" actId="1076"/>
          <ac:picMkLst>
            <pc:docMk/>
            <pc:sldMk cId="3313017437" sldId="403"/>
            <ac:picMk id="4" creationId="{65B00039-3B72-44E9-95D9-E61B0FBA1990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25" creationId="{7C2A9D61-1C80-4D41-B634-0B796690CAAE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26" creationId="{78E2C9EE-99D1-4831-91F5-7FE6CF343753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2" creationId="{8C9B7C30-7C56-4882-818D-FEF55C904888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4" creationId="{C226C88F-F1F3-450B-A53D-288483D5BEF3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6" creationId="{4CB63698-D978-4CD6-8FD1-C022074D72D7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8" creationId="{1070BA75-767B-4C56-BCD0-3A6C324EE9BC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40" creationId="{3E94C683-13A5-473D-84E5-0EC77570D1A9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50" creationId="{3436FD7C-0729-4A23-ABA2-8DE8F6568403}"/>
          </ac:picMkLst>
        </pc:picChg>
      </pc:sldChg>
      <pc:sldChg chg="addSp delSp modSp add mod">
        <pc:chgData name="FERNANDO CARAÇA CORREA" userId="f74cac89-c2d4-49a5-a449-297b6cf72afe" providerId="ADAL" clId="{79B2A993-FCCA-4410-A130-43EBC2458013}" dt="2020-09-09T19:57:20.260" v="284" actId="20577"/>
        <pc:sldMkLst>
          <pc:docMk/>
          <pc:sldMk cId="2407021533" sldId="404"/>
        </pc:sldMkLst>
        <pc:spChg chg="mod">
          <ac:chgData name="FERNANDO CARAÇA CORREA" userId="f74cac89-c2d4-49a5-a449-297b6cf72afe" providerId="ADAL" clId="{79B2A993-FCCA-4410-A130-43EBC2458013}" dt="2020-09-09T19:57:20.260" v="284" actId="20577"/>
          <ac:spMkLst>
            <pc:docMk/>
            <pc:sldMk cId="2407021533" sldId="404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11.273" v="262" actId="1076"/>
          <ac:spMkLst>
            <pc:docMk/>
            <pc:sldMk cId="2407021533" sldId="404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11.273" v="262" actId="1076"/>
          <ac:spMkLst>
            <pc:docMk/>
            <pc:sldMk cId="2407021533" sldId="404"/>
            <ac:spMk id="14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2" creationId="{F0884B30-3249-43D0-B734-8856AD8E2E35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3" creationId="{CF4C7019-6453-4AAE-8134-44BE64B6928E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4" creationId="{612FB493-C444-4A35-AA95-E1A8917608A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5" creationId="{7F2CA2D1-C093-4533-B556-A2679A12E07E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6" creationId="{8F3BBAE3-1FA3-47E2-8859-45401FE9A4DC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7" creationId="{9F703782-D98B-4A9B-B851-9CFD12D908BA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8" creationId="{FCA8478C-E664-44BC-8E5F-F5181B00E48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9" creationId="{E73B54E7-A48F-4EF3-BA79-72290351DB9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0" creationId="{3B9FF91E-A84C-4AA4-8B97-3DCDF1684F9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1" creationId="{EA0A560B-52C1-4391-BFE7-4A91DEC6835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2" creationId="{C6494737-927E-4750-97FC-D0A2AD171E54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4" creationId="{0709C6D9-3DE8-4410-B647-627CF75F3F5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5" creationId="{CB441CE4-07A8-4E87-BCEA-F271AB036B85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6" creationId="{1F0F5EEF-A484-4B54-BFA3-410C89B253D8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7" creationId="{5B639433-DD5F-40CF-81B4-9C0C4A20043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8" creationId="{4470D898-2E1D-49B7-A2C5-3D3569379AFA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9" creationId="{10AF5CD2-72E1-4AA2-BA88-10D03BAD391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0" creationId="{C1508DD4-91A8-4D86-9512-1EFD307D55A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1" creationId="{B1E7C34D-B12F-4E70-8BE8-20B10078A61B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2" creationId="{BABEC8C6-5E00-4362-917B-F5DF5058E4B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3" creationId="{4B2863C7-95FE-4173-8ACB-6D1F1E41935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4" creationId="{BF0168D9-F07F-4854-9270-E1FB0774265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5" creationId="{4C119AE4-DE22-462E-9BF7-9D96E4055609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6" creationId="{40D24A7F-43FD-4328-A4B3-A741F0EE18B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7" creationId="{70E1EEEC-E03B-4B60-B6DF-316D97F75D3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8" creationId="{9D8422ED-87CF-441C-BC8F-60B33567220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9" creationId="{F5CB85B3-23D6-48E5-8C7E-84FE9D3E748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0" creationId="{7CBB9D86-4F2C-4270-B361-637DFA23759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1" creationId="{8C037780-B0DE-405E-8C06-6CC024C9872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2" creationId="{B53AFCFD-61B7-4478-9ABA-B86A1BABA4C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3" creationId="{9E80556E-2F15-4032-82C2-124B0641C197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4" creationId="{8D08BBFD-19AC-462A-B920-D48577331D6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5" creationId="{08195311-DB62-47E4-A80C-C7173C409911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6" creationId="{C88DC73D-90AE-4DFF-A196-0A5EBC39B784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7" creationId="{1B35E4FA-00A7-4FC9-9125-9E0A42D63E89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8" creationId="{33786534-BF80-4B8D-8F0B-C45057982120}"/>
          </ac:spMkLst>
        </pc:spChg>
        <pc:grpChg chg="add mod">
          <ac:chgData name="FERNANDO CARAÇA CORREA" userId="f74cac89-c2d4-49a5-a449-297b6cf72afe" providerId="ADAL" clId="{79B2A993-FCCA-4410-A130-43EBC2458013}" dt="2020-09-09T19:57:13.798" v="263" actId="1076"/>
          <ac:grpSpMkLst>
            <pc:docMk/>
            <pc:sldMk cId="2407021533" sldId="404"/>
            <ac:grpSpMk id="15" creationId="{8E0DB006-FF36-4E8D-92A3-F7751812C3DE}"/>
          </ac:grpSpMkLst>
        </pc:grpChg>
        <pc:picChg chg="del">
          <ac:chgData name="FERNANDO CARAÇA CORREA" userId="f74cac89-c2d4-49a5-a449-297b6cf72afe" providerId="ADAL" clId="{79B2A993-FCCA-4410-A130-43EBC2458013}" dt="2020-09-09T19:56:13.213" v="250" actId="478"/>
          <ac:picMkLst>
            <pc:docMk/>
            <pc:sldMk cId="2407021533" sldId="404"/>
            <ac:picMk id="4" creationId="{65B00039-3B72-44E9-95D9-E61B0FBA1990}"/>
          </ac:picMkLst>
        </pc:picChg>
        <pc:picChg chg="mod">
          <ac:chgData name="FERNANDO CARAÇA CORREA" userId="f74cac89-c2d4-49a5-a449-297b6cf72afe" providerId="ADAL" clId="{79B2A993-FCCA-4410-A130-43EBC2458013}" dt="2020-09-09T19:56:18.475" v="253"/>
          <ac:picMkLst>
            <pc:docMk/>
            <pc:sldMk cId="2407021533" sldId="404"/>
            <ac:picMk id="16" creationId="{E3845E1E-8B4E-44C7-A102-9E05615C0693}"/>
          </ac:picMkLst>
        </pc:pic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59" creationId="{737A10E2-1C49-483A-B064-D724984E03C4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0" creationId="{B4A8BFFD-E4AB-46D4-AD5C-B48534C8E6BC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1" creationId="{0D86C952-25B8-472F-9A96-14ACB286FC4C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2" creationId="{47C578F7-96F8-4592-BE6D-D79029941BF8}"/>
          </ac:cxnSpMkLst>
        </pc:cxnChg>
      </pc:sldChg>
      <pc:sldChg chg="addSp delSp modSp add mod delAnim">
        <pc:chgData name="FERNANDO CARAÇA CORREA" userId="f74cac89-c2d4-49a5-a449-297b6cf72afe" providerId="ADAL" clId="{79B2A993-FCCA-4410-A130-43EBC2458013}" dt="2020-09-09T20:05:33.820" v="986" actId="108"/>
        <pc:sldMkLst>
          <pc:docMk/>
          <pc:sldMk cId="1290958445" sldId="405"/>
        </pc:sldMkLst>
        <pc:spChg chg="mod">
          <ac:chgData name="FERNANDO CARAÇA CORREA" userId="f74cac89-c2d4-49a5-a449-297b6cf72afe" providerId="ADAL" clId="{79B2A993-FCCA-4410-A130-43EBC2458013}" dt="2020-09-09T20:02:12.166" v="520" actId="20577"/>
          <ac:spMkLst>
            <pc:docMk/>
            <pc:sldMk cId="1290958445" sldId="405"/>
            <ac:spMk id="2" creationId="{00000000-0000-0000-0000-000000000000}"/>
          </ac:spMkLst>
        </pc:spChg>
        <pc:spChg chg="add del mod">
          <ac:chgData name="FERNANDO CARAÇA CORREA" userId="f74cac89-c2d4-49a5-a449-297b6cf72afe" providerId="ADAL" clId="{79B2A993-FCCA-4410-A130-43EBC2458013}" dt="2020-09-09T20:03:13.909" v="638" actId="478"/>
          <ac:spMkLst>
            <pc:docMk/>
            <pc:sldMk cId="1290958445" sldId="405"/>
            <ac:spMk id="3" creationId="{A4032821-30A1-4413-9882-7A5C0F231E87}"/>
          </ac:spMkLst>
        </pc:spChg>
        <pc:spChg chg="add del">
          <ac:chgData name="FERNANDO CARAÇA CORREA" userId="f74cac89-c2d4-49a5-a449-297b6cf72afe" providerId="ADAL" clId="{79B2A993-FCCA-4410-A130-43EBC2458013}" dt="2020-09-09T20:02:59.127" v="612" actId="22"/>
          <ac:spMkLst>
            <pc:docMk/>
            <pc:sldMk cId="1290958445" sldId="405"/>
            <ac:spMk id="4" creationId="{8354CE4F-43F3-451F-8AE6-58FC5E8D4A6C}"/>
          </ac:spMkLst>
        </pc:spChg>
        <pc:spChg chg="add mod">
          <ac:chgData name="FERNANDO CARAÇA CORREA" userId="f74cac89-c2d4-49a5-a449-297b6cf72afe" providerId="ADAL" clId="{79B2A993-FCCA-4410-A130-43EBC2458013}" dt="2020-09-09T20:03:03.694" v="615" actId="1076"/>
          <ac:spMkLst>
            <pc:docMk/>
            <pc:sldMk cId="1290958445" sldId="405"/>
            <ac:spMk id="6" creationId="{24526A70-8C34-48E9-B49E-3051C26489C7}"/>
          </ac:spMkLst>
        </pc:spChg>
        <pc:spChg chg="add del">
          <ac:chgData name="FERNANDO CARAÇA CORREA" userId="f74cac89-c2d4-49a5-a449-297b6cf72afe" providerId="ADAL" clId="{79B2A993-FCCA-4410-A130-43EBC2458013}" dt="2020-09-09T20:02:11.770" v="519" actId="478"/>
          <ac:spMkLst>
            <pc:docMk/>
            <pc:sldMk cId="1290958445" sldId="405"/>
            <ac:spMk id="8" creationId="{9839AFDD-8E4F-4858-BBB3-0373BB83BE39}"/>
          </ac:spMkLst>
        </pc:spChg>
        <pc:spChg chg="add del">
          <ac:chgData name="FERNANDO CARAÇA CORREA" userId="f74cac89-c2d4-49a5-a449-297b6cf72afe" providerId="ADAL" clId="{79B2A993-FCCA-4410-A130-43EBC2458013}" dt="2020-09-09T20:02:11.440" v="518" actId="478"/>
          <ac:spMkLst>
            <pc:docMk/>
            <pc:sldMk cId="1290958445" sldId="405"/>
            <ac:spMk id="9" creationId="{97F2FEA5-53F9-420C-8D02-55CB953267D0}"/>
          </ac:spMkLst>
        </pc:spChg>
        <pc:spChg chg="add del mod">
          <ac:chgData name="FERNANDO CARAÇA CORREA" userId="f74cac89-c2d4-49a5-a449-297b6cf72afe" providerId="ADAL" clId="{79B2A993-FCCA-4410-A130-43EBC2458013}" dt="2020-09-09T20:03:16.249" v="639" actId="1036"/>
          <ac:spMkLst>
            <pc:docMk/>
            <pc:sldMk cId="1290958445" sldId="405"/>
            <ac:spMk id="11" creationId="{6E983EDC-9D44-4171-BB6B-3CD66677F0D3}"/>
          </ac:spMkLst>
        </pc:spChg>
        <pc:spChg chg="add mod">
          <ac:chgData name="FERNANDO CARAÇA CORREA" userId="f74cac89-c2d4-49a5-a449-297b6cf72afe" providerId="ADAL" clId="{79B2A993-FCCA-4410-A130-43EBC2458013}" dt="2020-09-09T20:05:33.820" v="986" actId="108"/>
          <ac:spMkLst>
            <pc:docMk/>
            <pc:sldMk cId="1290958445" sldId="405"/>
            <ac:spMk id="18" creationId="{8001AD10-62CF-4F0C-B35F-8F08D4699F84}"/>
          </ac:spMkLst>
        </pc:spChg>
        <pc:graphicFrameChg chg="del">
          <ac:chgData name="FERNANDO CARAÇA CORREA" userId="f74cac89-c2d4-49a5-a449-297b6cf72afe" providerId="ADAL" clId="{79B2A993-FCCA-4410-A130-43EBC2458013}" dt="2020-09-09T20:03:40.034" v="640" actId="478"/>
          <ac:graphicFrameMkLst>
            <pc:docMk/>
            <pc:sldMk cId="1290958445" sldId="405"/>
            <ac:graphicFrameMk id="5" creationId="{00000000-0000-0000-0000-000000000000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UNIVERSO DOS GAMES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CRESCIMENTO EXPONENCIAL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ALTA RECEITA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DIFICULDADES 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AGENDAR PARTIDAS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CONECTAR JOGADORES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INOVAR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MATCHMAKING JUSTO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5610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CRESCIMENTO EXPONENCIAL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ALTA RECEITA</a:t>
          </a:r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DIFICULDADES </a:t>
          </a:r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AGENDAR PARTIDAS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CONECTAR JOGADORES</a:t>
          </a:r>
        </a:p>
      </dsp:txBody>
      <dsp:txXfrm>
        <a:off x="292120" y="1361325"/>
        <a:ext cx="4248266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INOVAR</a:t>
          </a:r>
        </a:p>
      </dsp:txBody>
      <dsp:txXfrm>
        <a:off x="292120" y="1361325"/>
        <a:ext cx="4248266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116987" y="1361325"/>
          <a:ext cx="2598532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MATCHMAKING JUSTO</a:t>
          </a:r>
        </a:p>
      </dsp:txBody>
      <dsp:txXfrm>
        <a:off x="1116987" y="1361325"/>
        <a:ext cx="2598532" cy="673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160D6-7D5B-40D4-9919-577C5CF83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6E189A-06FF-4D8B-9BC1-6D77B6EAF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8AB5C8-998D-4619-9AC2-36D1B998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35EE7D-5F3F-4922-A334-84CA420D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3A2013-623A-4841-A23A-0688136F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3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039A3-27D1-4A21-ACDF-41EA6115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D291F7-32F5-4BE7-A6DE-EAEABFC34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E8A5BA-6312-40C4-A4D8-AC6C5C02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8281D-846E-4F4B-9C6B-DF6F7017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67DDDE-A555-444B-81F2-30D8140F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83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FCBA51-698F-4EAE-8547-65BD8E97B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17F575-AEC3-4646-8E47-F4C3A4718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0360AF-3016-47C5-BC09-D84B2951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56FD80-F332-4ABB-A26E-25F09C1F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A26EB4-7928-4C5A-A6AD-415379A9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56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66071-C5A6-45AA-9C50-F97C2174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F2B4D3-F598-41DB-9BDC-7C945CFC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45036B-E57F-4A7B-82B5-D99F30B3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CEF135-FF50-4B61-A09D-3F7682FE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1892B4-C080-4DD2-B577-87285F4D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86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CE995-1B5F-4A85-B6AD-D1E1F72F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87732C-CBD3-4964-88D4-125AE3B17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B96429-70B5-4059-B8A3-D65F7B2E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658E3A-88F9-4709-B8BD-2110E516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F28BE-8023-470C-8955-1A37A0C6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21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7FFEE-33FD-4467-A1C5-9FB702D7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41C43-97A4-493D-B929-C496739D3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41D464-29EE-4C4A-A0CF-6418D0DDB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F09D2C-5FDC-4C54-819A-F4924F20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BF4536-FC80-4D7A-829F-4E52F85C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EDECAE-ED90-4CDD-8420-7B015CDC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14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EC6CD-BCF8-4E62-9AD4-4DC3DFFB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080CD0-F503-4219-979D-284217184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8AE297-1A67-4DBF-AB02-92B7CCA49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474C0F-8758-4398-8F4F-E608DBCB9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86EA41-D14F-40B9-BDF8-C88D7D3A5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9C0C9C-7A09-4F3E-81A9-F9FC32E2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1EB9FE-C29E-43EF-85BE-48B7FB0A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70383F-BB4B-4A56-ACCB-1BAEE0AB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86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934BD-B3CE-4ED8-B80B-D6B9B8AA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B21780-6A97-4A52-982A-FB2A8A1A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B5DBA4-9250-41D3-9CAC-1F2A9D4F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C70AFD-941B-4B4F-AE0F-16BFD606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43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987952-8B8D-4208-A1C2-B2207293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6DD588-1157-42CB-A1F8-AB31FD88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92C247-07AA-41B6-B256-38EBFD09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60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A100F-2254-46EC-8BC8-AB2A62DC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D2F321-0C4D-41F2-A8DE-678BC64A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FD383D-4CE9-4475-842E-4F5D8585B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C8CB82-B7F2-4857-BC3F-EEFE07AA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1DAE63-848A-4237-9BCE-31278285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7C5D35-D089-4FF6-8DAB-BF913A25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76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29806-5412-4910-9596-33BF1B2D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11B201-47E3-4183-A901-CD00CE15D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770B00-7DCD-473E-9C13-2B44D1B98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6AD1DD-402E-4B6B-A130-330CC86D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F11B95-4E05-4DE5-957A-92F0BD1B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B23D04-D7AC-41AF-BA41-ADF0D13E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24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DEE402-3FD2-49BF-A1D7-7BB1CD23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350322-BEA3-478E-A5DE-172D0E3C7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53620F-444C-4DC3-8EE3-86C88090A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15C69D-0F87-416B-AA06-82B2FA92D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8686B-837B-4AA9-86C2-C0CACA23B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3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34E5B9C-57DC-422A-B626-426A4E3D6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390" y="365124"/>
            <a:ext cx="6172200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/>
              <a:t>Project: Hunter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65315" y="2484501"/>
            <a:ext cx="6172200" cy="300189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Fernando Correa – 01191089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Gustavo Gonçalves – 01191</a:t>
            </a:r>
            <a:r>
              <a:rPr lang="en-US" altLang="pt-BR" dirty="0"/>
              <a:t>117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Henrique Souza – 01191043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Henrique Matos – 01191125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Lucas Pires </a:t>
            </a:r>
            <a:r>
              <a:rPr lang="en-US" dirty="0" err="1"/>
              <a:t>França</a:t>
            </a:r>
            <a:r>
              <a:rPr lang="en-US" dirty="0"/>
              <a:t> – 01191097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Oscar </a:t>
            </a:r>
            <a:r>
              <a:rPr lang="en-US" dirty="0" err="1"/>
              <a:t>Althausen</a:t>
            </a:r>
            <a:r>
              <a:rPr lang="en-US" dirty="0"/>
              <a:t> – 01191082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53BD22-6FB7-433F-B358-150D1AA68C3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656"/>
            <a:ext cx="5375405" cy="537540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CC0DBC5-CBEA-44F5-B257-04EE3F7AB470}"/>
              </a:ext>
            </a:extLst>
          </p:cNvPr>
          <p:cNvSpPr/>
          <p:nvPr/>
        </p:nvSpPr>
        <p:spPr>
          <a:xfrm>
            <a:off x="-9526" y="0"/>
            <a:ext cx="5384931" cy="6766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A87CC4B-67E8-46A8-83ED-B27931B4A556}"/>
              </a:ext>
            </a:extLst>
          </p:cNvPr>
          <p:cNvSpPr/>
          <p:nvPr/>
        </p:nvSpPr>
        <p:spPr>
          <a:xfrm>
            <a:off x="-9525" y="6028944"/>
            <a:ext cx="5384930" cy="829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0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Jornada do Usuário 1.1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174" name="Agrupar 7173">
            <a:extLst>
              <a:ext uri="{FF2B5EF4-FFF2-40B4-BE49-F238E27FC236}">
                <a16:creationId xmlns:a16="http://schemas.microsoft.com/office/drawing/2014/main" id="{96CEF808-EB6E-4B8A-979D-3B4E4956E640}"/>
              </a:ext>
            </a:extLst>
          </p:cNvPr>
          <p:cNvGrpSpPr/>
          <p:nvPr/>
        </p:nvGrpSpPr>
        <p:grpSpPr>
          <a:xfrm>
            <a:off x="540673" y="1326707"/>
            <a:ext cx="11054382" cy="3405376"/>
            <a:chOff x="314177" y="1153991"/>
            <a:chExt cx="11054382" cy="3405376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7374B40-D7D8-4146-9028-B7AE3FA19233}"/>
                </a:ext>
              </a:extLst>
            </p:cNvPr>
            <p:cNvSpPr txBox="1"/>
            <p:nvPr/>
          </p:nvSpPr>
          <p:spPr>
            <a:xfrm>
              <a:off x="3338899" y="1467384"/>
              <a:ext cx="1321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StoryBoard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" name="Seta: Divisa 2">
              <a:extLst>
                <a:ext uri="{FF2B5EF4-FFF2-40B4-BE49-F238E27FC236}">
                  <a16:creationId xmlns:a16="http://schemas.microsoft.com/office/drawing/2014/main" id="{CED53B77-56AD-4C64-8490-0F754678B737}"/>
                </a:ext>
              </a:extLst>
            </p:cNvPr>
            <p:cNvSpPr/>
            <p:nvPr/>
          </p:nvSpPr>
          <p:spPr>
            <a:xfrm>
              <a:off x="314177" y="3108705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" name="Fluxograma: Conector 3">
              <a:extLst>
                <a:ext uri="{FF2B5EF4-FFF2-40B4-BE49-F238E27FC236}">
                  <a16:creationId xmlns:a16="http://schemas.microsoft.com/office/drawing/2014/main" id="{ADEC9DDE-AED3-4091-93AC-8A7011C23AE8}"/>
                </a:ext>
              </a:extLst>
            </p:cNvPr>
            <p:cNvSpPr/>
            <p:nvPr/>
          </p:nvSpPr>
          <p:spPr>
            <a:xfrm>
              <a:off x="1076212" y="3273611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Seta: Divisa 6">
              <a:extLst>
                <a:ext uri="{FF2B5EF4-FFF2-40B4-BE49-F238E27FC236}">
                  <a16:creationId xmlns:a16="http://schemas.microsoft.com/office/drawing/2014/main" id="{55D738AF-A1B1-4A42-90BE-9116375C1DA8}"/>
                </a:ext>
              </a:extLst>
            </p:cNvPr>
            <p:cNvSpPr/>
            <p:nvPr/>
          </p:nvSpPr>
          <p:spPr>
            <a:xfrm>
              <a:off x="4034077" y="3104653"/>
              <a:ext cx="1700573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Fluxograma: Conector 7">
              <a:extLst>
                <a:ext uri="{FF2B5EF4-FFF2-40B4-BE49-F238E27FC236}">
                  <a16:creationId xmlns:a16="http://schemas.microsoft.com/office/drawing/2014/main" id="{CFA53C1E-C90C-4D1F-8F0E-B07D73B3DF0F}"/>
                </a:ext>
              </a:extLst>
            </p:cNvPr>
            <p:cNvSpPr/>
            <p:nvPr/>
          </p:nvSpPr>
          <p:spPr>
            <a:xfrm>
              <a:off x="4817937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: Divisa 8">
              <a:extLst>
                <a:ext uri="{FF2B5EF4-FFF2-40B4-BE49-F238E27FC236}">
                  <a16:creationId xmlns:a16="http://schemas.microsoft.com/office/drawing/2014/main" id="{A7FB240F-A0C1-4419-98A2-48806BAF26FF}"/>
                </a:ext>
              </a:extLst>
            </p:cNvPr>
            <p:cNvSpPr/>
            <p:nvPr/>
          </p:nvSpPr>
          <p:spPr>
            <a:xfrm>
              <a:off x="5829315" y="3104653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" name="Fluxograma: Conector 9">
              <a:extLst>
                <a:ext uri="{FF2B5EF4-FFF2-40B4-BE49-F238E27FC236}">
                  <a16:creationId xmlns:a16="http://schemas.microsoft.com/office/drawing/2014/main" id="{6CB1BB23-6361-4565-B8BE-D10C08D1B81B}"/>
                </a:ext>
              </a:extLst>
            </p:cNvPr>
            <p:cNvSpPr/>
            <p:nvPr/>
          </p:nvSpPr>
          <p:spPr>
            <a:xfrm>
              <a:off x="6591350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: Divisa 10">
              <a:extLst>
                <a:ext uri="{FF2B5EF4-FFF2-40B4-BE49-F238E27FC236}">
                  <a16:creationId xmlns:a16="http://schemas.microsoft.com/office/drawing/2014/main" id="{427354E3-7F11-4DD2-9170-A8E8B1D4C92E}"/>
                </a:ext>
              </a:extLst>
            </p:cNvPr>
            <p:cNvSpPr/>
            <p:nvPr/>
          </p:nvSpPr>
          <p:spPr>
            <a:xfrm>
              <a:off x="7593769" y="3120177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4" name="Fluxograma: Conector 73">
              <a:extLst>
                <a:ext uri="{FF2B5EF4-FFF2-40B4-BE49-F238E27FC236}">
                  <a16:creationId xmlns:a16="http://schemas.microsoft.com/office/drawing/2014/main" id="{32FF19E8-C580-4817-8428-F3BD437CA451}"/>
                </a:ext>
              </a:extLst>
            </p:cNvPr>
            <p:cNvSpPr/>
            <p:nvPr/>
          </p:nvSpPr>
          <p:spPr>
            <a:xfrm>
              <a:off x="8355804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6" name="Picture 2" descr="Pesquisar ícone de círculo - Baixar PNG/SVG Transparente">
              <a:extLst>
                <a:ext uri="{FF2B5EF4-FFF2-40B4-BE49-F238E27FC236}">
                  <a16:creationId xmlns:a16="http://schemas.microsoft.com/office/drawing/2014/main" id="{77ADA266-DFF6-4C83-B7A3-0EE340D31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375" y="1604910"/>
              <a:ext cx="727999" cy="727999"/>
            </a:xfrm>
            <a:prstGeom prst="rect">
              <a:avLst/>
            </a:prstGeom>
            <a:solidFill>
              <a:srgbClr val="70AD47"/>
            </a:solidFill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1227811-99C8-4195-9C15-D825BD5EBC5C}"/>
                </a:ext>
              </a:extLst>
            </p:cNvPr>
            <p:cNvSpPr txBox="1"/>
            <p:nvPr/>
          </p:nvSpPr>
          <p:spPr>
            <a:xfrm>
              <a:off x="325166" y="3930543"/>
              <a:ext cx="1914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Procura plataforma de jogos em equipes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AE35AB6-F9F6-4AD5-85B8-60242A1AF721}"/>
                </a:ext>
              </a:extLst>
            </p:cNvPr>
            <p:cNvSpPr txBox="1"/>
            <p:nvPr/>
          </p:nvSpPr>
          <p:spPr>
            <a:xfrm>
              <a:off x="2575009" y="2272254"/>
              <a:ext cx="1554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Acessa nossa plataforma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1A7C2DA4-C445-4AAD-919F-F12F63A96B3B}"/>
                </a:ext>
              </a:extLst>
            </p:cNvPr>
            <p:cNvSpPr txBox="1"/>
            <p:nvPr/>
          </p:nvSpPr>
          <p:spPr>
            <a:xfrm>
              <a:off x="4256819" y="3913036"/>
              <a:ext cx="14778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Primeira utilização inserido em uma equipe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2789D45-E782-443F-A9FE-A2E2C5D8BB8B}"/>
                </a:ext>
              </a:extLst>
            </p:cNvPr>
            <p:cNvSpPr txBox="1"/>
            <p:nvPr/>
          </p:nvSpPr>
          <p:spPr>
            <a:xfrm>
              <a:off x="5980385" y="2274914"/>
              <a:ext cx="14053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Descobre mais sobre a plataforma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D1A42427-6C0E-4F30-9DB3-663B16C7DD7D}"/>
                </a:ext>
              </a:extLst>
            </p:cNvPr>
            <p:cNvSpPr txBox="1"/>
            <p:nvPr/>
          </p:nvSpPr>
          <p:spPr>
            <a:xfrm>
              <a:off x="7712822" y="3930542"/>
              <a:ext cx="1846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Inicia suas próprias equipes</a:t>
              </a:r>
            </a:p>
          </p:txBody>
        </p:sp>
        <p:sp>
          <p:nvSpPr>
            <p:cNvPr id="25" name="Seta: Divisa 24">
              <a:extLst>
                <a:ext uri="{FF2B5EF4-FFF2-40B4-BE49-F238E27FC236}">
                  <a16:creationId xmlns:a16="http://schemas.microsoft.com/office/drawing/2014/main" id="{D6E4BBEE-55BA-4CB3-B662-BFC224A690D1}"/>
                </a:ext>
              </a:extLst>
            </p:cNvPr>
            <p:cNvSpPr/>
            <p:nvPr/>
          </p:nvSpPr>
          <p:spPr>
            <a:xfrm>
              <a:off x="9522093" y="3120177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7" name="Fluxograma: Conector 26">
              <a:extLst>
                <a:ext uri="{FF2B5EF4-FFF2-40B4-BE49-F238E27FC236}">
                  <a16:creationId xmlns:a16="http://schemas.microsoft.com/office/drawing/2014/main" id="{07D4A557-E56B-490A-A454-34D19C02DDAB}"/>
                </a:ext>
              </a:extLst>
            </p:cNvPr>
            <p:cNvSpPr/>
            <p:nvPr/>
          </p:nvSpPr>
          <p:spPr>
            <a:xfrm>
              <a:off x="10284128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0EF0F0EC-EA4D-4DFF-AFE7-F6932DE74418}"/>
                </a:ext>
              </a:extLst>
            </p:cNvPr>
            <p:cNvSpPr txBox="1"/>
            <p:nvPr/>
          </p:nvSpPr>
          <p:spPr>
            <a:xfrm>
              <a:off x="9522093" y="2345402"/>
              <a:ext cx="1846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Divulga nossa plataforma</a:t>
              </a:r>
            </a:p>
          </p:txBody>
        </p:sp>
        <p:sp>
          <p:nvSpPr>
            <p:cNvPr id="5" name="Seta: Divisa 4">
              <a:extLst>
                <a:ext uri="{FF2B5EF4-FFF2-40B4-BE49-F238E27FC236}">
                  <a16:creationId xmlns:a16="http://schemas.microsoft.com/office/drawing/2014/main" id="{24FA62E5-4524-4159-8D18-B2D7DD0E77CE}"/>
                </a:ext>
              </a:extLst>
            </p:cNvPr>
            <p:cNvSpPr/>
            <p:nvPr/>
          </p:nvSpPr>
          <p:spPr>
            <a:xfrm>
              <a:off x="2254670" y="3120177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Fluxograma: Conector 5">
              <a:extLst>
                <a:ext uri="{FF2B5EF4-FFF2-40B4-BE49-F238E27FC236}">
                  <a16:creationId xmlns:a16="http://schemas.microsoft.com/office/drawing/2014/main" id="{CDD3821E-CC9B-40D2-A0A0-2868D09A5952}"/>
                </a:ext>
              </a:extLst>
            </p:cNvPr>
            <p:cNvSpPr/>
            <p:nvPr/>
          </p:nvSpPr>
          <p:spPr>
            <a:xfrm>
              <a:off x="3016705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" name="Imagem 30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7B413F85-C21F-43CC-9261-C1CAD8929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793" y="4014978"/>
              <a:ext cx="486938" cy="469231"/>
            </a:xfrm>
            <a:prstGeom prst="rect">
              <a:avLst/>
            </a:prstGeom>
          </p:spPr>
        </p:pic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2B9F31D5-1201-4FB9-8F8D-CF79B29B9D35}"/>
                </a:ext>
              </a:extLst>
            </p:cNvPr>
            <p:cNvGrpSpPr/>
            <p:nvPr/>
          </p:nvGrpSpPr>
          <p:grpSpPr>
            <a:xfrm>
              <a:off x="8072673" y="1153991"/>
              <a:ext cx="1426121" cy="1092997"/>
              <a:chOff x="4550216" y="1467384"/>
              <a:chExt cx="1426121" cy="1092997"/>
            </a:xfrm>
          </p:grpSpPr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9C83B49-23F2-49CF-B377-A9468098F529}"/>
                  </a:ext>
                </a:extLst>
              </p:cNvPr>
              <p:cNvSpPr/>
              <p:nvPr/>
            </p:nvSpPr>
            <p:spPr>
              <a:xfrm>
                <a:off x="4550216" y="1832381"/>
                <a:ext cx="679080" cy="7280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579A070-173E-4D8B-98FC-347B77DB9ADE}"/>
                  </a:ext>
                </a:extLst>
              </p:cNvPr>
              <p:cNvSpPr txBox="1"/>
              <p:nvPr/>
            </p:nvSpPr>
            <p:spPr>
              <a:xfrm>
                <a:off x="4776636" y="1467384"/>
                <a:ext cx="1199701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solidFill>
                      <a:schemeClr val="bg1"/>
                    </a:solidFill>
                  </a:rPr>
                  <a:t>Requisitos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122" name="Picture 2" descr="Mundial de LoL 2019: de Flamengo a SKT, saiba tudo sobre os 24 times que  participam do campeonato | lol | Sportv">
                <a:extLst>
                  <a:ext uri="{FF2B5EF4-FFF2-40B4-BE49-F238E27FC236}">
                    <a16:creationId xmlns:a16="http://schemas.microsoft.com/office/drawing/2014/main" id="{92B622EB-51B8-4270-B8F0-9DADA0ABE1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99213" y="1938509"/>
                <a:ext cx="580918" cy="515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170" name="Picture 2" descr="Quer fazer uma equipe amadora ? [Leia] - Riot Games">
              <a:extLst>
                <a:ext uri="{FF2B5EF4-FFF2-40B4-BE49-F238E27FC236}">
                  <a16:creationId xmlns:a16="http://schemas.microsoft.com/office/drawing/2014/main" id="{E128C1FB-2A35-403E-BA10-E402722923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4817" y="1604910"/>
              <a:ext cx="794093" cy="740492"/>
            </a:xfrm>
            <a:prstGeom prst="rect">
              <a:avLst/>
            </a:prstGeom>
            <a:solidFill>
              <a:schemeClr val="accent6"/>
            </a:solidFill>
          </p:spPr>
        </p:pic>
        <p:pic>
          <p:nvPicPr>
            <p:cNvPr id="19" name="Imagem 18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942377C0-DA38-4348-B871-730A11CC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0090" y="4014978"/>
              <a:ext cx="486938" cy="469231"/>
            </a:xfrm>
            <a:prstGeom prst="rect">
              <a:avLst/>
            </a:prstGeom>
          </p:spPr>
        </p:pic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D527B4F-0E07-4368-A6AB-69464EAF5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322" y="2332909"/>
              <a:ext cx="4104" cy="759251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D46D12B5-6CDB-4E78-BCA3-BA21FC264239}"/>
                </a:ext>
              </a:extLst>
            </p:cNvPr>
            <p:cNvCxnSpPr>
              <a:cxnSpLocks/>
            </p:cNvCxnSpPr>
            <p:nvPr/>
          </p:nvCxnSpPr>
          <p:spPr>
            <a:xfrm>
              <a:off x="3095929" y="3573883"/>
              <a:ext cx="5898" cy="483299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0A7E7D23-07A0-445F-91DF-B5EC2A78FAA0}"/>
                </a:ext>
              </a:extLst>
            </p:cNvPr>
            <p:cNvCxnSpPr>
              <a:cxnSpLocks/>
              <a:stCxn id="7170" idx="2"/>
            </p:cNvCxnSpPr>
            <p:nvPr/>
          </p:nvCxnSpPr>
          <p:spPr>
            <a:xfrm>
              <a:off x="4871864" y="2345402"/>
              <a:ext cx="0" cy="75925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6B92290-BE3C-455F-9BA3-1A69FACAD3A6}"/>
                </a:ext>
              </a:extLst>
            </p:cNvPr>
            <p:cNvCxnSpPr>
              <a:cxnSpLocks/>
            </p:cNvCxnSpPr>
            <p:nvPr/>
          </p:nvCxnSpPr>
          <p:spPr>
            <a:xfrm>
              <a:off x="6657776" y="3573883"/>
              <a:ext cx="1" cy="818324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6CFD0B12-0B83-441D-AAFF-DCA6B6697568}"/>
                </a:ext>
              </a:extLst>
            </p:cNvPr>
            <p:cNvCxnSpPr>
              <a:cxnSpLocks/>
            </p:cNvCxnSpPr>
            <p:nvPr/>
          </p:nvCxnSpPr>
          <p:spPr>
            <a:xfrm>
              <a:off x="8416358" y="2259301"/>
              <a:ext cx="1" cy="852222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3" name="Conector reto 7172">
              <a:extLst>
                <a:ext uri="{FF2B5EF4-FFF2-40B4-BE49-F238E27FC236}">
                  <a16:creationId xmlns:a16="http://schemas.microsoft.com/office/drawing/2014/main" id="{00FA3049-508C-4A20-ACA5-29EC12003271}"/>
                </a:ext>
              </a:extLst>
            </p:cNvPr>
            <p:cNvCxnSpPr>
              <a:cxnSpLocks/>
            </p:cNvCxnSpPr>
            <p:nvPr/>
          </p:nvCxnSpPr>
          <p:spPr>
            <a:xfrm>
              <a:off x="10364621" y="3573883"/>
              <a:ext cx="8938" cy="498393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Imagem 41" descr="Uma imagem contendo Logotipo&#10;&#10;Descrição gerada automaticamente">
            <a:extLst>
              <a:ext uri="{FF2B5EF4-FFF2-40B4-BE49-F238E27FC236}">
                <a16:creationId xmlns:a16="http://schemas.microsoft.com/office/drawing/2014/main" id="{6F40C479-41E3-49C6-AE5D-36214CFEF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803" y="4187694"/>
            <a:ext cx="486938" cy="469231"/>
          </a:xfrm>
          <a:prstGeom prst="rect">
            <a:avLst/>
          </a:prstGeom>
        </p:spPr>
      </p:pic>
      <p:pic>
        <p:nvPicPr>
          <p:cNvPr id="40" name="Imagem 39" descr="Uma imagem contendo Logotipo&#10;&#10;Descrição gerada automaticamente">
            <a:extLst>
              <a:ext uri="{FF2B5EF4-FFF2-40B4-BE49-F238E27FC236}">
                <a16:creationId xmlns:a16="http://schemas.microsoft.com/office/drawing/2014/main" id="{527CF163-91C6-45E0-A42C-A42C37B4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774" y="4564921"/>
            <a:ext cx="764561" cy="736759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43" name="Picture 2" descr="Discovery - Free miscellaneous icons">
            <a:extLst>
              <a:ext uri="{FF2B5EF4-FFF2-40B4-BE49-F238E27FC236}">
                <a16:creationId xmlns:a16="http://schemas.microsoft.com/office/drawing/2014/main" id="{9883DBC2-6690-4EB5-9C21-8A0DA336A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576" y="4564921"/>
            <a:ext cx="727999" cy="736759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46" name="Picture 2" descr="Ícone do gamepad - Baixar PNG/SVG Transparente">
            <a:extLst>
              <a:ext uri="{FF2B5EF4-FFF2-40B4-BE49-F238E27FC236}">
                <a16:creationId xmlns:a16="http://schemas.microsoft.com/office/drawing/2014/main" id="{7ED8233E-8675-4772-AF30-AFEFCE49E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36" y="4564921"/>
            <a:ext cx="732177" cy="736759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2556591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Matriz de Concorrência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6" name="Imagem 15">
            <a:extLst>
              <a:ext uri="{FF2B5EF4-FFF2-40B4-BE49-F238E27FC236}">
                <a16:creationId xmlns:a16="http://schemas.microsoft.com/office/drawing/2014/main" id="{FFDEB8E4-D264-4E9D-9149-3647F1E7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985" y="1429974"/>
            <a:ext cx="6602030" cy="45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34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B526848-867A-48AA-8A3A-D54E0A41989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 de Software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6EB59FA-89AE-4F0D-A3A6-FCAD79115ED1}"/>
              </a:ext>
            </a:extLst>
          </p:cNvPr>
          <p:cNvSpPr txBox="1"/>
          <p:nvPr/>
        </p:nvSpPr>
        <p:spPr>
          <a:xfrm>
            <a:off x="9820309" y="1301938"/>
            <a:ext cx="22779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</a:rPr>
              <a:t>Desenho de Solução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Desenho de Solução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2009-2F02-48C7-BDA7-12762DFBACA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C80A9F-46E9-4D57-BC1B-12B5ACE33AC8}"/>
              </a:ext>
            </a:extLst>
          </p:cNvPr>
          <p:cNvSpPr txBox="1"/>
          <p:nvPr/>
        </p:nvSpPr>
        <p:spPr>
          <a:xfrm>
            <a:off x="3847413" y="1310816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45E2C7-6875-4531-89AC-DFCCC35DF660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1B5BC6-D638-4BE0-B37B-1A203C864D2E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1B6424-26DC-4D80-B77C-4C45E0907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43" y="1595808"/>
            <a:ext cx="9391514" cy="494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6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7252" y="-15168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Modelagem de Dados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522470" y="33483"/>
            <a:ext cx="1128383" cy="847206"/>
            <a:chOff x="8253724" y="175809"/>
            <a:chExt cx="1562268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253724" y="524467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9053825" y="175809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E59E904-DE2E-44FD-8FAC-39DBA644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07" y="880689"/>
            <a:ext cx="4910585" cy="571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1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Infraestrutura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3" name="AutoShape 2" descr="Index of /images">
            <a:extLst>
              <a:ext uri="{FF2B5EF4-FFF2-40B4-BE49-F238E27FC236}">
                <a16:creationId xmlns:a16="http://schemas.microsoft.com/office/drawing/2014/main" id="{28D445AB-1BE2-47A4-801A-2F9DD2C2A6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679895" cy="267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412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Infraestrutura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3" name="AutoShape 2" descr="Index of /images">
            <a:extLst>
              <a:ext uri="{FF2B5EF4-FFF2-40B4-BE49-F238E27FC236}">
                <a16:creationId xmlns:a16="http://schemas.microsoft.com/office/drawing/2014/main" id="{28D445AB-1BE2-47A4-801A-2F9DD2C2A6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679895" cy="267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03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Infraestrutura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3" name="AutoShape 2" descr="Index of /images">
            <a:extLst>
              <a:ext uri="{FF2B5EF4-FFF2-40B4-BE49-F238E27FC236}">
                <a16:creationId xmlns:a16="http://schemas.microsoft.com/office/drawing/2014/main" id="{28D445AB-1BE2-47A4-801A-2F9DD2C2A6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679895" cy="267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45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Infraestrutura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3" name="AutoShape 2" descr="Index of /images">
            <a:extLst>
              <a:ext uri="{FF2B5EF4-FFF2-40B4-BE49-F238E27FC236}">
                <a16:creationId xmlns:a16="http://schemas.microsoft.com/office/drawing/2014/main" id="{28D445AB-1BE2-47A4-801A-2F9DD2C2A6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679895" cy="267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890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Conclusão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62626"/>
                </a:solidFill>
              </a:rPr>
              <a:t>StoryBoard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62626"/>
                </a:solidFill>
              </a:rPr>
              <a:t>Requisitos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62626"/>
                </a:solidFill>
              </a:rPr>
              <a:t>BPMN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62626"/>
                </a:solidFill>
              </a:rPr>
              <a:t>Proto-persona</a:t>
            </a:r>
            <a:endParaRPr lang="pt-BR" dirty="0">
              <a:solidFill>
                <a:srgbClr val="262626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62626"/>
                </a:solidFill>
              </a:rPr>
              <a:t>Desenho de 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62626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rgbClr val="262626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rgbClr val="262626"/>
                </a:solidFill>
              </a:rPr>
              <a:t>Software</a:t>
            </a:r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93D6848B-1DC1-4394-9E57-983BDE9BFE9A}"/>
              </a:ext>
            </a:extLst>
          </p:cNvPr>
          <p:cNvSpPr/>
          <p:nvPr/>
        </p:nvSpPr>
        <p:spPr>
          <a:xfrm rot="5400000">
            <a:off x="5662884" y="427379"/>
            <a:ext cx="903600" cy="3202746"/>
          </a:xfrm>
          <a:custGeom>
            <a:avLst/>
            <a:gdLst>
              <a:gd name="connsiteX0" fmla="*/ 0 w 903600"/>
              <a:gd name="connsiteY0" fmla="*/ 1696196 h 3202746"/>
              <a:gd name="connsiteX1" fmla="*/ 0 w 903600"/>
              <a:gd name="connsiteY1" fmla="*/ 1524211 h 3202746"/>
              <a:gd name="connsiteX2" fmla="*/ 4451 w 903600"/>
              <a:gd name="connsiteY2" fmla="*/ 1430919 h 3202746"/>
              <a:gd name="connsiteX3" fmla="*/ 543598 w 903600"/>
              <a:gd name="connsiteY3" fmla="*/ 282544 h 3202746"/>
              <a:gd name="connsiteX4" fmla="*/ 836948 w 903600"/>
              <a:gd name="connsiteY4" fmla="*/ 40041 h 3202746"/>
              <a:gd name="connsiteX5" fmla="*/ 903600 w 903600"/>
              <a:gd name="connsiteY5" fmla="*/ 0 h 3202746"/>
              <a:gd name="connsiteX6" fmla="*/ 903600 w 903600"/>
              <a:gd name="connsiteY6" fmla="*/ 3202746 h 3202746"/>
              <a:gd name="connsiteX7" fmla="*/ 836968 w 903600"/>
              <a:gd name="connsiteY7" fmla="*/ 3164021 h 3202746"/>
              <a:gd name="connsiteX8" fmla="*/ 543614 w 903600"/>
              <a:gd name="connsiteY8" fmla="*/ 2927254 h 3202746"/>
              <a:gd name="connsiteX9" fmla="*/ 4454 w 903600"/>
              <a:gd name="connsiteY9" fmla="*/ 1789424 h 3202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3600" h="3202746">
                <a:moveTo>
                  <a:pt x="0" y="1696196"/>
                </a:moveTo>
                <a:lnTo>
                  <a:pt x="0" y="1524211"/>
                </a:lnTo>
                <a:lnTo>
                  <a:pt x="4451" y="1430919"/>
                </a:lnTo>
                <a:cubicBezTo>
                  <a:pt x="44386" y="1013305"/>
                  <a:pt x="224101" y="605182"/>
                  <a:pt x="543598" y="282544"/>
                </a:cubicBezTo>
                <a:cubicBezTo>
                  <a:pt x="634882" y="190362"/>
                  <a:pt x="733257" y="109522"/>
                  <a:pt x="836948" y="40041"/>
                </a:cubicBezTo>
                <a:lnTo>
                  <a:pt x="903600" y="0"/>
                </a:lnTo>
                <a:lnTo>
                  <a:pt x="903600" y="3202746"/>
                </a:lnTo>
                <a:lnTo>
                  <a:pt x="836968" y="3164021"/>
                </a:lnTo>
                <a:cubicBezTo>
                  <a:pt x="733276" y="3096568"/>
                  <a:pt x="634900" y="3017651"/>
                  <a:pt x="543614" y="2927254"/>
                </a:cubicBezTo>
                <a:cubicBezTo>
                  <a:pt x="224114" y="2610865"/>
                  <a:pt x="44394" y="2206256"/>
                  <a:pt x="4454" y="1789424"/>
                </a:cubicBezTo>
                <a:close/>
              </a:path>
            </a:pathLst>
          </a:custGeom>
          <a:solidFill>
            <a:srgbClr val="FF595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61613B29-C356-4967-B293-A5AFC5A07662}"/>
              </a:ext>
            </a:extLst>
          </p:cNvPr>
          <p:cNvSpPr/>
          <p:nvPr/>
        </p:nvSpPr>
        <p:spPr>
          <a:xfrm rot="5400000">
            <a:off x="5672215" y="1066061"/>
            <a:ext cx="903600" cy="3734580"/>
          </a:xfrm>
          <a:custGeom>
            <a:avLst/>
            <a:gdLst>
              <a:gd name="connsiteX0" fmla="*/ 0 w 903600"/>
              <a:gd name="connsiteY0" fmla="*/ 3477493 h 3734580"/>
              <a:gd name="connsiteX1" fmla="*/ 0 w 903600"/>
              <a:gd name="connsiteY1" fmla="*/ 274747 h 3734580"/>
              <a:gd name="connsiteX2" fmla="*/ 92652 w 903600"/>
              <a:gd name="connsiteY2" fmla="*/ 219088 h 3734580"/>
              <a:gd name="connsiteX3" fmla="*/ 783041 w 903600"/>
              <a:gd name="connsiteY3" fmla="*/ 6935 h 3734580"/>
              <a:gd name="connsiteX4" fmla="*/ 903600 w 903600"/>
              <a:gd name="connsiteY4" fmla="*/ 0 h 3734580"/>
              <a:gd name="connsiteX5" fmla="*/ 903600 w 903600"/>
              <a:gd name="connsiteY5" fmla="*/ 3734580 h 3734580"/>
              <a:gd name="connsiteX6" fmla="*/ 783065 w 903600"/>
              <a:gd name="connsiteY6" fmla="*/ 3730003 h 3734580"/>
              <a:gd name="connsiteX7" fmla="*/ 92673 w 903600"/>
              <a:gd name="connsiteY7" fmla="*/ 3531352 h 373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600" h="3734580">
                <a:moveTo>
                  <a:pt x="0" y="3477493"/>
                </a:moveTo>
                <a:lnTo>
                  <a:pt x="0" y="274747"/>
                </a:lnTo>
                <a:lnTo>
                  <a:pt x="92652" y="219088"/>
                </a:lnTo>
                <a:cubicBezTo>
                  <a:pt x="309784" y="102852"/>
                  <a:pt x="544640" y="32089"/>
                  <a:pt x="783041" y="6935"/>
                </a:cubicBezTo>
                <a:lnTo>
                  <a:pt x="903600" y="0"/>
                </a:lnTo>
                <a:lnTo>
                  <a:pt x="903600" y="3734580"/>
                </a:lnTo>
                <a:lnTo>
                  <a:pt x="783065" y="3730003"/>
                </a:lnTo>
                <a:cubicBezTo>
                  <a:pt x="544663" y="3709512"/>
                  <a:pt x="309806" y="3643341"/>
                  <a:pt x="92673" y="3531352"/>
                </a:cubicBezTo>
                <a:close/>
              </a:path>
            </a:pathLst>
          </a:custGeom>
          <a:solidFill>
            <a:srgbClr val="FFCA3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44DE2B54-B8E7-45D3-BB86-652D914B3494}"/>
              </a:ext>
            </a:extLst>
          </p:cNvPr>
          <p:cNvSpPr/>
          <p:nvPr/>
        </p:nvSpPr>
        <p:spPr>
          <a:xfrm rot="5400000">
            <a:off x="5669367" y="1960424"/>
            <a:ext cx="903600" cy="3740275"/>
          </a:xfrm>
          <a:custGeom>
            <a:avLst/>
            <a:gdLst>
              <a:gd name="connsiteX0" fmla="*/ 0 w 903600"/>
              <a:gd name="connsiteY0" fmla="*/ 3737829 h 3740275"/>
              <a:gd name="connsiteX1" fmla="*/ 0 w 903600"/>
              <a:gd name="connsiteY1" fmla="*/ 3795 h 3740275"/>
              <a:gd name="connsiteX2" fmla="*/ 64401 w 903600"/>
              <a:gd name="connsiteY2" fmla="*/ 90 h 3740275"/>
              <a:gd name="connsiteX3" fmla="*/ 768085 w 903600"/>
              <a:gd name="connsiteY3" fmla="*/ 130144 h 3740275"/>
              <a:gd name="connsiteX4" fmla="*/ 903600 w 903600"/>
              <a:gd name="connsiteY4" fmla="*/ 191717 h 3740275"/>
              <a:gd name="connsiteX5" fmla="*/ 903600 w 903600"/>
              <a:gd name="connsiteY5" fmla="*/ 3532246 h 3740275"/>
              <a:gd name="connsiteX6" fmla="*/ 768107 w 903600"/>
              <a:gd name="connsiteY6" fmla="*/ 3596459 h 3740275"/>
              <a:gd name="connsiteX7" fmla="*/ 64424 w 903600"/>
              <a:gd name="connsiteY7" fmla="*/ 3740275 h 374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600" h="3740275">
                <a:moveTo>
                  <a:pt x="0" y="3737829"/>
                </a:moveTo>
                <a:lnTo>
                  <a:pt x="0" y="3795"/>
                </a:lnTo>
                <a:lnTo>
                  <a:pt x="64401" y="90"/>
                </a:lnTo>
                <a:cubicBezTo>
                  <a:pt x="303688" y="-2250"/>
                  <a:pt x="542976" y="41055"/>
                  <a:pt x="768085" y="130144"/>
                </a:cubicBezTo>
                <a:lnTo>
                  <a:pt x="903600" y="191717"/>
                </a:lnTo>
                <a:lnTo>
                  <a:pt x="903600" y="3532246"/>
                </a:lnTo>
                <a:lnTo>
                  <a:pt x="768107" y="3596459"/>
                </a:lnTo>
                <a:cubicBezTo>
                  <a:pt x="542999" y="3689950"/>
                  <a:pt x="303712" y="3737935"/>
                  <a:pt x="64424" y="3740275"/>
                </a:cubicBezTo>
                <a:close/>
              </a:path>
            </a:pathLst>
          </a:custGeom>
          <a:solidFill>
            <a:srgbClr val="8AC92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464DF54C-646B-4BC2-BEB1-3539B5EAFB05}"/>
              </a:ext>
            </a:extLst>
          </p:cNvPr>
          <p:cNvSpPr/>
          <p:nvPr/>
        </p:nvSpPr>
        <p:spPr>
          <a:xfrm rot="5400000">
            <a:off x="5672214" y="3058447"/>
            <a:ext cx="903600" cy="3345833"/>
          </a:xfrm>
          <a:custGeom>
            <a:avLst/>
            <a:gdLst>
              <a:gd name="connsiteX0" fmla="*/ 0 w 903600"/>
              <a:gd name="connsiteY0" fmla="*/ 3345833 h 3345833"/>
              <a:gd name="connsiteX1" fmla="*/ 0 w 903600"/>
              <a:gd name="connsiteY1" fmla="*/ 0 h 3345833"/>
              <a:gd name="connsiteX2" fmla="*/ 36152 w 903600"/>
              <a:gd name="connsiteY2" fmla="*/ 16426 h 3345833"/>
              <a:gd name="connsiteX3" fmla="*/ 488811 w 903600"/>
              <a:gd name="connsiteY3" fmla="*/ 345777 h 3345833"/>
              <a:gd name="connsiteX4" fmla="*/ 881906 w 903600"/>
              <a:gd name="connsiteY4" fmla="*/ 602871 h 3345833"/>
              <a:gd name="connsiteX5" fmla="*/ 903600 w 903600"/>
              <a:gd name="connsiteY5" fmla="*/ 612949 h 3345833"/>
              <a:gd name="connsiteX6" fmla="*/ 903600 w 903600"/>
              <a:gd name="connsiteY6" fmla="*/ 2843864 h 3345833"/>
              <a:gd name="connsiteX7" fmla="*/ 735308 w 903600"/>
              <a:gd name="connsiteY7" fmla="*/ 2906373 h 3345833"/>
              <a:gd name="connsiteX8" fmla="*/ 488827 w 903600"/>
              <a:gd name="connsiteY8" fmla="*/ 2990486 h 3345833"/>
              <a:gd name="connsiteX9" fmla="*/ 36172 w 903600"/>
              <a:gd name="connsiteY9" fmla="*/ 3328690 h 3345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3600" h="3345833">
                <a:moveTo>
                  <a:pt x="0" y="3345833"/>
                </a:moveTo>
                <a:lnTo>
                  <a:pt x="0" y="0"/>
                </a:lnTo>
                <a:lnTo>
                  <a:pt x="36152" y="16426"/>
                </a:lnTo>
                <a:cubicBezTo>
                  <a:pt x="199002" y="100417"/>
                  <a:pt x="351882" y="210182"/>
                  <a:pt x="488811" y="345777"/>
                </a:cubicBezTo>
                <a:cubicBezTo>
                  <a:pt x="599002" y="454896"/>
                  <a:pt x="736981" y="532787"/>
                  <a:pt x="881906" y="602871"/>
                </a:cubicBezTo>
                <a:lnTo>
                  <a:pt x="903600" y="612949"/>
                </a:lnTo>
                <a:lnTo>
                  <a:pt x="903600" y="2843864"/>
                </a:lnTo>
                <a:lnTo>
                  <a:pt x="735308" y="2906373"/>
                </a:lnTo>
                <a:cubicBezTo>
                  <a:pt x="654053" y="2934624"/>
                  <a:pt x="571470" y="2962129"/>
                  <a:pt x="488827" y="2990486"/>
                </a:cubicBezTo>
                <a:cubicBezTo>
                  <a:pt x="351900" y="3128760"/>
                  <a:pt x="199021" y="3241514"/>
                  <a:pt x="36172" y="3328690"/>
                </a:cubicBezTo>
                <a:close/>
              </a:path>
            </a:pathLst>
          </a:custGeom>
          <a:solidFill>
            <a:srgbClr val="1982C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B472701C-1BD2-4629-A545-2800CB3A4C4F}"/>
              </a:ext>
            </a:extLst>
          </p:cNvPr>
          <p:cNvSpPr/>
          <p:nvPr/>
        </p:nvSpPr>
        <p:spPr>
          <a:xfrm rot="5400000">
            <a:off x="5619032" y="4519359"/>
            <a:ext cx="903600" cy="2240471"/>
          </a:xfrm>
          <a:custGeom>
            <a:avLst/>
            <a:gdLst>
              <a:gd name="connsiteX0" fmla="*/ 0 w 903600"/>
              <a:gd name="connsiteY0" fmla="*/ 2240471 h 2240471"/>
              <a:gd name="connsiteX1" fmla="*/ 0 w 903600"/>
              <a:gd name="connsiteY1" fmla="*/ 0 h 2240471"/>
              <a:gd name="connsiteX2" fmla="*/ 209729 w 903600"/>
              <a:gd name="connsiteY2" fmla="*/ 97431 h 2240471"/>
              <a:gd name="connsiteX3" fmla="*/ 881300 w 903600"/>
              <a:gd name="connsiteY3" fmla="*/ 740433 h 2240471"/>
              <a:gd name="connsiteX4" fmla="*/ 903600 w 903600"/>
              <a:gd name="connsiteY4" fmla="*/ 853223 h 2240471"/>
              <a:gd name="connsiteX5" fmla="*/ 903600 w 903600"/>
              <a:gd name="connsiteY5" fmla="*/ 1261674 h 2240471"/>
              <a:gd name="connsiteX6" fmla="*/ 888142 w 903600"/>
              <a:gd name="connsiteY6" fmla="*/ 1364401 h 2240471"/>
              <a:gd name="connsiteX7" fmla="*/ 81646 w 903600"/>
              <a:gd name="connsiteY7" fmla="*/ 2210145 h 224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600" h="2240471">
                <a:moveTo>
                  <a:pt x="0" y="2240471"/>
                </a:moveTo>
                <a:lnTo>
                  <a:pt x="0" y="0"/>
                </a:lnTo>
                <a:lnTo>
                  <a:pt x="209729" y="97431"/>
                </a:lnTo>
                <a:cubicBezTo>
                  <a:pt x="503054" y="233696"/>
                  <a:pt x="782485" y="385575"/>
                  <a:pt x="881300" y="740433"/>
                </a:cubicBezTo>
                <a:lnTo>
                  <a:pt x="903600" y="853223"/>
                </a:lnTo>
                <a:lnTo>
                  <a:pt x="903600" y="1261674"/>
                </a:lnTo>
                <a:lnTo>
                  <a:pt x="888142" y="1364401"/>
                </a:lnTo>
                <a:cubicBezTo>
                  <a:pt x="789987" y="1838121"/>
                  <a:pt x="468286" y="2053438"/>
                  <a:pt x="81646" y="2210145"/>
                </a:cubicBezTo>
                <a:close/>
              </a:path>
            </a:pathLst>
          </a:custGeom>
          <a:solidFill>
            <a:srgbClr val="6A4C9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C8667F6F-50F1-46D2-9443-B639E5EE3062}"/>
              </a:ext>
            </a:extLst>
          </p:cNvPr>
          <p:cNvSpPr/>
          <p:nvPr/>
        </p:nvSpPr>
        <p:spPr>
          <a:xfrm>
            <a:off x="5567323" y="6175265"/>
            <a:ext cx="1093877" cy="164086"/>
          </a:xfrm>
          <a:prstGeom prst="roundRect">
            <a:avLst>
              <a:gd name="adj" fmla="val 50000"/>
            </a:avLst>
          </a:prstGeom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33FF8F4C-BE8D-49A4-A0D1-95CF27DF9F6F}"/>
              </a:ext>
            </a:extLst>
          </p:cNvPr>
          <p:cNvSpPr/>
          <p:nvPr/>
        </p:nvSpPr>
        <p:spPr>
          <a:xfrm>
            <a:off x="5574228" y="6423221"/>
            <a:ext cx="1093877" cy="164086"/>
          </a:xfrm>
          <a:prstGeom prst="roundRect">
            <a:avLst>
              <a:gd name="adj" fmla="val 50000"/>
            </a:avLst>
          </a:prstGeom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A7B4FAD-8980-41BE-9D0C-A62DCAE6EFBE}"/>
              </a:ext>
            </a:extLst>
          </p:cNvPr>
          <p:cNvSpPr/>
          <p:nvPr/>
        </p:nvSpPr>
        <p:spPr>
          <a:xfrm>
            <a:off x="5676551" y="6671177"/>
            <a:ext cx="838898" cy="164086"/>
          </a:xfrm>
          <a:prstGeom prst="roundRect">
            <a:avLst>
              <a:gd name="adj" fmla="val 50000"/>
            </a:avLst>
          </a:prstGeom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85A1E5B5-0C00-40FE-9AF0-B92D1911469B}"/>
              </a:ext>
            </a:extLst>
          </p:cNvPr>
          <p:cNvSpPr/>
          <p:nvPr/>
        </p:nvSpPr>
        <p:spPr>
          <a:xfrm rot="5400000">
            <a:off x="5672215" y="1066061"/>
            <a:ext cx="903600" cy="3734580"/>
          </a:xfrm>
          <a:custGeom>
            <a:avLst/>
            <a:gdLst>
              <a:gd name="connsiteX0" fmla="*/ 0 w 903600"/>
              <a:gd name="connsiteY0" fmla="*/ 3477493 h 3734580"/>
              <a:gd name="connsiteX1" fmla="*/ 0 w 903600"/>
              <a:gd name="connsiteY1" fmla="*/ 274747 h 3734580"/>
              <a:gd name="connsiteX2" fmla="*/ 92652 w 903600"/>
              <a:gd name="connsiteY2" fmla="*/ 219088 h 3734580"/>
              <a:gd name="connsiteX3" fmla="*/ 783041 w 903600"/>
              <a:gd name="connsiteY3" fmla="*/ 6935 h 3734580"/>
              <a:gd name="connsiteX4" fmla="*/ 903600 w 903600"/>
              <a:gd name="connsiteY4" fmla="*/ 0 h 3734580"/>
              <a:gd name="connsiteX5" fmla="*/ 903600 w 903600"/>
              <a:gd name="connsiteY5" fmla="*/ 3734580 h 3734580"/>
              <a:gd name="connsiteX6" fmla="*/ 783065 w 903600"/>
              <a:gd name="connsiteY6" fmla="*/ 3730003 h 3734580"/>
              <a:gd name="connsiteX7" fmla="*/ 92673 w 903600"/>
              <a:gd name="connsiteY7" fmla="*/ 3531352 h 373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600" h="3734580">
                <a:moveTo>
                  <a:pt x="0" y="3477493"/>
                </a:moveTo>
                <a:lnTo>
                  <a:pt x="0" y="274747"/>
                </a:lnTo>
                <a:lnTo>
                  <a:pt x="92652" y="219088"/>
                </a:lnTo>
                <a:cubicBezTo>
                  <a:pt x="309784" y="102852"/>
                  <a:pt x="544640" y="32089"/>
                  <a:pt x="783041" y="6935"/>
                </a:cubicBezTo>
                <a:lnTo>
                  <a:pt x="903600" y="0"/>
                </a:lnTo>
                <a:lnTo>
                  <a:pt x="903600" y="3734580"/>
                </a:lnTo>
                <a:lnTo>
                  <a:pt x="783065" y="3730003"/>
                </a:lnTo>
                <a:cubicBezTo>
                  <a:pt x="544663" y="3709512"/>
                  <a:pt x="309806" y="3643341"/>
                  <a:pt x="92673" y="3531352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0C23B1B8-3F51-4FBC-A741-6EE17686CA95}"/>
              </a:ext>
            </a:extLst>
          </p:cNvPr>
          <p:cNvSpPr/>
          <p:nvPr/>
        </p:nvSpPr>
        <p:spPr>
          <a:xfrm rot="5400000">
            <a:off x="5669367" y="1960424"/>
            <a:ext cx="903600" cy="3740275"/>
          </a:xfrm>
          <a:custGeom>
            <a:avLst/>
            <a:gdLst>
              <a:gd name="connsiteX0" fmla="*/ 0 w 903600"/>
              <a:gd name="connsiteY0" fmla="*/ 3737829 h 3740275"/>
              <a:gd name="connsiteX1" fmla="*/ 0 w 903600"/>
              <a:gd name="connsiteY1" fmla="*/ 3795 h 3740275"/>
              <a:gd name="connsiteX2" fmla="*/ 64401 w 903600"/>
              <a:gd name="connsiteY2" fmla="*/ 90 h 3740275"/>
              <a:gd name="connsiteX3" fmla="*/ 768085 w 903600"/>
              <a:gd name="connsiteY3" fmla="*/ 130144 h 3740275"/>
              <a:gd name="connsiteX4" fmla="*/ 903600 w 903600"/>
              <a:gd name="connsiteY4" fmla="*/ 191717 h 3740275"/>
              <a:gd name="connsiteX5" fmla="*/ 903600 w 903600"/>
              <a:gd name="connsiteY5" fmla="*/ 3532246 h 3740275"/>
              <a:gd name="connsiteX6" fmla="*/ 768107 w 903600"/>
              <a:gd name="connsiteY6" fmla="*/ 3596459 h 3740275"/>
              <a:gd name="connsiteX7" fmla="*/ 64424 w 903600"/>
              <a:gd name="connsiteY7" fmla="*/ 3740275 h 374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600" h="3740275">
                <a:moveTo>
                  <a:pt x="0" y="3737829"/>
                </a:moveTo>
                <a:lnTo>
                  <a:pt x="0" y="3795"/>
                </a:lnTo>
                <a:lnTo>
                  <a:pt x="64401" y="90"/>
                </a:lnTo>
                <a:cubicBezTo>
                  <a:pt x="303688" y="-2250"/>
                  <a:pt x="542976" y="41055"/>
                  <a:pt x="768085" y="130144"/>
                </a:cubicBezTo>
                <a:lnTo>
                  <a:pt x="903600" y="191717"/>
                </a:lnTo>
                <a:lnTo>
                  <a:pt x="903600" y="3532246"/>
                </a:lnTo>
                <a:lnTo>
                  <a:pt x="768107" y="3596459"/>
                </a:lnTo>
                <a:cubicBezTo>
                  <a:pt x="542999" y="3689950"/>
                  <a:pt x="303712" y="3737935"/>
                  <a:pt x="64424" y="3740275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C083D979-CED1-4933-B361-B2E00379FF12}"/>
              </a:ext>
            </a:extLst>
          </p:cNvPr>
          <p:cNvSpPr/>
          <p:nvPr/>
        </p:nvSpPr>
        <p:spPr>
          <a:xfrm rot="5400000">
            <a:off x="5672214" y="3058447"/>
            <a:ext cx="903600" cy="3345833"/>
          </a:xfrm>
          <a:custGeom>
            <a:avLst/>
            <a:gdLst>
              <a:gd name="connsiteX0" fmla="*/ 0 w 903600"/>
              <a:gd name="connsiteY0" fmla="*/ 3345833 h 3345833"/>
              <a:gd name="connsiteX1" fmla="*/ 0 w 903600"/>
              <a:gd name="connsiteY1" fmla="*/ 0 h 3345833"/>
              <a:gd name="connsiteX2" fmla="*/ 36152 w 903600"/>
              <a:gd name="connsiteY2" fmla="*/ 16426 h 3345833"/>
              <a:gd name="connsiteX3" fmla="*/ 488811 w 903600"/>
              <a:gd name="connsiteY3" fmla="*/ 345777 h 3345833"/>
              <a:gd name="connsiteX4" fmla="*/ 881906 w 903600"/>
              <a:gd name="connsiteY4" fmla="*/ 602871 h 3345833"/>
              <a:gd name="connsiteX5" fmla="*/ 903600 w 903600"/>
              <a:gd name="connsiteY5" fmla="*/ 612949 h 3345833"/>
              <a:gd name="connsiteX6" fmla="*/ 903600 w 903600"/>
              <a:gd name="connsiteY6" fmla="*/ 2843864 h 3345833"/>
              <a:gd name="connsiteX7" fmla="*/ 735308 w 903600"/>
              <a:gd name="connsiteY7" fmla="*/ 2906373 h 3345833"/>
              <a:gd name="connsiteX8" fmla="*/ 488827 w 903600"/>
              <a:gd name="connsiteY8" fmla="*/ 2990486 h 3345833"/>
              <a:gd name="connsiteX9" fmla="*/ 36172 w 903600"/>
              <a:gd name="connsiteY9" fmla="*/ 3328690 h 3345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3600" h="3345833">
                <a:moveTo>
                  <a:pt x="0" y="3345833"/>
                </a:moveTo>
                <a:lnTo>
                  <a:pt x="0" y="0"/>
                </a:lnTo>
                <a:lnTo>
                  <a:pt x="36152" y="16426"/>
                </a:lnTo>
                <a:cubicBezTo>
                  <a:pt x="199002" y="100417"/>
                  <a:pt x="351882" y="210182"/>
                  <a:pt x="488811" y="345777"/>
                </a:cubicBezTo>
                <a:cubicBezTo>
                  <a:pt x="599002" y="454896"/>
                  <a:pt x="736981" y="532787"/>
                  <a:pt x="881906" y="602871"/>
                </a:cubicBezTo>
                <a:lnTo>
                  <a:pt x="903600" y="612949"/>
                </a:lnTo>
                <a:lnTo>
                  <a:pt x="903600" y="2843864"/>
                </a:lnTo>
                <a:lnTo>
                  <a:pt x="735308" y="2906373"/>
                </a:lnTo>
                <a:cubicBezTo>
                  <a:pt x="654053" y="2934624"/>
                  <a:pt x="571470" y="2962129"/>
                  <a:pt x="488827" y="2990486"/>
                </a:cubicBezTo>
                <a:cubicBezTo>
                  <a:pt x="351900" y="3128760"/>
                  <a:pt x="199021" y="3241514"/>
                  <a:pt x="36172" y="332869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CFC260BD-8D8A-4523-9974-DA43B2A86E55}"/>
              </a:ext>
            </a:extLst>
          </p:cNvPr>
          <p:cNvSpPr/>
          <p:nvPr/>
        </p:nvSpPr>
        <p:spPr>
          <a:xfrm rot="5400000">
            <a:off x="5619032" y="4519359"/>
            <a:ext cx="903600" cy="2240471"/>
          </a:xfrm>
          <a:custGeom>
            <a:avLst/>
            <a:gdLst>
              <a:gd name="connsiteX0" fmla="*/ 0 w 903600"/>
              <a:gd name="connsiteY0" fmla="*/ 2240471 h 2240471"/>
              <a:gd name="connsiteX1" fmla="*/ 0 w 903600"/>
              <a:gd name="connsiteY1" fmla="*/ 0 h 2240471"/>
              <a:gd name="connsiteX2" fmla="*/ 209729 w 903600"/>
              <a:gd name="connsiteY2" fmla="*/ 97431 h 2240471"/>
              <a:gd name="connsiteX3" fmla="*/ 881300 w 903600"/>
              <a:gd name="connsiteY3" fmla="*/ 740433 h 2240471"/>
              <a:gd name="connsiteX4" fmla="*/ 903600 w 903600"/>
              <a:gd name="connsiteY4" fmla="*/ 853223 h 2240471"/>
              <a:gd name="connsiteX5" fmla="*/ 903600 w 903600"/>
              <a:gd name="connsiteY5" fmla="*/ 1261674 h 2240471"/>
              <a:gd name="connsiteX6" fmla="*/ 888142 w 903600"/>
              <a:gd name="connsiteY6" fmla="*/ 1364401 h 2240471"/>
              <a:gd name="connsiteX7" fmla="*/ 81646 w 903600"/>
              <a:gd name="connsiteY7" fmla="*/ 2210145 h 224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600" h="2240471">
                <a:moveTo>
                  <a:pt x="0" y="2240471"/>
                </a:moveTo>
                <a:lnTo>
                  <a:pt x="0" y="0"/>
                </a:lnTo>
                <a:lnTo>
                  <a:pt x="209729" y="97431"/>
                </a:lnTo>
                <a:cubicBezTo>
                  <a:pt x="503054" y="233696"/>
                  <a:pt x="782485" y="385575"/>
                  <a:pt x="881300" y="740433"/>
                </a:cubicBezTo>
                <a:lnTo>
                  <a:pt x="903600" y="853223"/>
                </a:lnTo>
                <a:lnTo>
                  <a:pt x="903600" y="1261674"/>
                </a:lnTo>
                <a:lnTo>
                  <a:pt x="888142" y="1364401"/>
                </a:lnTo>
                <a:cubicBezTo>
                  <a:pt x="789987" y="1838121"/>
                  <a:pt x="468286" y="2053438"/>
                  <a:pt x="81646" y="2210145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187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Conclusão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62626"/>
                </a:solidFill>
              </a:rPr>
              <a:t>StoryBoard</a:t>
            </a:r>
            <a:endParaRPr lang="pt-BR" dirty="0">
              <a:solidFill>
                <a:srgbClr val="262626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62626"/>
                </a:solidFill>
              </a:rPr>
              <a:t>Requisitos</a:t>
            </a:r>
            <a:endParaRPr lang="pt-BR" dirty="0">
              <a:solidFill>
                <a:srgbClr val="262626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62626"/>
                </a:solidFill>
              </a:rPr>
              <a:t>BPMN</a:t>
            </a:r>
            <a:endParaRPr lang="pt-BR" dirty="0">
              <a:solidFill>
                <a:srgbClr val="262626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62626"/>
                </a:solidFill>
              </a:rPr>
              <a:t>Proto-persona</a:t>
            </a:r>
            <a:endParaRPr lang="pt-BR" dirty="0">
              <a:solidFill>
                <a:srgbClr val="262626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62626"/>
                </a:solidFill>
              </a:rPr>
              <a:t>Desenho de 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62626"/>
                </a:solidFill>
              </a:rPr>
              <a:t>Planilha de Software</a:t>
            </a:r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93D6848B-1DC1-4394-9E57-983BDE9BFE9A}"/>
              </a:ext>
            </a:extLst>
          </p:cNvPr>
          <p:cNvSpPr/>
          <p:nvPr/>
        </p:nvSpPr>
        <p:spPr>
          <a:xfrm rot="5400000">
            <a:off x="5224751" y="416430"/>
            <a:ext cx="903600" cy="3202746"/>
          </a:xfrm>
          <a:custGeom>
            <a:avLst/>
            <a:gdLst>
              <a:gd name="connsiteX0" fmla="*/ 0 w 903600"/>
              <a:gd name="connsiteY0" fmla="*/ 1696196 h 3202746"/>
              <a:gd name="connsiteX1" fmla="*/ 0 w 903600"/>
              <a:gd name="connsiteY1" fmla="*/ 1524211 h 3202746"/>
              <a:gd name="connsiteX2" fmla="*/ 4451 w 903600"/>
              <a:gd name="connsiteY2" fmla="*/ 1430919 h 3202746"/>
              <a:gd name="connsiteX3" fmla="*/ 543598 w 903600"/>
              <a:gd name="connsiteY3" fmla="*/ 282544 h 3202746"/>
              <a:gd name="connsiteX4" fmla="*/ 836948 w 903600"/>
              <a:gd name="connsiteY4" fmla="*/ 40041 h 3202746"/>
              <a:gd name="connsiteX5" fmla="*/ 903600 w 903600"/>
              <a:gd name="connsiteY5" fmla="*/ 0 h 3202746"/>
              <a:gd name="connsiteX6" fmla="*/ 903600 w 903600"/>
              <a:gd name="connsiteY6" fmla="*/ 3202746 h 3202746"/>
              <a:gd name="connsiteX7" fmla="*/ 836968 w 903600"/>
              <a:gd name="connsiteY7" fmla="*/ 3164021 h 3202746"/>
              <a:gd name="connsiteX8" fmla="*/ 543614 w 903600"/>
              <a:gd name="connsiteY8" fmla="*/ 2927254 h 3202746"/>
              <a:gd name="connsiteX9" fmla="*/ 4454 w 903600"/>
              <a:gd name="connsiteY9" fmla="*/ 1789424 h 3202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3600" h="3202746">
                <a:moveTo>
                  <a:pt x="0" y="1696196"/>
                </a:moveTo>
                <a:lnTo>
                  <a:pt x="0" y="1524211"/>
                </a:lnTo>
                <a:lnTo>
                  <a:pt x="4451" y="1430919"/>
                </a:lnTo>
                <a:cubicBezTo>
                  <a:pt x="44386" y="1013305"/>
                  <a:pt x="224101" y="605182"/>
                  <a:pt x="543598" y="282544"/>
                </a:cubicBezTo>
                <a:cubicBezTo>
                  <a:pt x="634882" y="190362"/>
                  <a:pt x="733257" y="109522"/>
                  <a:pt x="836948" y="40041"/>
                </a:cubicBezTo>
                <a:lnTo>
                  <a:pt x="903600" y="0"/>
                </a:lnTo>
                <a:lnTo>
                  <a:pt x="903600" y="3202746"/>
                </a:lnTo>
                <a:lnTo>
                  <a:pt x="836968" y="3164021"/>
                </a:lnTo>
                <a:cubicBezTo>
                  <a:pt x="733276" y="3096568"/>
                  <a:pt x="634900" y="3017651"/>
                  <a:pt x="543614" y="2927254"/>
                </a:cubicBezTo>
                <a:cubicBezTo>
                  <a:pt x="224114" y="2610865"/>
                  <a:pt x="44394" y="2206256"/>
                  <a:pt x="4454" y="1789424"/>
                </a:cubicBezTo>
                <a:close/>
              </a:path>
            </a:pathLst>
          </a:custGeom>
          <a:solidFill>
            <a:srgbClr val="FF595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61613B29-C356-4967-B293-A5AFC5A07662}"/>
              </a:ext>
            </a:extLst>
          </p:cNvPr>
          <p:cNvSpPr/>
          <p:nvPr/>
        </p:nvSpPr>
        <p:spPr>
          <a:xfrm rot="5400000">
            <a:off x="6209400" y="1060587"/>
            <a:ext cx="903600" cy="3734580"/>
          </a:xfrm>
          <a:custGeom>
            <a:avLst/>
            <a:gdLst>
              <a:gd name="connsiteX0" fmla="*/ 0 w 903600"/>
              <a:gd name="connsiteY0" fmla="*/ 3477493 h 3734580"/>
              <a:gd name="connsiteX1" fmla="*/ 0 w 903600"/>
              <a:gd name="connsiteY1" fmla="*/ 274747 h 3734580"/>
              <a:gd name="connsiteX2" fmla="*/ 92652 w 903600"/>
              <a:gd name="connsiteY2" fmla="*/ 219088 h 3734580"/>
              <a:gd name="connsiteX3" fmla="*/ 783041 w 903600"/>
              <a:gd name="connsiteY3" fmla="*/ 6935 h 3734580"/>
              <a:gd name="connsiteX4" fmla="*/ 903600 w 903600"/>
              <a:gd name="connsiteY4" fmla="*/ 0 h 3734580"/>
              <a:gd name="connsiteX5" fmla="*/ 903600 w 903600"/>
              <a:gd name="connsiteY5" fmla="*/ 3734580 h 3734580"/>
              <a:gd name="connsiteX6" fmla="*/ 783065 w 903600"/>
              <a:gd name="connsiteY6" fmla="*/ 3730003 h 3734580"/>
              <a:gd name="connsiteX7" fmla="*/ 92673 w 903600"/>
              <a:gd name="connsiteY7" fmla="*/ 3531352 h 373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600" h="3734580">
                <a:moveTo>
                  <a:pt x="0" y="3477493"/>
                </a:moveTo>
                <a:lnTo>
                  <a:pt x="0" y="274747"/>
                </a:lnTo>
                <a:lnTo>
                  <a:pt x="92652" y="219088"/>
                </a:lnTo>
                <a:cubicBezTo>
                  <a:pt x="309784" y="102852"/>
                  <a:pt x="544640" y="32089"/>
                  <a:pt x="783041" y="6935"/>
                </a:cubicBezTo>
                <a:lnTo>
                  <a:pt x="903600" y="0"/>
                </a:lnTo>
                <a:lnTo>
                  <a:pt x="903600" y="3734580"/>
                </a:lnTo>
                <a:lnTo>
                  <a:pt x="783065" y="3730003"/>
                </a:lnTo>
                <a:cubicBezTo>
                  <a:pt x="544663" y="3709512"/>
                  <a:pt x="309806" y="3643341"/>
                  <a:pt x="92673" y="3531352"/>
                </a:cubicBezTo>
                <a:close/>
              </a:path>
            </a:pathLst>
          </a:custGeom>
          <a:solidFill>
            <a:srgbClr val="FFCA3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44DE2B54-B8E7-45D3-BB86-652D914B3494}"/>
              </a:ext>
            </a:extLst>
          </p:cNvPr>
          <p:cNvSpPr/>
          <p:nvPr/>
        </p:nvSpPr>
        <p:spPr>
          <a:xfrm rot="5400000">
            <a:off x="4955986" y="1960424"/>
            <a:ext cx="903600" cy="3740275"/>
          </a:xfrm>
          <a:custGeom>
            <a:avLst/>
            <a:gdLst>
              <a:gd name="connsiteX0" fmla="*/ 0 w 903600"/>
              <a:gd name="connsiteY0" fmla="*/ 3737829 h 3740275"/>
              <a:gd name="connsiteX1" fmla="*/ 0 w 903600"/>
              <a:gd name="connsiteY1" fmla="*/ 3795 h 3740275"/>
              <a:gd name="connsiteX2" fmla="*/ 64401 w 903600"/>
              <a:gd name="connsiteY2" fmla="*/ 90 h 3740275"/>
              <a:gd name="connsiteX3" fmla="*/ 768085 w 903600"/>
              <a:gd name="connsiteY3" fmla="*/ 130144 h 3740275"/>
              <a:gd name="connsiteX4" fmla="*/ 903600 w 903600"/>
              <a:gd name="connsiteY4" fmla="*/ 191717 h 3740275"/>
              <a:gd name="connsiteX5" fmla="*/ 903600 w 903600"/>
              <a:gd name="connsiteY5" fmla="*/ 3532246 h 3740275"/>
              <a:gd name="connsiteX6" fmla="*/ 768107 w 903600"/>
              <a:gd name="connsiteY6" fmla="*/ 3596459 h 3740275"/>
              <a:gd name="connsiteX7" fmla="*/ 64424 w 903600"/>
              <a:gd name="connsiteY7" fmla="*/ 3740275 h 374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600" h="3740275">
                <a:moveTo>
                  <a:pt x="0" y="3737829"/>
                </a:moveTo>
                <a:lnTo>
                  <a:pt x="0" y="3795"/>
                </a:lnTo>
                <a:lnTo>
                  <a:pt x="64401" y="90"/>
                </a:lnTo>
                <a:cubicBezTo>
                  <a:pt x="303688" y="-2250"/>
                  <a:pt x="542976" y="41055"/>
                  <a:pt x="768085" y="130144"/>
                </a:cubicBezTo>
                <a:lnTo>
                  <a:pt x="903600" y="191717"/>
                </a:lnTo>
                <a:lnTo>
                  <a:pt x="903600" y="3532246"/>
                </a:lnTo>
                <a:lnTo>
                  <a:pt x="768107" y="3596459"/>
                </a:lnTo>
                <a:cubicBezTo>
                  <a:pt x="542999" y="3689950"/>
                  <a:pt x="303712" y="3737935"/>
                  <a:pt x="64424" y="3740275"/>
                </a:cubicBezTo>
                <a:close/>
              </a:path>
            </a:pathLst>
          </a:custGeom>
          <a:solidFill>
            <a:srgbClr val="8AC92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464DF54C-646B-4BC2-BEB1-3539B5EAFB05}"/>
              </a:ext>
            </a:extLst>
          </p:cNvPr>
          <p:cNvSpPr/>
          <p:nvPr/>
        </p:nvSpPr>
        <p:spPr>
          <a:xfrm rot="5400000">
            <a:off x="6216304" y="3058447"/>
            <a:ext cx="903600" cy="3345833"/>
          </a:xfrm>
          <a:custGeom>
            <a:avLst/>
            <a:gdLst>
              <a:gd name="connsiteX0" fmla="*/ 0 w 903600"/>
              <a:gd name="connsiteY0" fmla="*/ 3345833 h 3345833"/>
              <a:gd name="connsiteX1" fmla="*/ 0 w 903600"/>
              <a:gd name="connsiteY1" fmla="*/ 0 h 3345833"/>
              <a:gd name="connsiteX2" fmla="*/ 36152 w 903600"/>
              <a:gd name="connsiteY2" fmla="*/ 16426 h 3345833"/>
              <a:gd name="connsiteX3" fmla="*/ 488811 w 903600"/>
              <a:gd name="connsiteY3" fmla="*/ 345777 h 3345833"/>
              <a:gd name="connsiteX4" fmla="*/ 881906 w 903600"/>
              <a:gd name="connsiteY4" fmla="*/ 602871 h 3345833"/>
              <a:gd name="connsiteX5" fmla="*/ 903600 w 903600"/>
              <a:gd name="connsiteY5" fmla="*/ 612949 h 3345833"/>
              <a:gd name="connsiteX6" fmla="*/ 903600 w 903600"/>
              <a:gd name="connsiteY6" fmla="*/ 2843864 h 3345833"/>
              <a:gd name="connsiteX7" fmla="*/ 735308 w 903600"/>
              <a:gd name="connsiteY7" fmla="*/ 2906373 h 3345833"/>
              <a:gd name="connsiteX8" fmla="*/ 488827 w 903600"/>
              <a:gd name="connsiteY8" fmla="*/ 2990486 h 3345833"/>
              <a:gd name="connsiteX9" fmla="*/ 36172 w 903600"/>
              <a:gd name="connsiteY9" fmla="*/ 3328690 h 3345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3600" h="3345833">
                <a:moveTo>
                  <a:pt x="0" y="3345833"/>
                </a:moveTo>
                <a:lnTo>
                  <a:pt x="0" y="0"/>
                </a:lnTo>
                <a:lnTo>
                  <a:pt x="36152" y="16426"/>
                </a:lnTo>
                <a:cubicBezTo>
                  <a:pt x="199002" y="100417"/>
                  <a:pt x="351882" y="210182"/>
                  <a:pt x="488811" y="345777"/>
                </a:cubicBezTo>
                <a:cubicBezTo>
                  <a:pt x="599002" y="454896"/>
                  <a:pt x="736981" y="532787"/>
                  <a:pt x="881906" y="602871"/>
                </a:cubicBezTo>
                <a:lnTo>
                  <a:pt x="903600" y="612949"/>
                </a:lnTo>
                <a:lnTo>
                  <a:pt x="903600" y="2843864"/>
                </a:lnTo>
                <a:lnTo>
                  <a:pt x="735308" y="2906373"/>
                </a:lnTo>
                <a:cubicBezTo>
                  <a:pt x="654053" y="2934624"/>
                  <a:pt x="571470" y="2962129"/>
                  <a:pt x="488827" y="2990486"/>
                </a:cubicBezTo>
                <a:cubicBezTo>
                  <a:pt x="351900" y="3128760"/>
                  <a:pt x="199021" y="3241514"/>
                  <a:pt x="36172" y="3328690"/>
                </a:cubicBezTo>
                <a:close/>
              </a:path>
            </a:pathLst>
          </a:custGeom>
          <a:solidFill>
            <a:srgbClr val="1982C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B472701C-1BD2-4629-A545-2800CB3A4C4F}"/>
              </a:ext>
            </a:extLst>
          </p:cNvPr>
          <p:cNvSpPr/>
          <p:nvPr/>
        </p:nvSpPr>
        <p:spPr>
          <a:xfrm rot="5400000">
            <a:off x="5224750" y="4519360"/>
            <a:ext cx="903600" cy="2240471"/>
          </a:xfrm>
          <a:custGeom>
            <a:avLst/>
            <a:gdLst>
              <a:gd name="connsiteX0" fmla="*/ 0 w 903600"/>
              <a:gd name="connsiteY0" fmla="*/ 2240471 h 2240471"/>
              <a:gd name="connsiteX1" fmla="*/ 0 w 903600"/>
              <a:gd name="connsiteY1" fmla="*/ 0 h 2240471"/>
              <a:gd name="connsiteX2" fmla="*/ 209729 w 903600"/>
              <a:gd name="connsiteY2" fmla="*/ 97431 h 2240471"/>
              <a:gd name="connsiteX3" fmla="*/ 881300 w 903600"/>
              <a:gd name="connsiteY3" fmla="*/ 740433 h 2240471"/>
              <a:gd name="connsiteX4" fmla="*/ 903600 w 903600"/>
              <a:gd name="connsiteY4" fmla="*/ 853223 h 2240471"/>
              <a:gd name="connsiteX5" fmla="*/ 903600 w 903600"/>
              <a:gd name="connsiteY5" fmla="*/ 1261674 h 2240471"/>
              <a:gd name="connsiteX6" fmla="*/ 888142 w 903600"/>
              <a:gd name="connsiteY6" fmla="*/ 1364401 h 2240471"/>
              <a:gd name="connsiteX7" fmla="*/ 81646 w 903600"/>
              <a:gd name="connsiteY7" fmla="*/ 2210145 h 224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600" h="2240471">
                <a:moveTo>
                  <a:pt x="0" y="2240471"/>
                </a:moveTo>
                <a:lnTo>
                  <a:pt x="0" y="0"/>
                </a:lnTo>
                <a:lnTo>
                  <a:pt x="209729" y="97431"/>
                </a:lnTo>
                <a:cubicBezTo>
                  <a:pt x="503054" y="233696"/>
                  <a:pt x="782485" y="385575"/>
                  <a:pt x="881300" y="740433"/>
                </a:cubicBezTo>
                <a:lnTo>
                  <a:pt x="903600" y="853223"/>
                </a:lnTo>
                <a:lnTo>
                  <a:pt x="903600" y="1261674"/>
                </a:lnTo>
                <a:lnTo>
                  <a:pt x="888142" y="1364401"/>
                </a:lnTo>
                <a:cubicBezTo>
                  <a:pt x="789987" y="1838121"/>
                  <a:pt x="468286" y="2053438"/>
                  <a:pt x="81646" y="2210145"/>
                </a:cubicBezTo>
                <a:close/>
              </a:path>
            </a:pathLst>
          </a:custGeom>
          <a:solidFill>
            <a:srgbClr val="6A4C9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C8667F6F-50F1-46D2-9443-B639E5EE3062}"/>
              </a:ext>
            </a:extLst>
          </p:cNvPr>
          <p:cNvSpPr/>
          <p:nvPr/>
        </p:nvSpPr>
        <p:spPr>
          <a:xfrm>
            <a:off x="5567323" y="6175265"/>
            <a:ext cx="1093877" cy="164086"/>
          </a:xfrm>
          <a:prstGeom prst="roundRect">
            <a:avLst>
              <a:gd name="adj" fmla="val 50000"/>
            </a:avLst>
          </a:prstGeom>
          <a:solidFill>
            <a:srgbClr val="6A4C93"/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33FF8F4C-BE8D-49A4-A0D1-95CF27DF9F6F}"/>
              </a:ext>
            </a:extLst>
          </p:cNvPr>
          <p:cNvSpPr/>
          <p:nvPr/>
        </p:nvSpPr>
        <p:spPr>
          <a:xfrm>
            <a:off x="5574228" y="6423221"/>
            <a:ext cx="1093877" cy="164086"/>
          </a:xfrm>
          <a:prstGeom prst="roundRect">
            <a:avLst>
              <a:gd name="adj" fmla="val 50000"/>
            </a:avLst>
          </a:prstGeom>
          <a:solidFill>
            <a:srgbClr val="6A4C93"/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A7B4FAD-8980-41BE-9D0C-A62DCAE6EFBE}"/>
              </a:ext>
            </a:extLst>
          </p:cNvPr>
          <p:cNvSpPr/>
          <p:nvPr/>
        </p:nvSpPr>
        <p:spPr>
          <a:xfrm>
            <a:off x="5676551" y="6671177"/>
            <a:ext cx="838898" cy="164086"/>
          </a:xfrm>
          <a:prstGeom prst="roundRect">
            <a:avLst>
              <a:gd name="adj" fmla="val 50000"/>
            </a:avLst>
          </a:prstGeom>
          <a:solidFill>
            <a:srgbClr val="6A4C93"/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DAFE8C94-1A05-4AAD-9EBB-3AD039BEB3C5}"/>
              </a:ext>
            </a:extLst>
          </p:cNvPr>
          <p:cNvSpPr/>
          <p:nvPr/>
        </p:nvSpPr>
        <p:spPr>
          <a:xfrm rot="5400000">
            <a:off x="6209400" y="1060587"/>
            <a:ext cx="903600" cy="3734580"/>
          </a:xfrm>
          <a:custGeom>
            <a:avLst/>
            <a:gdLst>
              <a:gd name="connsiteX0" fmla="*/ 0 w 903600"/>
              <a:gd name="connsiteY0" fmla="*/ 3477493 h 3734580"/>
              <a:gd name="connsiteX1" fmla="*/ 0 w 903600"/>
              <a:gd name="connsiteY1" fmla="*/ 274747 h 3734580"/>
              <a:gd name="connsiteX2" fmla="*/ 92652 w 903600"/>
              <a:gd name="connsiteY2" fmla="*/ 219088 h 3734580"/>
              <a:gd name="connsiteX3" fmla="*/ 783041 w 903600"/>
              <a:gd name="connsiteY3" fmla="*/ 6935 h 3734580"/>
              <a:gd name="connsiteX4" fmla="*/ 903600 w 903600"/>
              <a:gd name="connsiteY4" fmla="*/ 0 h 3734580"/>
              <a:gd name="connsiteX5" fmla="*/ 903600 w 903600"/>
              <a:gd name="connsiteY5" fmla="*/ 3734580 h 3734580"/>
              <a:gd name="connsiteX6" fmla="*/ 783065 w 903600"/>
              <a:gd name="connsiteY6" fmla="*/ 3730003 h 3734580"/>
              <a:gd name="connsiteX7" fmla="*/ 92673 w 903600"/>
              <a:gd name="connsiteY7" fmla="*/ 3531352 h 373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600" h="3734580">
                <a:moveTo>
                  <a:pt x="0" y="3477493"/>
                </a:moveTo>
                <a:lnTo>
                  <a:pt x="0" y="274747"/>
                </a:lnTo>
                <a:lnTo>
                  <a:pt x="92652" y="219088"/>
                </a:lnTo>
                <a:cubicBezTo>
                  <a:pt x="309784" y="102852"/>
                  <a:pt x="544640" y="32089"/>
                  <a:pt x="783041" y="6935"/>
                </a:cubicBezTo>
                <a:lnTo>
                  <a:pt x="903600" y="0"/>
                </a:lnTo>
                <a:lnTo>
                  <a:pt x="903600" y="3734580"/>
                </a:lnTo>
                <a:lnTo>
                  <a:pt x="783065" y="3730003"/>
                </a:lnTo>
                <a:cubicBezTo>
                  <a:pt x="544663" y="3709512"/>
                  <a:pt x="309806" y="3643341"/>
                  <a:pt x="92673" y="3531352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D948C590-D208-42B8-ADD4-0A83EB235C67}"/>
              </a:ext>
            </a:extLst>
          </p:cNvPr>
          <p:cNvSpPr/>
          <p:nvPr/>
        </p:nvSpPr>
        <p:spPr>
          <a:xfrm rot="5400000">
            <a:off x="4955986" y="1960424"/>
            <a:ext cx="903600" cy="3740275"/>
          </a:xfrm>
          <a:custGeom>
            <a:avLst/>
            <a:gdLst>
              <a:gd name="connsiteX0" fmla="*/ 0 w 903600"/>
              <a:gd name="connsiteY0" fmla="*/ 3737829 h 3740275"/>
              <a:gd name="connsiteX1" fmla="*/ 0 w 903600"/>
              <a:gd name="connsiteY1" fmla="*/ 3795 h 3740275"/>
              <a:gd name="connsiteX2" fmla="*/ 64401 w 903600"/>
              <a:gd name="connsiteY2" fmla="*/ 90 h 3740275"/>
              <a:gd name="connsiteX3" fmla="*/ 768085 w 903600"/>
              <a:gd name="connsiteY3" fmla="*/ 130144 h 3740275"/>
              <a:gd name="connsiteX4" fmla="*/ 903600 w 903600"/>
              <a:gd name="connsiteY4" fmla="*/ 191717 h 3740275"/>
              <a:gd name="connsiteX5" fmla="*/ 903600 w 903600"/>
              <a:gd name="connsiteY5" fmla="*/ 3532246 h 3740275"/>
              <a:gd name="connsiteX6" fmla="*/ 768107 w 903600"/>
              <a:gd name="connsiteY6" fmla="*/ 3596459 h 3740275"/>
              <a:gd name="connsiteX7" fmla="*/ 64424 w 903600"/>
              <a:gd name="connsiteY7" fmla="*/ 3740275 h 374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600" h="3740275">
                <a:moveTo>
                  <a:pt x="0" y="3737829"/>
                </a:moveTo>
                <a:lnTo>
                  <a:pt x="0" y="3795"/>
                </a:lnTo>
                <a:lnTo>
                  <a:pt x="64401" y="90"/>
                </a:lnTo>
                <a:cubicBezTo>
                  <a:pt x="303688" y="-2250"/>
                  <a:pt x="542976" y="41055"/>
                  <a:pt x="768085" y="130144"/>
                </a:cubicBezTo>
                <a:lnTo>
                  <a:pt x="903600" y="191717"/>
                </a:lnTo>
                <a:lnTo>
                  <a:pt x="903600" y="3532246"/>
                </a:lnTo>
                <a:lnTo>
                  <a:pt x="768107" y="3596459"/>
                </a:lnTo>
                <a:cubicBezTo>
                  <a:pt x="542999" y="3689950"/>
                  <a:pt x="303712" y="3737935"/>
                  <a:pt x="64424" y="3740275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B72DF5E3-2FC1-4CB8-B056-01A804E6989E}"/>
              </a:ext>
            </a:extLst>
          </p:cNvPr>
          <p:cNvSpPr/>
          <p:nvPr/>
        </p:nvSpPr>
        <p:spPr>
          <a:xfrm rot="5400000">
            <a:off x="6216304" y="3058447"/>
            <a:ext cx="903600" cy="3345833"/>
          </a:xfrm>
          <a:custGeom>
            <a:avLst/>
            <a:gdLst>
              <a:gd name="connsiteX0" fmla="*/ 0 w 903600"/>
              <a:gd name="connsiteY0" fmla="*/ 3345833 h 3345833"/>
              <a:gd name="connsiteX1" fmla="*/ 0 w 903600"/>
              <a:gd name="connsiteY1" fmla="*/ 0 h 3345833"/>
              <a:gd name="connsiteX2" fmla="*/ 36152 w 903600"/>
              <a:gd name="connsiteY2" fmla="*/ 16426 h 3345833"/>
              <a:gd name="connsiteX3" fmla="*/ 488811 w 903600"/>
              <a:gd name="connsiteY3" fmla="*/ 345777 h 3345833"/>
              <a:gd name="connsiteX4" fmla="*/ 881906 w 903600"/>
              <a:gd name="connsiteY4" fmla="*/ 602871 h 3345833"/>
              <a:gd name="connsiteX5" fmla="*/ 903600 w 903600"/>
              <a:gd name="connsiteY5" fmla="*/ 612949 h 3345833"/>
              <a:gd name="connsiteX6" fmla="*/ 903600 w 903600"/>
              <a:gd name="connsiteY6" fmla="*/ 2843864 h 3345833"/>
              <a:gd name="connsiteX7" fmla="*/ 735308 w 903600"/>
              <a:gd name="connsiteY7" fmla="*/ 2906373 h 3345833"/>
              <a:gd name="connsiteX8" fmla="*/ 488827 w 903600"/>
              <a:gd name="connsiteY8" fmla="*/ 2990486 h 3345833"/>
              <a:gd name="connsiteX9" fmla="*/ 36172 w 903600"/>
              <a:gd name="connsiteY9" fmla="*/ 3328690 h 3345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3600" h="3345833">
                <a:moveTo>
                  <a:pt x="0" y="3345833"/>
                </a:moveTo>
                <a:lnTo>
                  <a:pt x="0" y="0"/>
                </a:lnTo>
                <a:lnTo>
                  <a:pt x="36152" y="16426"/>
                </a:lnTo>
                <a:cubicBezTo>
                  <a:pt x="199002" y="100417"/>
                  <a:pt x="351882" y="210182"/>
                  <a:pt x="488811" y="345777"/>
                </a:cubicBezTo>
                <a:cubicBezTo>
                  <a:pt x="599002" y="454896"/>
                  <a:pt x="736981" y="532787"/>
                  <a:pt x="881906" y="602871"/>
                </a:cubicBezTo>
                <a:lnTo>
                  <a:pt x="903600" y="612949"/>
                </a:lnTo>
                <a:lnTo>
                  <a:pt x="903600" y="2843864"/>
                </a:lnTo>
                <a:lnTo>
                  <a:pt x="735308" y="2906373"/>
                </a:lnTo>
                <a:cubicBezTo>
                  <a:pt x="654053" y="2934624"/>
                  <a:pt x="571470" y="2962129"/>
                  <a:pt x="488827" y="2990486"/>
                </a:cubicBezTo>
                <a:cubicBezTo>
                  <a:pt x="351900" y="3128760"/>
                  <a:pt x="199021" y="3241514"/>
                  <a:pt x="36172" y="332869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691F3B10-0BBE-44C3-A598-7B1100F27CAD}"/>
              </a:ext>
            </a:extLst>
          </p:cNvPr>
          <p:cNvSpPr/>
          <p:nvPr/>
        </p:nvSpPr>
        <p:spPr>
          <a:xfrm rot="5400000">
            <a:off x="5224750" y="4519360"/>
            <a:ext cx="903600" cy="2240471"/>
          </a:xfrm>
          <a:custGeom>
            <a:avLst/>
            <a:gdLst>
              <a:gd name="connsiteX0" fmla="*/ 0 w 903600"/>
              <a:gd name="connsiteY0" fmla="*/ 2240471 h 2240471"/>
              <a:gd name="connsiteX1" fmla="*/ 0 w 903600"/>
              <a:gd name="connsiteY1" fmla="*/ 0 h 2240471"/>
              <a:gd name="connsiteX2" fmla="*/ 209729 w 903600"/>
              <a:gd name="connsiteY2" fmla="*/ 97431 h 2240471"/>
              <a:gd name="connsiteX3" fmla="*/ 881300 w 903600"/>
              <a:gd name="connsiteY3" fmla="*/ 740433 h 2240471"/>
              <a:gd name="connsiteX4" fmla="*/ 903600 w 903600"/>
              <a:gd name="connsiteY4" fmla="*/ 853223 h 2240471"/>
              <a:gd name="connsiteX5" fmla="*/ 903600 w 903600"/>
              <a:gd name="connsiteY5" fmla="*/ 1261674 h 2240471"/>
              <a:gd name="connsiteX6" fmla="*/ 888142 w 903600"/>
              <a:gd name="connsiteY6" fmla="*/ 1364401 h 2240471"/>
              <a:gd name="connsiteX7" fmla="*/ 81646 w 903600"/>
              <a:gd name="connsiteY7" fmla="*/ 2210145 h 224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600" h="2240471">
                <a:moveTo>
                  <a:pt x="0" y="2240471"/>
                </a:moveTo>
                <a:lnTo>
                  <a:pt x="0" y="0"/>
                </a:lnTo>
                <a:lnTo>
                  <a:pt x="209729" y="97431"/>
                </a:lnTo>
                <a:cubicBezTo>
                  <a:pt x="503054" y="233696"/>
                  <a:pt x="782485" y="385575"/>
                  <a:pt x="881300" y="740433"/>
                </a:cubicBezTo>
                <a:lnTo>
                  <a:pt x="903600" y="853223"/>
                </a:lnTo>
                <a:lnTo>
                  <a:pt x="903600" y="1261674"/>
                </a:lnTo>
                <a:lnTo>
                  <a:pt x="888142" y="1364401"/>
                </a:lnTo>
                <a:cubicBezTo>
                  <a:pt x="789987" y="1838121"/>
                  <a:pt x="468286" y="2053438"/>
                  <a:pt x="81646" y="2210145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FA38082-36BC-442F-89F8-AF2D8FE69556}"/>
              </a:ext>
            </a:extLst>
          </p:cNvPr>
          <p:cNvGrpSpPr/>
          <p:nvPr/>
        </p:nvGrpSpPr>
        <p:grpSpPr>
          <a:xfrm>
            <a:off x="7746049" y="1602427"/>
            <a:ext cx="1686821" cy="862080"/>
            <a:chOff x="7272709" y="1517385"/>
            <a:chExt cx="1686821" cy="862080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B037E22F-8F59-4609-B14D-1461AC2C8649}"/>
                </a:ext>
              </a:extLst>
            </p:cNvPr>
            <p:cNvSpPr/>
            <p:nvPr/>
          </p:nvSpPr>
          <p:spPr>
            <a:xfrm>
              <a:off x="8097450" y="1517385"/>
              <a:ext cx="862080" cy="862080"/>
            </a:xfrm>
            <a:prstGeom prst="ellipse">
              <a:avLst/>
            </a:prstGeom>
            <a:solidFill>
              <a:srgbClr val="FF595E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7717625A-8F57-4047-A430-07F74CAA199A}"/>
                </a:ext>
              </a:extLst>
            </p:cNvPr>
            <p:cNvSpPr/>
            <p:nvPr/>
          </p:nvSpPr>
          <p:spPr>
            <a:xfrm>
              <a:off x="7389845" y="1926295"/>
              <a:ext cx="712409" cy="45719"/>
            </a:xfrm>
            <a:prstGeom prst="rect">
              <a:avLst/>
            </a:prstGeom>
            <a:solidFill>
              <a:srgbClr val="FF595E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21BD0069-0444-4AB8-9D87-15C2741E7475}"/>
                </a:ext>
              </a:extLst>
            </p:cNvPr>
            <p:cNvSpPr/>
            <p:nvPr/>
          </p:nvSpPr>
          <p:spPr>
            <a:xfrm>
              <a:off x="7272709" y="1880526"/>
              <a:ext cx="117136" cy="117136"/>
            </a:xfrm>
            <a:prstGeom prst="ellipse">
              <a:avLst/>
            </a:prstGeom>
            <a:solidFill>
              <a:srgbClr val="FF595E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FC3CB82-4788-4453-86EF-53644905B324}"/>
              </a:ext>
            </a:extLst>
          </p:cNvPr>
          <p:cNvGrpSpPr/>
          <p:nvPr/>
        </p:nvGrpSpPr>
        <p:grpSpPr>
          <a:xfrm>
            <a:off x="7746049" y="4300323"/>
            <a:ext cx="1686821" cy="862080"/>
            <a:chOff x="7272709" y="1517385"/>
            <a:chExt cx="1686821" cy="862080"/>
          </a:xfrm>
          <a:solidFill>
            <a:srgbClr val="1982C4"/>
          </a:solidFill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818265B1-0985-466C-8228-BF6F794B3198}"/>
                </a:ext>
              </a:extLst>
            </p:cNvPr>
            <p:cNvSpPr/>
            <p:nvPr/>
          </p:nvSpPr>
          <p:spPr>
            <a:xfrm>
              <a:off x="8097450" y="1517385"/>
              <a:ext cx="862080" cy="862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9A699A52-7BCA-454C-9EF4-4C11E4E625F3}"/>
                </a:ext>
              </a:extLst>
            </p:cNvPr>
            <p:cNvSpPr/>
            <p:nvPr/>
          </p:nvSpPr>
          <p:spPr>
            <a:xfrm>
              <a:off x="7389845" y="1926295"/>
              <a:ext cx="71240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E5FF14E1-8492-4D60-B0D7-0A40E26A4537}"/>
                </a:ext>
              </a:extLst>
            </p:cNvPr>
            <p:cNvSpPr/>
            <p:nvPr/>
          </p:nvSpPr>
          <p:spPr>
            <a:xfrm>
              <a:off x="7272709" y="1880526"/>
              <a:ext cx="117136" cy="1171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D25EE255-09EC-4E52-97CB-46D363804B46}"/>
              </a:ext>
            </a:extLst>
          </p:cNvPr>
          <p:cNvGrpSpPr/>
          <p:nvPr/>
        </p:nvGrpSpPr>
        <p:grpSpPr>
          <a:xfrm rot="10800000">
            <a:off x="2043992" y="2997960"/>
            <a:ext cx="1686821" cy="862080"/>
            <a:chOff x="7272709" y="1517385"/>
            <a:chExt cx="1686821" cy="862080"/>
          </a:xfrm>
          <a:solidFill>
            <a:srgbClr val="8AC926"/>
          </a:solidFill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0FA9167E-7AB4-48D3-8318-BE10178CCFA2}"/>
                </a:ext>
              </a:extLst>
            </p:cNvPr>
            <p:cNvSpPr/>
            <p:nvPr/>
          </p:nvSpPr>
          <p:spPr>
            <a:xfrm>
              <a:off x="8097450" y="1517385"/>
              <a:ext cx="862080" cy="862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151234AB-4A2D-4C67-95D6-19E2258A06ED}"/>
                </a:ext>
              </a:extLst>
            </p:cNvPr>
            <p:cNvSpPr/>
            <p:nvPr/>
          </p:nvSpPr>
          <p:spPr>
            <a:xfrm>
              <a:off x="7389845" y="1926295"/>
              <a:ext cx="71240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E6783155-6BF5-42FA-8A9C-2A515B4684E0}"/>
                </a:ext>
              </a:extLst>
            </p:cNvPr>
            <p:cNvSpPr/>
            <p:nvPr/>
          </p:nvSpPr>
          <p:spPr>
            <a:xfrm>
              <a:off x="7272709" y="1880526"/>
              <a:ext cx="117136" cy="1171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0DF4A13E-36A1-4FDB-9128-F589F1ED9137}"/>
              </a:ext>
            </a:extLst>
          </p:cNvPr>
          <p:cNvGrpSpPr/>
          <p:nvPr/>
        </p:nvGrpSpPr>
        <p:grpSpPr>
          <a:xfrm rot="10800000">
            <a:off x="2043991" y="4988491"/>
            <a:ext cx="1686821" cy="862080"/>
            <a:chOff x="7272709" y="1517385"/>
            <a:chExt cx="1686821" cy="862080"/>
          </a:xfrm>
          <a:solidFill>
            <a:srgbClr val="6A4C93"/>
          </a:solidFill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90CB3C0A-E2FF-4AE8-A9DE-47E681E11282}"/>
                </a:ext>
              </a:extLst>
            </p:cNvPr>
            <p:cNvSpPr/>
            <p:nvPr/>
          </p:nvSpPr>
          <p:spPr>
            <a:xfrm>
              <a:off x="8097450" y="1517385"/>
              <a:ext cx="862080" cy="862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A7F2C7B0-2F8C-40FC-9CA2-3C7CBF53B179}"/>
                </a:ext>
              </a:extLst>
            </p:cNvPr>
            <p:cNvSpPr/>
            <p:nvPr/>
          </p:nvSpPr>
          <p:spPr>
            <a:xfrm>
              <a:off x="7389845" y="1926295"/>
              <a:ext cx="71240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45FC9BB0-C9F1-4066-9474-F502DF8F89C9}"/>
                </a:ext>
              </a:extLst>
            </p:cNvPr>
            <p:cNvSpPr/>
            <p:nvPr/>
          </p:nvSpPr>
          <p:spPr>
            <a:xfrm>
              <a:off x="7272709" y="1880526"/>
              <a:ext cx="117136" cy="1171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9689729-7A7A-427A-8D97-D4518C8F072E}"/>
              </a:ext>
            </a:extLst>
          </p:cNvPr>
          <p:cNvSpPr txBox="1"/>
          <p:nvPr/>
        </p:nvSpPr>
        <p:spPr>
          <a:xfrm>
            <a:off x="9638522" y="1591296"/>
            <a:ext cx="2056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TITULO</a:t>
            </a:r>
          </a:p>
          <a:p>
            <a:r>
              <a:rPr lang="pt-BR" dirty="0">
                <a:solidFill>
                  <a:schemeClr val="bg1"/>
                </a:solidFill>
              </a:rPr>
              <a:t>texto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E387820-B9D4-487A-8243-10398BD895E3}"/>
              </a:ext>
            </a:extLst>
          </p:cNvPr>
          <p:cNvSpPr txBox="1"/>
          <p:nvPr/>
        </p:nvSpPr>
        <p:spPr>
          <a:xfrm>
            <a:off x="66565" y="2997960"/>
            <a:ext cx="2056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TITULO</a:t>
            </a:r>
          </a:p>
          <a:p>
            <a:r>
              <a:rPr lang="pt-BR" dirty="0">
                <a:solidFill>
                  <a:schemeClr val="bg1"/>
                </a:solidFill>
              </a:rPr>
              <a:t>texto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429930A-AE77-457A-AF9F-459D60770726}"/>
              </a:ext>
            </a:extLst>
          </p:cNvPr>
          <p:cNvSpPr txBox="1"/>
          <p:nvPr/>
        </p:nvSpPr>
        <p:spPr>
          <a:xfrm>
            <a:off x="9638521" y="4300323"/>
            <a:ext cx="2056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TITULO</a:t>
            </a:r>
          </a:p>
          <a:p>
            <a:r>
              <a:rPr lang="pt-BR" dirty="0">
                <a:solidFill>
                  <a:schemeClr val="bg1"/>
                </a:solidFill>
              </a:rPr>
              <a:t>texto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332E490-AEF8-41F7-9CB2-7EDF657F706D}"/>
              </a:ext>
            </a:extLst>
          </p:cNvPr>
          <p:cNvSpPr txBox="1"/>
          <p:nvPr/>
        </p:nvSpPr>
        <p:spPr>
          <a:xfrm>
            <a:off x="19491" y="4948552"/>
            <a:ext cx="2056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TITULO</a:t>
            </a:r>
          </a:p>
          <a:p>
            <a:r>
              <a:rPr lang="pt-BR" dirty="0">
                <a:solidFill>
                  <a:schemeClr val="bg1"/>
                </a:solidFill>
              </a:rPr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2510254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12C96808-542B-4991-9581-AE14B1E67086}"/>
              </a:ext>
            </a:extLst>
          </p:cNvPr>
          <p:cNvGraphicFramePr/>
          <p:nvPr/>
        </p:nvGraphicFramePr>
        <p:xfrm>
          <a:off x="-10195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99615D19-2E5C-45B7-AF0E-A3BF1E3F9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44577"/>
              </p:ext>
            </p:extLst>
          </p:nvPr>
        </p:nvGraphicFramePr>
        <p:xfrm>
          <a:off x="213414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2DAF5B7C-D3C3-45E6-8701-9B123B18B538}"/>
              </a:ext>
            </a:extLst>
          </p:cNvPr>
          <p:cNvGraphicFramePr/>
          <p:nvPr/>
        </p:nvGraphicFramePr>
        <p:xfrm>
          <a:off x="5220164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035A8964-6457-465A-A6ED-9C822747FFCD}"/>
              </a:ext>
            </a:extLst>
          </p:cNvPr>
          <p:cNvGraphicFramePr/>
          <p:nvPr/>
        </p:nvGraphicFramePr>
        <p:xfrm>
          <a:off x="8167216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860C7B-45AB-4527-8D46-334216B4FAC7}"/>
              </a:ext>
            </a:extLst>
          </p:cNvPr>
          <p:cNvSpPr txBox="1"/>
          <p:nvPr/>
        </p:nvSpPr>
        <p:spPr>
          <a:xfrm>
            <a:off x="2244588" y="1310816"/>
            <a:ext cx="159746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Contexto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55296A-B4B1-4455-AEC8-E88599BF720B}"/>
              </a:ext>
            </a:extLst>
          </p:cNvPr>
          <p:cNvSpPr txBox="1"/>
          <p:nvPr/>
        </p:nvSpPr>
        <p:spPr>
          <a:xfrm>
            <a:off x="3540015" y="1341594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31E0DA-83E7-4756-A749-01D7CCC4E305}"/>
              </a:ext>
            </a:extLst>
          </p:cNvPr>
          <p:cNvSpPr txBox="1"/>
          <p:nvPr/>
        </p:nvSpPr>
        <p:spPr>
          <a:xfrm>
            <a:off x="4729920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761B4A-4D73-421F-8030-338EF9C0D875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35427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Espaço Reservado para Conteúdo 2"/>
          <p:cNvGraphicFramePr/>
          <p:nvPr/>
        </p:nvGraphicFramePr>
        <p:xfrm>
          <a:off x="5040117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01586A72-D418-465D-8C0F-8D4C4B480A36}"/>
              </a:ext>
            </a:extLst>
          </p:cNvPr>
          <p:cNvGraphicFramePr/>
          <p:nvPr/>
        </p:nvGraphicFramePr>
        <p:xfrm>
          <a:off x="196865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1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1533816825"/>
              </p:ext>
            </p:extLst>
          </p:nvPr>
        </p:nvGraphicFramePr>
        <p:xfrm>
          <a:off x="-100797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5" name="Espaço Reservado para Conteúdo 2"/>
          <p:cNvGraphicFramePr/>
          <p:nvPr/>
        </p:nvGraphicFramePr>
        <p:xfrm>
          <a:off x="821339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4BBC1F64-6A9A-4756-AE3A-5530F848BDB4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FDAF72-6237-4B4A-A954-A30A3C1FCBF2}"/>
              </a:ext>
            </a:extLst>
          </p:cNvPr>
          <p:cNvSpPr txBox="1"/>
          <p:nvPr/>
        </p:nvSpPr>
        <p:spPr>
          <a:xfrm>
            <a:off x="3489710" y="1310816"/>
            <a:ext cx="132154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Missão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201C95-5404-4900-AA68-CFFD1575D4E1}"/>
              </a:ext>
            </a:extLst>
          </p:cNvPr>
          <p:cNvSpPr txBox="1"/>
          <p:nvPr/>
        </p:nvSpPr>
        <p:spPr>
          <a:xfrm>
            <a:off x="4729920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E94C34-7F17-4898-BF7C-57D1F8FED84A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90340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18" grpId="0">
        <p:bldAsOne/>
      </p:bldGraphic>
      <p:bldGraphic spid="11" grpId="0">
        <p:bldAsOne/>
      </p:bldGraphic>
      <p:bldGraphic spid="1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4" name="Elipse 3">
            <a:extLst>
              <a:ext uri="{FF2B5EF4-FFF2-40B4-BE49-F238E27FC236}">
                <a16:creationId xmlns:a16="http://schemas.microsoft.com/office/drawing/2014/main" id="{364E2A3D-87B2-4929-90BF-EF5E0BC5F7F1}"/>
              </a:ext>
            </a:extLst>
          </p:cNvPr>
          <p:cNvSpPr/>
          <p:nvPr/>
        </p:nvSpPr>
        <p:spPr>
          <a:xfrm>
            <a:off x="1819507" y="2968767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4757E7-3B95-4F83-8845-7259D6481E9A}"/>
              </a:ext>
            </a:extLst>
          </p:cNvPr>
          <p:cNvSpPr/>
          <p:nvPr/>
        </p:nvSpPr>
        <p:spPr>
          <a:xfrm>
            <a:off x="2088404" y="3237664"/>
            <a:ext cx="723952" cy="723952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121F804D-DDFC-4DED-B2DB-93DC62F53703}"/>
              </a:ext>
            </a:extLst>
          </p:cNvPr>
          <p:cNvSpPr/>
          <p:nvPr/>
        </p:nvSpPr>
        <p:spPr>
          <a:xfrm>
            <a:off x="1416162" y="4623517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 dirty="0"/>
              <a:t>Melhorar a experiência do jogador</a:t>
            </a:r>
            <a:endParaRPr lang="en-US" sz="1600" kern="120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67F79F1-9396-4B9B-810D-A28DEE7C59EE}"/>
              </a:ext>
            </a:extLst>
          </p:cNvPr>
          <p:cNvSpPr/>
          <p:nvPr/>
        </p:nvSpPr>
        <p:spPr>
          <a:xfrm>
            <a:off x="4249920" y="2968767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58EB867-264B-4D26-962F-F0ABDB6F2FD9}"/>
              </a:ext>
            </a:extLst>
          </p:cNvPr>
          <p:cNvSpPr/>
          <p:nvPr/>
        </p:nvSpPr>
        <p:spPr>
          <a:xfrm>
            <a:off x="4518817" y="3237664"/>
            <a:ext cx="723952" cy="723952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5790D2E-26F9-4E4F-88DB-6FF74620C6A6}"/>
              </a:ext>
            </a:extLst>
          </p:cNvPr>
          <p:cNvSpPr/>
          <p:nvPr/>
        </p:nvSpPr>
        <p:spPr>
          <a:xfrm>
            <a:off x="3846575" y="4623517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/>
              <a:t>Facilitar a criação de times</a:t>
            </a:r>
            <a:endParaRPr lang="en-US" sz="1600" kern="120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395D1BF-8186-47EB-A036-F786886895ED}"/>
              </a:ext>
            </a:extLst>
          </p:cNvPr>
          <p:cNvSpPr/>
          <p:nvPr/>
        </p:nvSpPr>
        <p:spPr>
          <a:xfrm>
            <a:off x="6680333" y="2968767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55A3A22-BC02-4B61-B054-9D74B1EA06E2}"/>
              </a:ext>
            </a:extLst>
          </p:cNvPr>
          <p:cNvSpPr/>
          <p:nvPr/>
        </p:nvSpPr>
        <p:spPr>
          <a:xfrm>
            <a:off x="6949230" y="3237664"/>
            <a:ext cx="723952" cy="723952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75930C96-8A9A-4268-A647-F3165AAE9551}"/>
              </a:ext>
            </a:extLst>
          </p:cNvPr>
          <p:cNvSpPr/>
          <p:nvPr/>
        </p:nvSpPr>
        <p:spPr>
          <a:xfrm>
            <a:off x="6276988" y="4623517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/>
              <a:t>Rapidez na procura de jogadores</a:t>
            </a:r>
            <a:endParaRPr lang="en-US" sz="1600" kern="120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E98AB61-7AFF-4BAD-A500-FDAF7729382B}"/>
              </a:ext>
            </a:extLst>
          </p:cNvPr>
          <p:cNvSpPr/>
          <p:nvPr/>
        </p:nvSpPr>
        <p:spPr>
          <a:xfrm>
            <a:off x="9110746" y="2968767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378530B-31FA-4A24-92EA-8DCAA1979555}"/>
              </a:ext>
            </a:extLst>
          </p:cNvPr>
          <p:cNvSpPr/>
          <p:nvPr/>
        </p:nvSpPr>
        <p:spPr>
          <a:xfrm>
            <a:off x="9379643" y="3237664"/>
            <a:ext cx="723952" cy="723952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A568B5E8-EF6B-46A7-B3B6-96F3D367BABC}"/>
              </a:ext>
            </a:extLst>
          </p:cNvPr>
          <p:cNvSpPr/>
          <p:nvPr/>
        </p:nvSpPr>
        <p:spPr>
          <a:xfrm>
            <a:off x="8707401" y="4623517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/>
              <a:t>Agregar valor e cooperar para o crescimento deste mercado</a:t>
            </a:r>
            <a:endParaRPr lang="en-US" sz="1600" kern="120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39AFDD-8E4F-4858-BBB3-0373BB83BE39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2FEA5-53F9-420C-8D02-55CB953267D0}"/>
              </a:ext>
            </a:extLst>
          </p:cNvPr>
          <p:cNvSpPr txBox="1"/>
          <p:nvPr/>
        </p:nvSpPr>
        <p:spPr>
          <a:xfrm>
            <a:off x="3501186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83EDC-9D44-4171-BB6B-3CD66677F0D3}"/>
              </a:ext>
            </a:extLst>
          </p:cNvPr>
          <p:cNvSpPr txBox="1"/>
          <p:nvPr/>
        </p:nvSpPr>
        <p:spPr>
          <a:xfrm>
            <a:off x="4666771" y="1296563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Objetivos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0547B8-5409-4E2C-A027-DEB7D0C5C381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13504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39AFDD-8E4F-4858-BBB3-0373BB83BE39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2FEA5-53F9-420C-8D02-55CB953267D0}"/>
              </a:ext>
            </a:extLst>
          </p:cNvPr>
          <p:cNvSpPr txBox="1"/>
          <p:nvPr/>
        </p:nvSpPr>
        <p:spPr>
          <a:xfrm>
            <a:off x="3501186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83EDC-9D44-4171-BB6B-3CD66677F0D3}"/>
              </a:ext>
            </a:extLst>
          </p:cNvPr>
          <p:cNvSpPr txBox="1"/>
          <p:nvPr/>
        </p:nvSpPr>
        <p:spPr>
          <a:xfrm>
            <a:off x="6034664" y="1299792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Diferencial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526A70-8C34-48E9-B49E-3051C26489C7}"/>
              </a:ext>
            </a:extLst>
          </p:cNvPr>
          <p:cNvSpPr txBox="1"/>
          <p:nvPr/>
        </p:nvSpPr>
        <p:spPr>
          <a:xfrm>
            <a:off x="4728716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487D2E9-4C39-48C7-A044-D29E4BE3ED53}"/>
              </a:ext>
            </a:extLst>
          </p:cNvPr>
          <p:cNvSpPr/>
          <p:nvPr/>
        </p:nvSpPr>
        <p:spPr>
          <a:xfrm>
            <a:off x="906557" y="2965224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28196DA-1607-424C-A71C-2E55B112A474}"/>
              </a:ext>
            </a:extLst>
          </p:cNvPr>
          <p:cNvSpPr/>
          <p:nvPr/>
        </p:nvSpPr>
        <p:spPr>
          <a:xfrm>
            <a:off x="1164439" y="3216638"/>
            <a:ext cx="723952" cy="7239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2CB75581-F853-4FDC-BADC-C8311F990399}"/>
              </a:ext>
            </a:extLst>
          </p:cNvPr>
          <p:cNvSpPr/>
          <p:nvPr/>
        </p:nvSpPr>
        <p:spPr>
          <a:xfrm>
            <a:off x="503212" y="4619974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Grande </a:t>
            </a:r>
            <a:r>
              <a:rPr lang="en-US" sz="1600" kern="1200" dirty="0" err="1"/>
              <a:t>comunidade</a:t>
            </a:r>
            <a:endParaRPr lang="en-US" sz="1600" kern="120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0743510-684B-4A3E-88D3-6227A2E73E82}"/>
              </a:ext>
            </a:extLst>
          </p:cNvPr>
          <p:cNvSpPr/>
          <p:nvPr/>
        </p:nvSpPr>
        <p:spPr>
          <a:xfrm>
            <a:off x="3148848" y="2965224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9597BBA-61CC-4D32-A5D2-7B19D809F19D}"/>
              </a:ext>
            </a:extLst>
          </p:cNvPr>
          <p:cNvSpPr/>
          <p:nvPr/>
        </p:nvSpPr>
        <p:spPr>
          <a:xfrm>
            <a:off x="3417745" y="3234121"/>
            <a:ext cx="723952" cy="723952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70B378D0-8088-48BE-99B1-08DFBE4C4644}"/>
              </a:ext>
            </a:extLst>
          </p:cNvPr>
          <p:cNvSpPr/>
          <p:nvPr/>
        </p:nvSpPr>
        <p:spPr>
          <a:xfrm>
            <a:off x="2733851" y="4619974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 err="1"/>
              <a:t>Diversos</a:t>
            </a:r>
            <a:r>
              <a:rPr lang="en-US" sz="1600" kern="1200" dirty="0"/>
              <a:t> </a:t>
            </a:r>
            <a:r>
              <a:rPr lang="en-US" sz="1600" kern="1200" dirty="0" err="1"/>
              <a:t>jogos</a:t>
            </a:r>
            <a:endParaRPr lang="en-US" sz="1600" kern="1200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C1472606-B787-46EC-B0D3-C0BB49C3756A}"/>
              </a:ext>
            </a:extLst>
          </p:cNvPr>
          <p:cNvSpPr/>
          <p:nvPr/>
        </p:nvSpPr>
        <p:spPr>
          <a:xfrm>
            <a:off x="5391139" y="2965224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E37EB24-2F30-43DA-A39F-78DE700D6F44}"/>
              </a:ext>
            </a:extLst>
          </p:cNvPr>
          <p:cNvSpPr/>
          <p:nvPr/>
        </p:nvSpPr>
        <p:spPr>
          <a:xfrm>
            <a:off x="5701406" y="3216638"/>
            <a:ext cx="723952" cy="72395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1761BBA6-2CF8-48BF-AB53-2005ABD80484}"/>
              </a:ext>
            </a:extLst>
          </p:cNvPr>
          <p:cNvSpPr/>
          <p:nvPr/>
        </p:nvSpPr>
        <p:spPr>
          <a:xfrm>
            <a:off x="5001336" y="4627060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 err="1"/>
              <a:t>Foco</a:t>
            </a:r>
            <a:r>
              <a:rPr lang="en-US" sz="1600" kern="1200" dirty="0"/>
              <a:t> total no </a:t>
            </a:r>
            <a:r>
              <a:rPr lang="en-US" sz="1600" kern="1200" dirty="0" err="1"/>
              <a:t>usuário</a:t>
            </a:r>
            <a:endParaRPr lang="en-US" sz="1600" kern="1200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BDB5F66-F441-4420-B34B-BBE165BD9CFE}"/>
              </a:ext>
            </a:extLst>
          </p:cNvPr>
          <p:cNvSpPr/>
          <p:nvPr/>
        </p:nvSpPr>
        <p:spPr>
          <a:xfrm>
            <a:off x="7633430" y="2965224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D6D522E-2BAD-469C-835D-B453A51B0B04}"/>
              </a:ext>
            </a:extLst>
          </p:cNvPr>
          <p:cNvSpPr/>
          <p:nvPr/>
        </p:nvSpPr>
        <p:spPr>
          <a:xfrm>
            <a:off x="7916395" y="3234121"/>
            <a:ext cx="723952" cy="723952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6B080FEF-05E5-4958-A14C-68EEB05113A0}"/>
              </a:ext>
            </a:extLst>
          </p:cNvPr>
          <p:cNvSpPr/>
          <p:nvPr/>
        </p:nvSpPr>
        <p:spPr>
          <a:xfrm>
            <a:off x="7230085" y="4619974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 err="1"/>
              <a:t>Multiplataforma</a:t>
            </a:r>
            <a:endParaRPr lang="en-US" sz="1600" kern="1200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0632CC2-31E5-477B-AC62-01CC5DD65329}"/>
              </a:ext>
            </a:extLst>
          </p:cNvPr>
          <p:cNvSpPr/>
          <p:nvPr/>
        </p:nvSpPr>
        <p:spPr>
          <a:xfrm>
            <a:off x="9875721" y="2965224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EA4B9E03-8B9E-41B7-A100-965C027E9D13}"/>
              </a:ext>
            </a:extLst>
          </p:cNvPr>
          <p:cNvSpPr/>
          <p:nvPr/>
        </p:nvSpPr>
        <p:spPr>
          <a:xfrm>
            <a:off x="9458149" y="4619974"/>
            <a:ext cx="223702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UX</a:t>
            </a:r>
          </a:p>
        </p:txBody>
      </p:sp>
      <p:pic>
        <p:nvPicPr>
          <p:cNvPr id="44" name="Imagem 43" descr="Uma imagem contendo balão, transporte, aeronave, gráfico&#10;&#10;Descrição gerada automaticamente">
            <a:extLst>
              <a:ext uri="{FF2B5EF4-FFF2-40B4-BE49-F238E27FC236}">
                <a16:creationId xmlns:a16="http://schemas.microsoft.com/office/drawing/2014/main" id="{63F872DA-A24E-45B8-B704-97C03C63B2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921" y="3216638"/>
            <a:ext cx="723952" cy="7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5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0" grpId="0" animBg="1"/>
      <p:bldP spid="31" grpId="0"/>
      <p:bldP spid="33" grpId="0" animBg="1"/>
      <p:bldP spid="34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Ferramentas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36" name="Picture 12" descr="github logo - ícones de mídia social grátis">
            <a:extLst>
              <a:ext uri="{FF2B5EF4-FFF2-40B4-BE49-F238E27FC236}">
                <a16:creationId xmlns:a16="http://schemas.microsoft.com/office/drawing/2014/main" id="{4CB63698-D978-4CD6-8FD1-C022074D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10" y="2385085"/>
            <a:ext cx="864563" cy="86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Office 365 + Asana · Asana">
            <a:extLst>
              <a:ext uri="{FF2B5EF4-FFF2-40B4-BE49-F238E27FC236}">
                <a16:creationId xmlns:a16="http://schemas.microsoft.com/office/drawing/2014/main" id="{1070BA75-767B-4C56-BCD0-3A6C324EE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7" b="9872"/>
          <a:stretch/>
        </p:blipFill>
        <p:spPr bwMode="auto">
          <a:xfrm>
            <a:off x="2635168" y="2385085"/>
            <a:ext cx="1089071" cy="86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raw io Vector Logo - Download Free SVG Icon | Worldvectorlogo">
            <a:extLst>
              <a:ext uri="{FF2B5EF4-FFF2-40B4-BE49-F238E27FC236}">
                <a16:creationId xmlns:a16="http://schemas.microsoft.com/office/drawing/2014/main" id="{3E94C683-13A5-473D-84E5-0EC77570D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68"/>
          <a:stretch/>
        </p:blipFill>
        <p:spPr bwMode="auto">
          <a:xfrm>
            <a:off x="4615134" y="2378658"/>
            <a:ext cx="870883" cy="86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stah* UML pad na App Store">
            <a:extLst>
              <a:ext uri="{FF2B5EF4-FFF2-40B4-BE49-F238E27FC236}">
                <a16:creationId xmlns:a16="http://schemas.microsoft.com/office/drawing/2014/main" id="{3436FD7C-0729-4A23-ABA2-8DE8F6568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12" y="2424930"/>
            <a:ext cx="824718" cy="82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3DF01B-3E58-4B87-B7A7-68FE79FB51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9146" y="2172908"/>
            <a:ext cx="946177" cy="114688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pic>
        <p:nvPicPr>
          <p:cNvPr id="1026" name="Picture 2" descr="Planner - Free logo icons">
            <a:extLst>
              <a:ext uri="{FF2B5EF4-FFF2-40B4-BE49-F238E27FC236}">
                <a16:creationId xmlns:a16="http://schemas.microsoft.com/office/drawing/2014/main" id="{78E2C9EE-99D1-4831-91F5-7FE6CF34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11" y="4538827"/>
            <a:ext cx="1072371" cy="107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droid Studio no Ubuntu 16.04 – CELSOTUX">
            <a:extLst>
              <a:ext uri="{FF2B5EF4-FFF2-40B4-BE49-F238E27FC236}">
                <a16:creationId xmlns:a16="http://schemas.microsoft.com/office/drawing/2014/main" id="{8C9B7C30-7C56-4882-818D-FEF55C904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465" y="4551202"/>
            <a:ext cx="1149238" cy="114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Web Services Logo – AWS Logo - PNG e Vetor - Download de Logo">
            <a:extLst>
              <a:ext uri="{FF2B5EF4-FFF2-40B4-BE49-F238E27FC236}">
                <a16:creationId xmlns:a16="http://schemas.microsoft.com/office/drawing/2014/main" id="{C226C88F-F1F3-450B-A53D-288483D5B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886" y="4713984"/>
            <a:ext cx="1377367" cy="8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iscord Free Icon of Social Media Set - Flat Design">
            <a:extLst>
              <a:ext uri="{FF2B5EF4-FFF2-40B4-BE49-F238E27FC236}">
                <a16:creationId xmlns:a16="http://schemas.microsoft.com/office/drawing/2014/main" id="{7C2A9D61-1C80-4D41-B634-0B796690C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25" y="2302090"/>
            <a:ext cx="1017698" cy="101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Primeiros passos com Jenkins – Aécio Pires">
            <a:extLst>
              <a:ext uri="{FF2B5EF4-FFF2-40B4-BE49-F238E27FC236}">
                <a16:creationId xmlns:a16="http://schemas.microsoft.com/office/drawing/2014/main" id="{6D138A2C-919A-4039-9561-4D9FE4AAB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436" y="4416262"/>
            <a:ext cx="1965393" cy="119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JMeter Tutorial for Beginners - Jmeter - OctoPerf">
            <a:extLst>
              <a:ext uri="{FF2B5EF4-FFF2-40B4-BE49-F238E27FC236}">
                <a16:creationId xmlns:a16="http://schemas.microsoft.com/office/drawing/2014/main" id="{80A9F058-B172-4C56-B70E-E9AEFC865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850" y="4510691"/>
            <a:ext cx="2539643" cy="126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7701" y="0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PM </a:t>
            </a:r>
            <a:r>
              <a:rPr lang="pt-BR" dirty="0" err="1"/>
              <a:t>Canvas</a:t>
            </a:r>
            <a:endParaRPr lang="pt-BR" dirty="0"/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67855" y="83579"/>
            <a:ext cx="1128382" cy="847206"/>
            <a:chOff x="8178111" y="245168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78111" y="59382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78211" y="24516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B00039-3B72-44E9-95D9-E61B0FBA1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" b="917"/>
          <a:stretch/>
        </p:blipFill>
        <p:spPr>
          <a:xfrm>
            <a:off x="1947233" y="1067634"/>
            <a:ext cx="8297534" cy="577339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E4DCBCD-A14C-415E-B9CE-5F44C57435DB}"/>
              </a:ext>
            </a:extLst>
          </p:cNvPr>
          <p:cNvSpPr txBox="1"/>
          <p:nvPr/>
        </p:nvSpPr>
        <p:spPr>
          <a:xfrm>
            <a:off x="5361473" y="1770104"/>
            <a:ext cx="124191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700" dirty="0"/>
              <a:t>Jogadores de jogos online</a:t>
            </a:r>
          </a:p>
          <a:p>
            <a:endParaRPr lang="pt-BR" sz="700" dirty="0"/>
          </a:p>
          <a:p>
            <a:endParaRPr lang="pt-BR" sz="700" dirty="0"/>
          </a:p>
        </p:txBody>
      </p:sp>
    </p:spTree>
    <p:extLst>
      <p:ext uri="{BB962C8B-B14F-4D97-AF65-F5344CB8AC3E}">
        <p14:creationId xmlns:p14="http://schemas.microsoft.com/office/powerpoint/2010/main" val="331301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Mapa de Persona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E0DB006-FF36-4E8D-92A3-F7751812C3DE}"/>
              </a:ext>
            </a:extLst>
          </p:cNvPr>
          <p:cNvGrpSpPr/>
          <p:nvPr/>
        </p:nvGrpSpPr>
        <p:grpSpPr>
          <a:xfrm>
            <a:off x="1674950" y="1074881"/>
            <a:ext cx="8420100" cy="5700241"/>
            <a:chOff x="1189144" y="908020"/>
            <a:chExt cx="8420100" cy="5700241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E3845E1E-8B4E-44C7-A102-9E05615C0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9144" y="908020"/>
              <a:ext cx="8420100" cy="5700241"/>
            </a:xfrm>
            <a:prstGeom prst="rect">
              <a:avLst/>
            </a:prstGeom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0884B30-3249-43D0-B734-8856AD8E2E35}"/>
                </a:ext>
              </a:extLst>
            </p:cNvPr>
            <p:cNvSpPr txBox="1"/>
            <p:nvPr/>
          </p:nvSpPr>
          <p:spPr>
            <a:xfrm>
              <a:off x="1808480" y="3462868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Vinicius Oliveira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F4C7019-6453-4AAE-8134-44BE64B6928E}"/>
                </a:ext>
              </a:extLst>
            </p:cNvPr>
            <p:cNvSpPr txBox="1"/>
            <p:nvPr/>
          </p:nvSpPr>
          <p:spPr>
            <a:xfrm>
              <a:off x="4128347" y="1032934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Usuário Final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12FB493-C444-4A35-AA95-E1A8917608A2}"/>
                </a:ext>
              </a:extLst>
            </p:cNvPr>
            <p:cNvSpPr txBox="1"/>
            <p:nvPr/>
          </p:nvSpPr>
          <p:spPr>
            <a:xfrm>
              <a:off x="6428741" y="1060567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Grupo 4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F2CA2D1-C093-4533-B556-A2679A12E07E}"/>
                </a:ext>
              </a:extLst>
            </p:cNvPr>
            <p:cNvSpPr txBox="1"/>
            <p:nvPr/>
          </p:nvSpPr>
          <p:spPr>
            <a:xfrm>
              <a:off x="1808480" y="3645314"/>
              <a:ext cx="2997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16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F3BBAE3-1FA3-47E2-8859-45401FE9A4DC}"/>
                </a:ext>
              </a:extLst>
            </p:cNvPr>
            <p:cNvSpPr txBox="1"/>
            <p:nvPr/>
          </p:nvSpPr>
          <p:spPr>
            <a:xfrm>
              <a:off x="1958339" y="3807007"/>
              <a:ext cx="691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Estudante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F703782-D98B-4A9B-B851-9CFD12D908BA}"/>
                </a:ext>
              </a:extLst>
            </p:cNvPr>
            <p:cNvSpPr txBox="1"/>
            <p:nvPr/>
          </p:nvSpPr>
          <p:spPr>
            <a:xfrm>
              <a:off x="1767416" y="3971636"/>
              <a:ext cx="691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São Paulo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CA8478C-E664-44BC-8E5F-F5181B00E48D}"/>
                </a:ext>
              </a:extLst>
            </p:cNvPr>
            <p:cNvSpPr txBox="1"/>
            <p:nvPr/>
          </p:nvSpPr>
          <p:spPr>
            <a:xfrm>
              <a:off x="1808480" y="4133329"/>
              <a:ext cx="6474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Solteiro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E73B54E7-A48F-4EF3-BA79-72290351DB93}"/>
                </a:ext>
              </a:extLst>
            </p:cNvPr>
            <p:cNvSpPr/>
            <p:nvPr/>
          </p:nvSpPr>
          <p:spPr>
            <a:xfrm>
              <a:off x="4258735" y="1784321"/>
              <a:ext cx="10837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B9FF91E-A84C-4AA4-8B97-3DCDF1684F9D}"/>
                </a:ext>
              </a:extLst>
            </p:cNvPr>
            <p:cNvSpPr/>
            <p:nvPr/>
          </p:nvSpPr>
          <p:spPr>
            <a:xfrm>
              <a:off x="4043682" y="2040467"/>
              <a:ext cx="1298786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A0A560B-52C1-4391-BFE7-4A91DEC68350}"/>
                </a:ext>
              </a:extLst>
            </p:cNvPr>
            <p:cNvSpPr/>
            <p:nvPr/>
          </p:nvSpPr>
          <p:spPr>
            <a:xfrm>
              <a:off x="3586480" y="2300489"/>
              <a:ext cx="1083733" cy="101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6494737-927E-4750-97FC-D0A2AD171E54}"/>
                </a:ext>
              </a:extLst>
            </p:cNvPr>
            <p:cNvSpPr/>
            <p:nvPr/>
          </p:nvSpPr>
          <p:spPr>
            <a:xfrm>
              <a:off x="4174069" y="2568977"/>
              <a:ext cx="1168399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709C6D9-3DE8-4410-B647-627CF75F3F50}"/>
                </a:ext>
              </a:extLst>
            </p:cNvPr>
            <p:cNvSpPr/>
            <p:nvPr/>
          </p:nvSpPr>
          <p:spPr>
            <a:xfrm>
              <a:off x="4588936" y="2812066"/>
              <a:ext cx="753532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B441CE4-07A8-4E87-BCEA-F271AB036B85}"/>
                </a:ext>
              </a:extLst>
            </p:cNvPr>
            <p:cNvSpPr/>
            <p:nvPr/>
          </p:nvSpPr>
          <p:spPr>
            <a:xfrm>
              <a:off x="5596888" y="1784895"/>
              <a:ext cx="1583264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1F0F5EEF-A484-4B54-BFA3-410C89B253D8}"/>
                </a:ext>
              </a:extLst>
            </p:cNvPr>
            <p:cNvSpPr/>
            <p:nvPr/>
          </p:nvSpPr>
          <p:spPr>
            <a:xfrm>
              <a:off x="5588696" y="2048935"/>
              <a:ext cx="66040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5B639433-DD5F-40CF-81B4-9C0C4A200436}"/>
                </a:ext>
              </a:extLst>
            </p:cNvPr>
            <p:cNvSpPr/>
            <p:nvPr/>
          </p:nvSpPr>
          <p:spPr>
            <a:xfrm>
              <a:off x="5588696" y="2291052"/>
              <a:ext cx="1583264" cy="108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470D898-2E1D-49B7-A2C5-3D3569379AFA}"/>
                </a:ext>
              </a:extLst>
            </p:cNvPr>
            <p:cNvSpPr/>
            <p:nvPr/>
          </p:nvSpPr>
          <p:spPr>
            <a:xfrm>
              <a:off x="5596888" y="2559967"/>
              <a:ext cx="1758530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10AF5CD2-72E1-4AA2-BA88-10D03BAD3913}"/>
                </a:ext>
              </a:extLst>
            </p:cNvPr>
            <p:cNvSpPr/>
            <p:nvPr/>
          </p:nvSpPr>
          <p:spPr>
            <a:xfrm>
              <a:off x="5588696" y="2802479"/>
              <a:ext cx="10837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C1508DD4-91A8-4D86-9512-1EFD307D55A0}"/>
                </a:ext>
              </a:extLst>
            </p:cNvPr>
            <p:cNvSpPr/>
            <p:nvPr/>
          </p:nvSpPr>
          <p:spPr>
            <a:xfrm>
              <a:off x="7594600" y="1795327"/>
              <a:ext cx="931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B1E7C34D-B12F-4E70-8BE8-20B10078A61B}"/>
                </a:ext>
              </a:extLst>
            </p:cNvPr>
            <p:cNvSpPr/>
            <p:nvPr/>
          </p:nvSpPr>
          <p:spPr>
            <a:xfrm>
              <a:off x="7611533" y="2048935"/>
              <a:ext cx="922866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BABEC8C6-5E00-4362-917B-F5DF5058E4B6}"/>
                </a:ext>
              </a:extLst>
            </p:cNvPr>
            <p:cNvSpPr/>
            <p:nvPr/>
          </p:nvSpPr>
          <p:spPr>
            <a:xfrm>
              <a:off x="7611533" y="2288188"/>
              <a:ext cx="1693333" cy="103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4B2863C7-95FE-4173-8ACB-6D1F1E419353}"/>
                </a:ext>
              </a:extLst>
            </p:cNvPr>
            <p:cNvSpPr/>
            <p:nvPr/>
          </p:nvSpPr>
          <p:spPr>
            <a:xfrm>
              <a:off x="7609838" y="2554658"/>
              <a:ext cx="730893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BF0168D9-F07F-4854-9270-E1FB07742653}"/>
                </a:ext>
              </a:extLst>
            </p:cNvPr>
            <p:cNvSpPr/>
            <p:nvPr/>
          </p:nvSpPr>
          <p:spPr>
            <a:xfrm>
              <a:off x="7609838" y="2813820"/>
              <a:ext cx="596165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4C119AE4-DE22-462E-9BF7-9D96E4055609}"/>
                </a:ext>
              </a:extLst>
            </p:cNvPr>
            <p:cNvSpPr/>
            <p:nvPr/>
          </p:nvSpPr>
          <p:spPr>
            <a:xfrm>
              <a:off x="3575698" y="3912876"/>
              <a:ext cx="1284394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40D24A7F-43FD-4328-A4B3-A741F0EE18B6}"/>
                </a:ext>
              </a:extLst>
            </p:cNvPr>
            <p:cNvSpPr/>
            <p:nvPr/>
          </p:nvSpPr>
          <p:spPr>
            <a:xfrm>
              <a:off x="3562568" y="3391997"/>
              <a:ext cx="1284394" cy="10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70E1EEEC-E03B-4B60-B6DF-316D97F75D3D}"/>
                </a:ext>
              </a:extLst>
            </p:cNvPr>
            <p:cNvSpPr/>
            <p:nvPr/>
          </p:nvSpPr>
          <p:spPr>
            <a:xfrm>
              <a:off x="3582832" y="3648532"/>
              <a:ext cx="861061" cy="10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9D8422ED-87CF-441C-BC8F-60B335672200}"/>
                </a:ext>
              </a:extLst>
            </p:cNvPr>
            <p:cNvSpPr/>
            <p:nvPr/>
          </p:nvSpPr>
          <p:spPr>
            <a:xfrm>
              <a:off x="3582832" y="4155751"/>
              <a:ext cx="1462194" cy="76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F5CB85B3-23D6-48E5-8C7E-84FE9D3E7480}"/>
                </a:ext>
              </a:extLst>
            </p:cNvPr>
            <p:cNvSpPr/>
            <p:nvPr/>
          </p:nvSpPr>
          <p:spPr>
            <a:xfrm>
              <a:off x="3575698" y="4671421"/>
              <a:ext cx="1682328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7CBB9D86-4F2C-4270-B361-637DFA237590}"/>
                </a:ext>
              </a:extLst>
            </p:cNvPr>
            <p:cNvSpPr/>
            <p:nvPr/>
          </p:nvSpPr>
          <p:spPr>
            <a:xfrm>
              <a:off x="3582832" y="4401419"/>
              <a:ext cx="468207" cy="108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8C037780-B0DE-405E-8C06-6CC024C98722}"/>
                </a:ext>
              </a:extLst>
            </p:cNvPr>
            <p:cNvSpPr txBox="1"/>
            <p:nvPr/>
          </p:nvSpPr>
          <p:spPr>
            <a:xfrm>
              <a:off x="5549476" y="3242214"/>
              <a:ext cx="19943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-Ser um jogador melhor</a:t>
              </a:r>
            </a:p>
            <a:p>
              <a:endParaRPr lang="pt-BR" sz="900" dirty="0"/>
            </a:p>
            <a:p>
              <a:r>
                <a:rPr lang="pt-BR" sz="900" dirty="0"/>
                <a:t>-Interagir com outros jogadores</a:t>
              </a:r>
            </a:p>
            <a:p>
              <a:endParaRPr lang="pt-BR" sz="900" dirty="0"/>
            </a:p>
            <a:p>
              <a:r>
                <a:rPr lang="pt-BR" sz="900" dirty="0"/>
                <a:t>-Melhorar a experiência de jogo</a:t>
              </a:r>
            </a:p>
            <a:p>
              <a:endParaRPr lang="pt-BR" sz="9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B53AFCFD-61B7-4478-9ABA-B86A1BABA4C2}"/>
                </a:ext>
              </a:extLst>
            </p:cNvPr>
            <p:cNvSpPr txBox="1"/>
            <p:nvPr/>
          </p:nvSpPr>
          <p:spPr>
            <a:xfrm>
              <a:off x="7574914" y="3242214"/>
              <a:ext cx="19943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-Falta de jogadores que levam o jogo a sério</a:t>
              </a:r>
            </a:p>
            <a:p>
              <a:endParaRPr lang="pt-BR" sz="900" dirty="0"/>
            </a:p>
            <a:p>
              <a:r>
                <a:rPr lang="pt-BR" sz="900" dirty="0"/>
                <a:t>-Dificuldade em encontrar pessoas do seu ciclo (</a:t>
              </a:r>
              <a:r>
                <a:rPr lang="pt-BR" sz="900" dirty="0" err="1"/>
                <a:t>e-sports</a:t>
              </a:r>
              <a:r>
                <a:rPr lang="pt-BR" sz="900" dirty="0"/>
                <a:t>)</a:t>
              </a:r>
            </a:p>
            <a:p>
              <a:endParaRPr lang="pt-BR" sz="900" dirty="0"/>
            </a:p>
            <a:p>
              <a:r>
                <a:rPr lang="pt-BR" sz="900" dirty="0"/>
                <a:t>-Desorganização com as partidas agendadas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9E80556E-2F15-4032-82C2-124B0641C197}"/>
                </a:ext>
              </a:extLst>
            </p:cNvPr>
            <p:cNvSpPr txBox="1"/>
            <p:nvPr/>
          </p:nvSpPr>
          <p:spPr>
            <a:xfrm>
              <a:off x="3524038" y="5052152"/>
              <a:ext cx="8610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-Yoda</a:t>
              </a:r>
            </a:p>
            <a:p>
              <a:r>
                <a:rPr lang="pt-BR" sz="900" dirty="0"/>
                <a:t>-</a:t>
              </a:r>
              <a:r>
                <a:rPr lang="pt-BR" sz="900" dirty="0" err="1"/>
                <a:t>Qualy</a:t>
              </a:r>
              <a:endParaRPr lang="pt-BR" sz="900" dirty="0"/>
            </a:p>
            <a:p>
              <a:r>
                <a:rPr lang="pt-BR" sz="900" dirty="0"/>
                <a:t>-Instagram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8D08BBFD-19AC-462A-B920-D48577331D66}"/>
                </a:ext>
              </a:extLst>
            </p:cNvPr>
            <p:cNvSpPr txBox="1"/>
            <p:nvPr/>
          </p:nvSpPr>
          <p:spPr>
            <a:xfrm>
              <a:off x="4538133" y="5052152"/>
              <a:ext cx="8610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</a:t>
              </a:r>
              <a:r>
                <a:rPr lang="pt-BR" sz="900" dirty="0" err="1"/>
                <a:t>Razer</a:t>
              </a:r>
              <a:endParaRPr lang="pt-BR" sz="900" dirty="0"/>
            </a:p>
            <a:p>
              <a:r>
                <a:rPr lang="pt-BR" sz="900" dirty="0"/>
                <a:t>-Logitech</a:t>
              </a:r>
            </a:p>
            <a:p>
              <a:r>
                <a:rPr lang="pt-BR" sz="900" dirty="0"/>
                <a:t>-</a:t>
              </a:r>
              <a:r>
                <a:rPr lang="pt-BR" sz="900" dirty="0" err="1"/>
                <a:t>Twitch</a:t>
              </a:r>
              <a:endParaRPr lang="pt-BR" sz="900" dirty="0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08195311-DB62-47E4-A80C-C7173C409911}"/>
                </a:ext>
              </a:extLst>
            </p:cNvPr>
            <p:cNvSpPr txBox="1"/>
            <p:nvPr/>
          </p:nvSpPr>
          <p:spPr>
            <a:xfrm>
              <a:off x="3549438" y="5854513"/>
              <a:ext cx="127656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-Computador </a:t>
              </a:r>
              <a:r>
                <a:rPr lang="pt-BR" sz="900" dirty="0" err="1"/>
                <a:t>windows</a:t>
              </a:r>
              <a:endParaRPr lang="pt-BR" sz="900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C88DC73D-90AE-4DFF-A196-0A5EBC39B784}"/>
                </a:ext>
              </a:extLst>
            </p:cNvPr>
            <p:cNvSpPr txBox="1"/>
            <p:nvPr/>
          </p:nvSpPr>
          <p:spPr>
            <a:xfrm>
              <a:off x="5502064" y="5086633"/>
              <a:ext cx="18533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Maior efetividade em suas partidas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1B35E4FA-00A7-4FC9-9125-9E0A42D63E89}"/>
                </a:ext>
              </a:extLst>
            </p:cNvPr>
            <p:cNvSpPr txBox="1"/>
            <p:nvPr/>
          </p:nvSpPr>
          <p:spPr>
            <a:xfrm>
              <a:off x="1496697" y="4652042"/>
              <a:ext cx="199326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Vinicius Oliveira é um jovem adolescente apaixonado por games. Se tornou expert em jogos virtuais aos 16 anos, o que o fez levar esse hobby a se tornar uma possível profissão. </a:t>
              </a:r>
            </a:p>
            <a:p>
              <a:endParaRPr lang="pt-BR" sz="800" dirty="0"/>
            </a:p>
            <a:p>
              <a:r>
                <a:rPr lang="pt-BR" sz="800" dirty="0"/>
                <a:t>Joga 6 horas por dia em plataformas digitais. Ocupa seu horário livre acompanhando atualizações do universo gamer e praticando esportes. </a:t>
              </a:r>
            </a:p>
            <a:p>
              <a:endParaRPr lang="pt-BR" sz="800" dirty="0"/>
            </a:p>
            <a:p>
              <a:r>
                <a:rPr lang="pt-BR" sz="800" dirty="0"/>
                <a:t>Amigos indicam um possível dom em relação às habilidades sobre os jogos virtuais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33786534-BF80-4B8D-8F0B-C45057982120}"/>
                </a:ext>
              </a:extLst>
            </p:cNvPr>
            <p:cNvSpPr txBox="1"/>
            <p:nvPr/>
          </p:nvSpPr>
          <p:spPr>
            <a:xfrm>
              <a:off x="5550536" y="5820030"/>
              <a:ext cx="19932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Maior efetividade em suas partidas</a:t>
              </a: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737A10E2-1C49-483A-B064-D724984E03C4}"/>
                </a:ext>
              </a:extLst>
            </p:cNvPr>
            <p:cNvCxnSpPr>
              <a:cxnSpLocks/>
            </p:cNvCxnSpPr>
            <p:nvPr/>
          </p:nvCxnSpPr>
          <p:spPr>
            <a:xfrm>
              <a:off x="7780867" y="5412715"/>
              <a:ext cx="14774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4A8BFFD-E4AB-46D4-AD5C-B48534C8E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8300" y="5412715"/>
              <a:ext cx="0" cy="778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0D86C952-25B8-472F-9A96-14ACB286F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5363" y="5412278"/>
              <a:ext cx="1502937" cy="7974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47C578F7-96F8-4592-BE6D-D79029941BF8}"/>
                </a:ext>
              </a:extLst>
            </p:cNvPr>
            <p:cNvCxnSpPr/>
            <p:nvPr/>
          </p:nvCxnSpPr>
          <p:spPr>
            <a:xfrm>
              <a:off x="1945814" y="1506967"/>
              <a:ext cx="94240" cy="83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02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Jornada do Usuário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4" name="Retângulo 33">
            <a:extLst>
              <a:ext uri="{FF2B5EF4-FFF2-40B4-BE49-F238E27FC236}">
                <a16:creationId xmlns:a16="http://schemas.microsoft.com/office/drawing/2014/main" id="{803C6A0D-ED56-4E0E-91E5-FDB66BE2ACFB}"/>
              </a:ext>
            </a:extLst>
          </p:cNvPr>
          <p:cNvSpPr/>
          <p:nvPr/>
        </p:nvSpPr>
        <p:spPr>
          <a:xfrm rot="16200000">
            <a:off x="6001431" y="579932"/>
            <a:ext cx="196053" cy="11318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F4C96F85-DA9C-4EC1-A6F8-550957588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90" y="1831128"/>
            <a:ext cx="10413620" cy="325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08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414</Words>
  <Application>Microsoft Office PowerPoint</Application>
  <PresentationFormat>Widescreen</PresentationFormat>
  <Paragraphs>166</Paragraphs>
  <Slides>19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Project: Hunter</vt:lpstr>
      <vt:lpstr>Introdução</vt:lpstr>
      <vt:lpstr>Introdução</vt:lpstr>
      <vt:lpstr>Introdução</vt:lpstr>
      <vt:lpstr>Introdução</vt:lpstr>
      <vt:lpstr>Ferramentas</vt:lpstr>
      <vt:lpstr>PM Canvas</vt:lpstr>
      <vt:lpstr>Mapa de Persona</vt:lpstr>
      <vt:lpstr>Jornada do Usuário</vt:lpstr>
      <vt:lpstr>Jornada do Usuário 1.1</vt:lpstr>
      <vt:lpstr>Matriz de Concorrência</vt:lpstr>
      <vt:lpstr>Desenho de Solução</vt:lpstr>
      <vt:lpstr>Modelagem de Dados</vt:lpstr>
      <vt:lpstr>Infraestrutura</vt:lpstr>
      <vt:lpstr>Infraestrutura</vt:lpstr>
      <vt:lpstr>Infraestrutura</vt:lpstr>
      <vt:lpstr>Infraestrutura</vt:lpstr>
      <vt:lpstr>Conclusão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Correa</dc:creator>
  <cp:lastModifiedBy>Fernando Correa</cp:lastModifiedBy>
  <cp:revision>15</cp:revision>
  <dcterms:created xsi:type="dcterms:W3CDTF">2020-08-31T22:39:34Z</dcterms:created>
  <dcterms:modified xsi:type="dcterms:W3CDTF">2020-12-08T01:38:48Z</dcterms:modified>
</cp:coreProperties>
</file>