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03" r:id="rId8"/>
    <p:sldId id="404" r:id="rId9"/>
    <p:sldId id="300" r:id="rId10"/>
    <p:sldId id="294" r:id="rId11"/>
    <p:sldId id="406" r:id="rId12"/>
    <p:sldId id="28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Abreu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/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14064"/>
              </p:ext>
            </p:extLst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8001AD10-62CF-4F0C-B35F-8F08D46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Criar uma grande comunidade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Não ter como principal negócio a organização de campeonatos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Foco em como o jogador vai se sentir utilizando a nossa aplicação</a:t>
            </a:r>
          </a:p>
        </p:txBody>
      </p:sp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350</Words>
  <Application>Microsoft Office PowerPoint</Application>
  <PresentationFormat>Widescreen</PresentationFormat>
  <Paragraphs>122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Planejamento</vt:lpstr>
      <vt:lpstr>Desenho de Solução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5</cp:revision>
  <dcterms:created xsi:type="dcterms:W3CDTF">2020-08-31T22:39:34Z</dcterms:created>
  <dcterms:modified xsi:type="dcterms:W3CDTF">2020-09-16T22:27:25Z</dcterms:modified>
</cp:coreProperties>
</file>