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310" r:id="rId6"/>
    <p:sldId id="296" r:id="rId7"/>
    <p:sldId id="303" r:id="rId8"/>
    <p:sldId id="292" r:id="rId9"/>
    <p:sldId id="295" r:id="rId10"/>
    <p:sldId id="289" r:id="rId11"/>
    <p:sldId id="294" r:id="rId12"/>
    <p:sldId id="307" r:id="rId13"/>
    <p:sldId id="300" r:id="rId14"/>
    <p:sldId id="287" r:id="rId15"/>
    <p:sldId id="304" r:id="rId16"/>
    <p:sldId id="309" r:id="rId17"/>
    <p:sldId id="308" r:id="rId18"/>
    <p:sldId id="305" r:id="rId19"/>
    <p:sldId id="299" r:id="rId20"/>
    <p:sldId id="290" r:id="rId21"/>
    <p:sldId id="31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FC4A9-89B9-4888-AEA2-D945178E12B3}" v="54" dt="2020-06-20T15:06:09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6EC4B758-B45F-42C0-A207-A6CC0CF2CC0F}"/>
    <pc:docChg chg="custSel addSld modSld sldOrd">
      <pc:chgData name="Fernando C Correa" userId="a08d7f3c16d54179" providerId="LiveId" clId="{6EC4B758-B45F-42C0-A207-A6CC0CF2CC0F}" dt="2020-06-19T00:19:22.161" v="126"/>
      <pc:docMkLst>
        <pc:docMk/>
      </pc:docMkLst>
      <pc:sldChg chg="addSp delSp modSp add mod ord delAnim">
        <pc:chgData name="Fernando C Correa" userId="a08d7f3c16d54179" providerId="LiveId" clId="{6EC4B758-B45F-42C0-A207-A6CC0CF2CC0F}" dt="2020-06-19T00:19:22.161" v="126"/>
        <pc:sldMkLst>
          <pc:docMk/>
          <pc:sldMk cId="1216557380" sldId="310"/>
        </pc:sldMkLst>
        <pc:spChg chg="add del">
          <ac:chgData name="Fernando C Correa" userId="a08d7f3c16d54179" providerId="LiveId" clId="{6EC4B758-B45F-42C0-A207-A6CC0CF2CC0F}" dt="2020-06-19T00:02:47.623" v="27" actId="478"/>
          <ac:spMkLst>
            <pc:docMk/>
            <pc:sldMk cId="1216557380" sldId="310"/>
            <ac:spMk id="3" creationId="{C4067438-8CD2-439C-9D91-898636A2B2ED}"/>
          </ac:spMkLst>
        </pc:spChg>
        <pc:spChg chg="del mod">
          <ac:chgData name="Fernando C Correa" userId="a08d7f3c16d54179" providerId="LiveId" clId="{6EC4B758-B45F-42C0-A207-A6CC0CF2CC0F}" dt="2020-06-18T23:50:40.874" v="6" actId="478"/>
          <ac:spMkLst>
            <pc:docMk/>
            <pc:sldMk cId="1216557380" sldId="310"/>
            <ac:spMk id="10" creationId="{00000000-0000-0000-0000-000000000000}"/>
          </ac:spMkLst>
        </pc:spChg>
        <pc:spChg chg="del">
          <ac:chgData name="Fernando C Correa" userId="a08d7f3c16d54179" providerId="LiveId" clId="{6EC4B758-B45F-42C0-A207-A6CC0CF2CC0F}" dt="2020-06-19T00:18:34.884" v="122" actId="478"/>
          <ac:spMkLst>
            <pc:docMk/>
            <pc:sldMk cId="1216557380" sldId="310"/>
            <ac:spMk id="16" creationId="{B929AAFC-5FD1-4FBC-9997-0574514F2D6D}"/>
          </ac:spMkLst>
        </pc:spChg>
        <pc:spChg chg="del">
          <ac:chgData name="Fernando C Correa" userId="a08d7f3c16d54179" providerId="LiveId" clId="{6EC4B758-B45F-42C0-A207-A6CC0CF2CC0F}" dt="2020-06-18T23:50:51.130" v="9" actId="478"/>
          <ac:spMkLst>
            <pc:docMk/>
            <pc:sldMk cId="1216557380" sldId="310"/>
            <ac:spMk id="21" creationId="{DEDAC65E-5A44-4D6B-8FD8-DE7536913038}"/>
          </ac:spMkLst>
        </pc:spChg>
        <pc:spChg chg="add mod">
          <ac:chgData name="Fernando C Correa" userId="a08d7f3c16d54179" providerId="LiveId" clId="{6EC4B758-B45F-42C0-A207-A6CC0CF2CC0F}" dt="2020-06-19T00:18:35.134" v="123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 Correa" userId="a08d7f3c16d54179" providerId="LiveId" clId="{6EC4B758-B45F-42C0-A207-A6CC0CF2CC0F}" dt="2020-06-19T00:03:02.717" v="30" actId="478"/>
          <ac:picMkLst>
            <pc:docMk/>
            <pc:sldMk cId="1216557380" sldId="310"/>
            <ac:picMk id="5" creationId="{02D9D256-F4A8-41E8-B5B9-7C389446A865}"/>
          </ac:picMkLst>
        </pc:picChg>
        <pc:picChg chg="add del mod">
          <ac:chgData name="Fernando C Correa" userId="a08d7f3c16d54179" providerId="LiveId" clId="{6EC4B758-B45F-42C0-A207-A6CC0CF2CC0F}" dt="2020-06-19T00:03:52.186" v="32" actId="478"/>
          <ac:picMkLst>
            <pc:docMk/>
            <pc:sldMk cId="1216557380" sldId="310"/>
            <ac:picMk id="7" creationId="{88BA9433-256E-4C5B-8E78-A369A413C4B6}"/>
          </ac:picMkLst>
        </pc:picChg>
        <pc:picChg chg="del">
          <ac:chgData name="Fernando C Correa" userId="a08d7f3c16d54179" providerId="LiveId" clId="{6EC4B758-B45F-42C0-A207-A6CC0CF2CC0F}" dt="2020-06-18T23:50:07.842" v="1" actId="478"/>
          <ac:picMkLst>
            <pc:docMk/>
            <pc:sldMk cId="1216557380" sldId="310"/>
            <ac:picMk id="8" creationId="{E7887945-5460-4B49-BFA8-1466756D37A0}"/>
          </ac:picMkLst>
        </pc:picChg>
        <pc:picChg chg="add del mod">
          <ac:chgData name="Fernando C Correa" userId="a08d7f3c16d54179" providerId="LiveId" clId="{6EC4B758-B45F-42C0-A207-A6CC0CF2CC0F}" dt="2020-06-18T23:50:40.874" v="6" actId="478"/>
          <ac:picMkLst>
            <pc:docMk/>
            <pc:sldMk cId="1216557380" sldId="310"/>
            <ac:picMk id="1026" creationId="{E2C4D506-071C-451A-A25B-277474AEA927}"/>
          </ac:picMkLst>
        </pc:picChg>
        <pc:picChg chg="add mod">
          <ac:chgData name="Fernando C Correa" userId="a08d7f3c16d54179" providerId="LiveId" clId="{6EC4B758-B45F-42C0-A207-A6CC0CF2CC0F}" dt="2020-06-19T00:18:01.635" v="116" actId="1076"/>
          <ac:picMkLst>
            <pc:docMk/>
            <pc:sldMk cId="1216557380" sldId="310"/>
            <ac:picMk id="1028" creationId="{D76B89FC-867A-4147-BA71-9560870E80C8}"/>
          </ac:picMkLst>
        </pc:picChg>
        <pc:picChg chg="add mod">
          <ac:chgData name="Fernando C Correa" userId="a08d7f3c16d54179" providerId="LiveId" clId="{6EC4B758-B45F-42C0-A207-A6CC0CF2CC0F}" dt="2020-06-19T00:17:48.852" v="113" actId="1076"/>
          <ac:picMkLst>
            <pc:docMk/>
            <pc:sldMk cId="1216557380" sldId="310"/>
            <ac:picMk id="1030" creationId="{1D444095-F87C-4CAA-AEB0-70F655079581}"/>
          </ac:picMkLst>
        </pc:picChg>
        <pc:picChg chg="add del mod">
          <ac:chgData name="Fernando C Correa" userId="a08d7f3c16d54179" providerId="LiveId" clId="{6EC4B758-B45F-42C0-A207-A6CC0CF2CC0F}" dt="2020-06-19T00:04:42.394" v="35" actId="478"/>
          <ac:picMkLst>
            <pc:docMk/>
            <pc:sldMk cId="1216557380" sldId="310"/>
            <ac:picMk id="1032" creationId="{DC985500-6753-4439-BD58-630E0B60A8D5}"/>
          </ac:picMkLst>
        </pc:picChg>
        <pc:picChg chg="add del mod">
          <ac:chgData name="Fernando C Correa" userId="a08d7f3c16d54179" providerId="LiveId" clId="{6EC4B758-B45F-42C0-A207-A6CC0CF2CC0F}" dt="2020-06-19T00:12:40.871" v="38" actId="478"/>
          <ac:picMkLst>
            <pc:docMk/>
            <pc:sldMk cId="1216557380" sldId="310"/>
            <ac:picMk id="1034" creationId="{F4FBE164-AFE1-4910-B468-1BEFB859B3E4}"/>
          </ac:picMkLst>
        </pc:picChg>
        <pc:picChg chg="add mod">
          <ac:chgData name="Fernando C Correa" userId="a08d7f3c16d54179" providerId="LiveId" clId="{6EC4B758-B45F-42C0-A207-A6CC0CF2CC0F}" dt="2020-06-19T00:18:04.970" v="117" actId="1076"/>
          <ac:picMkLst>
            <pc:docMk/>
            <pc:sldMk cId="1216557380" sldId="310"/>
            <ac:picMk id="1036" creationId="{4CB63698-D978-4CD6-8FD1-C022074D72D7}"/>
          </ac:picMkLst>
        </pc:picChg>
        <pc:picChg chg="add mod">
          <ac:chgData name="Fernando C Correa" userId="a08d7f3c16d54179" providerId="LiveId" clId="{6EC4B758-B45F-42C0-A207-A6CC0CF2CC0F}" dt="2020-06-19T00:18:07.101" v="118" actId="1076"/>
          <ac:picMkLst>
            <pc:docMk/>
            <pc:sldMk cId="1216557380" sldId="310"/>
            <ac:picMk id="1038" creationId="{1070BA75-767B-4C56-BCD0-3A6C324EE9BC}"/>
          </ac:picMkLst>
        </pc:picChg>
        <pc:picChg chg="add mod">
          <ac:chgData name="Fernando C Correa" userId="a08d7f3c16d54179" providerId="LiveId" clId="{6EC4B758-B45F-42C0-A207-A6CC0CF2CC0F}" dt="2020-06-19T00:18:11.926" v="119" actId="1076"/>
          <ac:picMkLst>
            <pc:docMk/>
            <pc:sldMk cId="1216557380" sldId="310"/>
            <ac:picMk id="1040" creationId="{3E94C683-13A5-473D-84E5-0EC77570D1A9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2" creationId="{F976BB1D-A18D-4721-B4A5-05E33E45C8BE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4" creationId="{28885620-9074-4DE9-A28C-FC338FFEDBCF}"/>
          </ac:picMkLst>
        </pc:picChg>
        <pc:picChg chg="add mod">
          <ac:chgData name="Fernando C Correa" userId="a08d7f3c16d54179" providerId="LiveId" clId="{6EC4B758-B45F-42C0-A207-A6CC0CF2CC0F}" dt="2020-06-19T00:17:58.209" v="115" actId="1076"/>
          <ac:picMkLst>
            <pc:docMk/>
            <pc:sldMk cId="1216557380" sldId="310"/>
            <ac:picMk id="1048" creationId="{02423DA5-E5A7-4204-9F15-B1C2DA32315D}"/>
          </ac:picMkLst>
        </pc:picChg>
        <pc:picChg chg="add mod">
          <ac:chgData name="Fernando C Correa" userId="a08d7f3c16d54179" providerId="LiveId" clId="{6EC4B758-B45F-42C0-A207-A6CC0CF2CC0F}" dt="2020-06-19T00:19:14.925" v="124" actId="1076"/>
          <ac:picMkLst>
            <pc:docMk/>
            <pc:sldMk cId="1216557380" sldId="310"/>
            <ac:picMk id="1050" creationId="{3436FD7C-0729-4A23-ABA2-8DE8F6568403}"/>
          </ac:picMkLst>
        </pc:picChg>
        <pc:picChg chg="add mod">
          <ac:chgData name="Fernando C Correa" userId="a08d7f3c16d54179" providerId="LiveId" clId="{6EC4B758-B45F-42C0-A207-A6CC0CF2CC0F}" dt="2020-06-19T00:17:54.236" v="114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8T22:40:15.195" v="2142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20.964" v="21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42.892" v="2138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9.404" v="21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15:51:28.331" v="2097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5.765" v="2139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8T22:39:31.583" v="2136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8T22:40:08.667" v="2141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8T22:39:34.202" v="2137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delAnim modAnim">
        <pc:chgData name="Fernando C Correa" userId="a08d7f3c16d54179" providerId="LiveId" clId="{DAECEB32-C126-44A1-B729-3AADB1682972}" dt="2020-06-18T22:39:04.278" v="2134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del mod">
          <ac:chgData name="Fernando C Correa" userId="a08d7f3c16d54179" providerId="LiveId" clId="{DAECEB32-C126-44A1-B729-3AADB1682972}" dt="2020-06-18T22:34:54.829" v="2117" actId="478"/>
          <ac:picMkLst>
            <pc:docMk/>
            <pc:sldMk cId="2190780406" sldId="304"/>
            <ac:picMk id="5" creationId="{89752C3D-A82D-43D5-9165-13EE32B69AE5}"/>
          </ac:picMkLst>
        </pc:picChg>
        <pc:picChg chg="add del mod">
          <ac:chgData name="Fernando C Correa" userId="a08d7f3c16d54179" providerId="LiveId" clId="{DAECEB32-C126-44A1-B729-3AADB1682972}" dt="2020-06-18T22:36:17.834" v="2124" actId="478"/>
          <ac:picMkLst>
            <pc:docMk/>
            <pc:sldMk cId="2190780406" sldId="304"/>
            <ac:picMk id="7" creationId="{91554513-C358-446F-ABDC-9AC81E9B4E24}"/>
          </ac:picMkLst>
        </pc:picChg>
        <pc:picChg chg="add del mod">
          <ac:chgData name="Fernando C Correa" userId="a08d7f3c16d54179" providerId="LiveId" clId="{DAECEB32-C126-44A1-B729-3AADB1682972}" dt="2020-06-18T22:33:16.915" v="2099" actId="478"/>
          <ac:picMkLst>
            <pc:docMk/>
            <pc:sldMk cId="2190780406" sldId="304"/>
            <ac:picMk id="15" creationId="{A03E8544-6208-4BA9-93EB-9C6D1B7FED2F}"/>
          </ac:picMkLst>
        </pc:picChg>
        <pc:picChg chg="add mod">
          <ac:chgData name="Fernando C Correa" userId="a08d7f3c16d54179" providerId="LiveId" clId="{DAECEB32-C126-44A1-B729-3AADB1682972}" dt="2020-06-18T22:38:54.383" v="2132" actId="1076"/>
          <ac:picMkLst>
            <pc:docMk/>
            <pc:sldMk cId="2190780406" sldId="304"/>
            <ac:picMk id="17" creationId="{08DAA0A6-4CA7-4D6E-B5EA-8E5E5D8DDEC5}"/>
          </ac:picMkLst>
        </pc:picChg>
      </pc:sldChg>
      <pc:sldChg chg="addSp delSp modSp add mod modAnim">
        <pc:chgData name="Fernando C Correa" userId="a08d7f3c16d54179" providerId="LiveId" clId="{DAECEB32-C126-44A1-B729-3AADB1682972}" dt="2020-06-18T22:40:15.195" v="2142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addSp delSp modSp add mod delAnim modAnim">
        <pc:chgData name="Fernando C Correa" userId="a08d7f3c16d54179" providerId="LiveId" clId="{DAECEB32-C126-44A1-B729-3AADB1682972}" dt="2020-06-18T22:35:59.168" v="2122"/>
        <pc:sldMkLst>
          <pc:docMk/>
          <pc:sldMk cId="1166053751" sldId="308"/>
        </pc:sldMkLst>
        <pc:picChg chg="add mod">
          <ac:chgData name="Fernando C Correa" userId="a08d7f3c16d54179" providerId="LiveId" clId="{DAECEB32-C126-44A1-B729-3AADB1682972}" dt="2020-06-18T22:33:43.104" v="2107" actId="1076"/>
          <ac:picMkLst>
            <pc:docMk/>
            <pc:sldMk cId="1166053751" sldId="308"/>
            <ac:picMk id="5" creationId="{C0EB70A9-CA61-4D0B-9BF3-2C20CA891859}"/>
          </ac:picMkLst>
        </pc:picChg>
        <pc:picChg chg="del">
          <ac:chgData name="Fernando C Correa" userId="a08d7f3c16d54179" providerId="LiveId" clId="{DAECEB32-C126-44A1-B729-3AADB1682972}" dt="2020-06-18T22:33:19.238" v="2100" actId="478"/>
          <ac:picMkLst>
            <pc:docMk/>
            <pc:sldMk cId="1166053751" sldId="308"/>
            <ac:picMk id="15" creationId="{A03E8544-6208-4BA9-93EB-9C6D1B7FED2F}"/>
          </ac:picMkLst>
        </pc:pic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  <pc:sldChg chg="add">
        <pc:chgData name="Fernando C Correa" userId="a08d7f3c16d54179" providerId="LiveId" clId="{DAECEB32-C126-44A1-B729-3AADB1682972}" dt="2020-06-18T22:36:15.291" v="2123"/>
        <pc:sldMkLst>
          <pc:docMk/>
          <pc:sldMk cId="1834702266" sldId="309"/>
        </pc:sldMkLst>
      </pc:sldChg>
    </pc:docChg>
  </pc:docChgLst>
  <pc:docChgLst>
    <pc:chgData name="Fernando C Correa" userId="a08d7f3c16d54179" providerId="LiveId" clId="{A09FC4A9-89B9-4888-AEA2-D945178E12B3}"/>
    <pc:docChg chg="undo custSel modSld sldOrd">
      <pc:chgData name="Fernando C Correa" userId="a08d7f3c16d54179" providerId="LiveId" clId="{A09FC4A9-89B9-4888-AEA2-D945178E12B3}" dt="2020-06-20T15:06:09.630" v="202"/>
      <pc:docMkLst>
        <pc:docMk/>
      </pc:docMkLst>
      <pc:sldChg chg="addSp delSp modSp mod ord modAnim">
        <pc:chgData name="Fernando C Correa" userId="a08d7f3c16d54179" providerId="LiveId" clId="{A09FC4A9-89B9-4888-AEA2-D945178E12B3}" dt="2020-06-20T13:26:06.598" v="153"/>
        <pc:sldMkLst>
          <pc:docMk/>
          <pc:sldMk cId="1295663715" sldId="289"/>
        </pc:sldMkLst>
        <pc:spChg chg="ord">
          <ac:chgData name="Fernando C Correa" userId="a08d7f3c16d54179" providerId="LiveId" clId="{A09FC4A9-89B9-4888-AEA2-D945178E12B3}" dt="2020-06-20T12:40:54.820" v="32" actId="167"/>
          <ac:spMkLst>
            <pc:docMk/>
            <pc:sldMk cId="1295663715" sldId="289"/>
            <ac:spMk id="10" creationId="{00000000-0000-0000-0000-000000000000}"/>
          </ac:spMkLst>
        </pc:spChg>
        <pc:spChg chg="add del">
          <ac:chgData name="Fernando C Correa" userId="a08d7f3c16d54179" providerId="LiveId" clId="{A09FC4A9-89B9-4888-AEA2-D945178E12B3}" dt="2020-06-20T12:41:07.795" v="39" actId="478"/>
          <ac:spMkLst>
            <pc:docMk/>
            <pc:sldMk cId="1295663715" sldId="289"/>
            <ac:spMk id="17" creationId="{4761BB05-E8FC-4963-83D4-851EAED86DFA}"/>
          </ac:spMkLst>
        </pc:spChg>
        <pc:spChg chg="add del ord">
          <ac:chgData name="Fernando C Correa" userId="a08d7f3c16d54179" providerId="LiveId" clId="{A09FC4A9-89B9-4888-AEA2-D945178E12B3}" dt="2020-06-20T12:41:16.072" v="44" actId="478"/>
          <ac:spMkLst>
            <pc:docMk/>
            <pc:sldMk cId="1295663715" sldId="289"/>
            <ac:spMk id="18" creationId="{DA8A93A9-B515-40BF-A842-1BA9BACDDF03}"/>
          </ac:spMkLst>
        </pc:spChg>
        <pc:spChg chg="add del mod ord">
          <ac:chgData name="Fernando C Correa" userId="a08d7f3c16d54179" providerId="LiveId" clId="{A09FC4A9-89B9-4888-AEA2-D945178E12B3}" dt="2020-06-20T12:41:04.346" v="38" actId="21"/>
          <ac:spMkLst>
            <pc:docMk/>
            <pc:sldMk cId="1295663715" sldId="289"/>
            <ac:spMk id="19" creationId="{D6DAFE08-3EB6-416E-940C-0BA817B1B286}"/>
          </ac:spMkLst>
        </pc:spChg>
        <pc:spChg chg="add del mod">
          <ac:chgData name="Fernando C Correa" userId="a08d7f3c16d54179" providerId="LiveId" clId="{A09FC4A9-89B9-4888-AEA2-D945178E12B3}" dt="2020-06-20T12:41:12.822" v="43" actId="21"/>
          <ac:spMkLst>
            <pc:docMk/>
            <pc:sldMk cId="1295663715" sldId="289"/>
            <ac:spMk id="20" creationId="{A7971381-7BB0-4BBF-86C2-C637A2718284}"/>
          </ac:spMkLst>
        </pc:spChg>
        <pc:spChg chg="add del mod">
          <ac:chgData name="Fernando C Correa" userId="a08d7f3c16d54179" providerId="LiveId" clId="{A09FC4A9-89B9-4888-AEA2-D945178E12B3}" dt="2020-06-20T12:40:52.838" v="30"/>
          <ac:spMkLst>
            <pc:docMk/>
            <pc:sldMk cId="1295663715" sldId="289"/>
            <ac:spMk id="21" creationId="{4A6D4019-8BD7-448B-AAFF-5F30FE658407}"/>
          </ac:spMkLst>
        </pc:spChg>
        <pc:spChg chg="add mod">
          <ac:chgData name="Fernando C Correa" userId="a08d7f3c16d54179" providerId="LiveId" clId="{A09FC4A9-89B9-4888-AEA2-D945178E12B3}" dt="2020-06-20T12:41:32.346" v="97" actId="14100"/>
          <ac:spMkLst>
            <pc:docMk/>
            <pc:sldMk cId="1295663715" sldId="289"/>
            <ac:spMk id="22" creationId="{276CEF92-A27F-46D5-A699-D11C071CE94C}"/>
          </ac:spMkLst>
        </pc:spChg>
        <pc:spChg chg="add mod">
          <ac:chgData name="Fernando C Correa" userId="a08d7f3c16d54179" providerId="LiveId" clId="{A09FC4A9-89B9-4888-AEA2-D945178E12B3}" dt="2020-06-20T12:41:41.491" v="98" actId="1076"/>
          <ac:spMkLst>
            <pc:docMk/>
            <pc:sldMk cId="1295663715" sldId="289"/>
            <ac:spMk id="23" creationId="{D079E717-9756-4A5D-9DAC-F0B2C45B7484}"/>
          </ac:spMkLst>
        </pc:spChg>
      </pc:sldChg>
      <pc:sldChg chg="addSp delSp modSp mod modAnim">
        <pc:chgData name="Fernando C Correa" userId="a08d7f3c16d54179" providerId="LiveId" clId="{A09FC4A9-89B9-4888-AEA2-D945178E12B3}" dt="2020-06-20T13:26:14.939" v="154"/>
        <pc:sldMkLst>
          <pc:docMk/>
          <pc:sldMk cId="3697814180" sldId="294"/>
        </pc:sldMkLst>
        <pc:spChg chg="ord">
          <ac:chgData name="Fernando C Correa" userId="a08d7f3c16d54179" providerId="LiveId" clId="{A09FC4A9-89B9-4888-AEA2-D945178E12B3}" dt="2020-06-20T12:40:23.350" v="23" actId="167"/>
          <ac:spMkLst>
            <pc:docMk/>
            <pc:sldMk cId="3697814180" sldId="294"/>
            <ac:spMk id="10" creationId="{00000000-0000-0000-0000-000000000000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8" creationId="{28727A08-76AD-4CC1-81E1-A9E265979E09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9" creationId="{780807C2-BAF7-460E-A962-492C349F6F41}"/>
          </ac:spMkLst>
        </pc:spChg>
        <pc:spChg chg="add mod ord">
          <ac:chgData name="Fernando C Correa" userId="a08d7f3c16d54179" providerId="LiveId" clId="{A09FC4A9-89B9-4888-AEA2-D945178E12B3}" dt="2020-06-20T12:41:55.232" v="118" actId="20577"/>
          <ac:spMkLst>
            <pc:docMk/>
            <pc:sldMk cId="3697814180" sldId="294"/>
            <ac:spMk id="20" creationId="{5B526848-867A-48AA-8A3A-D54E0A419896}"/>
          </ac:spMkLst>
        </pc:spChg>
        <pc:spChg chg="add mod ord">
          <ac:chgData name="Fernando C Correa" userId="a08d7f3c16d54179" providerId="LiveId" clId="{A09FC4A9-89B9-4888-AEA2-D945178E12B3}" dt="2020-06-20T12:42:10.596" v="148" actId="1037"/>
          <ac:spMkLst>
            <pc:docMk/>
            <pc:sldMk cId="3697814180" sldId="294"/>
            <ac:spMk id="21" creationId="{66EB59FA-89AE-4F0D-A3A6-FCAD79115ED1}"/>
          </ac:spMkLst>
        </pc:spChg>
      </pc:sldChg>
      <pc:sldChg chg="addSp delSp modSp mod addAnim delAnim modAnim">
        <pc:chgData name="Fernando C Correa" userId="a08d7f3c16d54179" providerId="LiveId" clId="{A09FC4A9-89B9-4888-AEA2-D945178E12B3}" dt="2020-06-20T14:38:56.887" v="192"/>
        <pc:sldMkLst>
          <pc:docMk/>
          <pc:sldMk cId="903407908" sldId="297"/>
        </pc:sldMkLst>
        <pc:spChg chg="ord">
          <ac:chgData name="Fernando C Correa" userId="a08d7f3c16d54179" providerId="LiveId" clId="{A09FC4A9-89B9-4888-AEA2-D945178E12B3}" dt="2020-06-20T14:38:22.656" v="189" actId="167"/>
          <ac:spMkLst>
            <pc:docMk/>
            <pc:sldMk cId="903407908" sldId="297"/>
            <ac:spMk id="10" creationId="{00000000-0000-0000-0000-000000000000}"/>
          </ac:spMkLst>
        </pc:spChg>
        <pc:graphicFrameChg chg="add del mod ord">
          <ac:chgData name="Fernando C Correa" userId="a08d7f3c16d54179" providerId="LiveId" clId="{A09FC4A9-89B9-4888-AEA2-D945178E12B3}" dt="2020-06-20T14:38:14.538" v="186" actId="167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del mod">
          <ac:chgData name="Fernando C Correa" userId="a08d7f3c16d54179" providerId="LiveId" clId="{A09FC4A9-89B9-4888-AEA2-D945178E12B3}" dt="2020-06-20T14:38:20.703" v="188" actId="478"/>
          <ac:graphicFrameMkLst>
            <pc:docMk/>
            <pc:sldMk cId="903407908" sldId="297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A09FC4A9-89B9-4888-AEA2-D945178E12B3}" dt="2020-06-20T14:37:46.834" v="175" actId="167"/>
          <ac:graphicFrameMkLst>
            <pc:docMk/>
            <pc:sldMk cId="903407908" sldId="297"/>
            <ac:graphicFrameMk id="18" creationId="{01586A72-D418-465D-8C0F-8D4C4B480A36}"/>
          </ac:graphicFrameMkLst>
        </pc:graphicFrameChg>
      </pc:sldChg>
      <pc:sldChg chg="modAnim">
        <pc:chgData name="Fernando C Correa" userId="a08d7f3c16d54179" providerId="LiveId" clId="{A09FC4A9-89B9-4888-AEA2-D945178E12B3}" dt="2020-06-20T13:25:48.654" v="152"/>
        <pc:sldMkLst>
          <pc:docMk/>
          <pc:sldMk cId="1350499800" sldId="298"/>
        </pc:sldMkLst>
      </pc:sldChg>
      <pc:sldChg chg="addSp modSp mod modAnim">
        <pc:chgData name="Fernando C Correa" userId="a08d7f3c16d54179" providerId="LiveId" clId="{A09FC4A9-89B9-4888-AEA2-D945178E12B3}" dt="2020-06-20T15:06:09.630" v="202"/>
        <pc:sldMkLst>
          <pc:docMk/>
          <pc:sldMk cId="2462845540" sldId="300"/>
        </pc:sldMkLst>
        <pc:spChg chg="mod">
          <ac:chgData name="Fernando C Correa" userId="a08d7f3c16d54179" providerId="LiveId" clId="{A09FC4A9-89B9-4888-AEA2-D945178E12B3}" dt="2020-06-20T15:05:42.934" v="200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A09FC4A9-89B9-4888-AEA2-D945178E12B3}" dt="2020-06-20T15:05:38.249" v="197" actId="14100"/>
          <ac:spMkLst>
            <pc:docMk/>
            <pc:sldMk cId="2462845540" sldId="300"/>
            <ac:spMk id="15" creationId="{DDCB4B7E-C66A-454A-869A-F37FB18E47D9}"/>
          </ac:spMkLst>
        </pc:spChg>
      </pc:sldChg>
      <pc:sldChg chg="addSp delSp modSp mod modAnim">
        <pc:chgData name="Fernando C Correa" userId="a08d7f3c16d54179" providerId="LiveId" clId="{A09FC4A9-89B9-4888-AEA2-D945178E12B3}" dt="2020-06-20T13:25:29.803" v="150"/>
        <pc:sldMkLst>
          <pc:docMk/>
          <pc:sldMk cId="1216557380" sldId="310"/>
        </pc:sldMkLst>
        <pc:picChg chg="add mod">
          <ac:chgData name="Fernando C Correa" userId="a08d7f3c16d54179" providerId="LiveId" clId="{A09FC4A9-89B9-4888-AEA2-D945178E12B3}" dt="2020-06-20T12:25:38.920" v="16" actId="14100"/>
          <ac:picMkLst>
            <pc:docMk/>
            <pc:sldMk cId="1216557380" sldId="310"/>
            <ac:picMk id="3" creationId="{A43DF01B-3E58-4B87-B7A7-68FE79FB51EB}"/>
          </ac:picMkLst>
        </pc:picChg>
        <pc:picChg chg="mod">
          <ac:chgData name="Fernando C Correa" userId="a08d7f3c16d54179" providerId="LiveId" clId="{A09FC4A9-89B9-4888-AEA2-D945178E12B3}" dt="2020-06-20T12:25:29.372" v="13" actId="1076"/>
          <ac:picMkLst>
            <pc:docMk/>
            <pc:sldMk cId="1216557380" sldId="310"/>
            <ac:picMk id="1028" creationId="{D76B89FC-867A-4147-BA71-9560870E80C8}"/>
          </ac:picMkLst>
        </pc:picChg>
        <pc:picChg chg="mod">
          <ac:chgData name="Fernando C Correa" userId="a08d7f3c16d54179" providerId="LiveId" clId="{A09FC4A9-89B9-4888-AEA2-D945178E12B3}" dt="2020-06-20T12:25:31.982" v="14" actId="1076"/>
          <ac:picMkLst>
            <pc:docMk/>
            <pc:sldMk cId="1216557380" sldId="310"/>
            <ac:picMk id="1030" creationId="{1D444095-F87C-4CAA-AEB0-70F655079581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40" creationId="{3E94C683-13A5-473D-84E5-0EC77570D1A9}"/>
          </ac:picMkLst>
        </pc:picChg>
        <pc:picChg chg="del">
          <ac:chgData name="Fernando C Correa" userId="a08d7f3c16d54179" providerId="LiveId" clId="{A09FC4A9-89B9-4888-AEA2-D945178E12B3}" dt="2020-06-20T12:18:03.152" v="0" actId="478"/>
          <ac:picMkLst>
            <pc:docMk/>
            <pc:sldMk cId="1216557380" sldId="310"/>
            <ac:picMk id="1048" creationId="{02423DA5-E5A7-4204-9F15-B1C2DA32315D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50" creationId="{3436FD7C-0729-4A23-ABA2-8DE8F6568403}"/>
          </ac:picMkLst>
        </pc:picChg>
        <pc:picChg chg="mod">
          <ac:chgData name="Fernando C Correa" userId="a08d7f3c16d54179" providerId="LiveId" clId="{A09FC4A9-89B9-4888-AEA2-D945178E12B3}" dt="2020-06-20T12:25:35.085" v="15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6CEF92-A27F-46D5-A699-D11C071CE94C}"/>
              </a:ext>
            </a:extLst>
          </p:cNvPr>
          <p:cNvSpPr txBox="1"/>
          <p:nvPr/>
        </p:nvSpPr>
        <p:spPr>
          <a:xfrm>
            <a:off x="7709972" y="1301938"/>
            <a:ext cx="215472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079E717-9756-4A5D-9DAC-F0B2C45B7484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DCB4B7E-C66A-454A-869A-F37FB18E47D9}"/>
              </a:ext>
            </a:extLst>
          </p:cNvPr>
          <p:cNvSpPr txBox="1">
            <a:spLocks/>
          </p:cNvSpPr>
          <p:nvPr/>
        </p:nvSpPr>
        <p:spPr>
          <a:xfrm>
            <a:off x="5039359" y="505584"/>
            <a:ext cx="6655815" cy="106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x Pandemia</a:t>
            </a:r>
          </a:p>
        </p:txBody>
      </p:sp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DAA0A6-4CA7-4D6E-B5EA-8E5E5D8D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62" y="1691786"/>
            <a:ext cx="8692699" cy="36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554513-C358-446F-ABDC-9AC81E9B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1" y="1138990"/>
            <a:ext cx="650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0EB70A9-CA61-4D0B-9BF3-2C20CA89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7" y="782644"/>
            <a:ext cx="6287194" cy="5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Conclusão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1600403" y="2069853"/>
            <a:ext cx="328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Dificuldades</a:t>
            </a:r>
          </a:p>
          <a:p>
            <a:pPr marL="285750" indent="-285750">
              <a:buFontTx/>
              <a:buChar char="-"/>
            </a:pPr>
            <a:r>
              <a:rPr lang="pt-BR" dirty="0"/>
              <a:t>Experiências</a:t>
            </a:r>
          </a:p>
          <a:p>
            <a:pPr marL="285750" indent="-285750">
              <a:buFontTx/>
              <a:buChar char="-"/>
            </a:pPr>
            <a:r>
              <a:rPr lang="pt-BR" dirty="0"/>
              <a:t>Crescimento pessoal</a:t>
            </a:r>
          </a:p>
          <a:p>
            <a:pPr marL="285750" indent="-285750">
              <a:buFontTx/>
              <a:buChar char="-"/>
            </a:pPr>
            <a:r>
              <a:rPr lang="pt-BR" dirty="0"/>
              <a:t>Crescimento profissional</a:t>
            </a:r>
          </a:p>
        </p:txBody>
      </p:sp>
    </p:spTree>
    <p:extLst>
      <p:ext uri="{BB962C8B-B14F-4D97-AF65-F5344CB8AC3E}">
        <p14:creationId xmlns:p14="http://schemas.microsoft.com/office/powerpoint/2010/main" val="145906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4035029163"/>
              </p:ext>
            </p:extLst>
          </p:nvPr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499318"/>
              </p:ext>
            </p:extLst>
          </p:nvPr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pic>
        <p:nvPicPr>
          <p:cNvPr id="1028" name="Picture 4" descr="Visual Studio Code Vector Logo - Download Free SVG Icon ...">
            <a:extLst>
              <a:ext uri="{FF2B5EF4-FFF2-40B4-BE49-F238E27FC236}">
                <a16:creationId xmlns:a16="http://schemas.microsoft.com/office/drawing/2014/main" id="{D76B89FC-867A-4147-BA71-9560870E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85" y="4605448"/>
            <a:ext cx="1072370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lij idea Icons - Download 58 Free Intellij idea icons here">
            <a:extLst>
              <a:ext uri="{FF2B5EF4-FFF2-40B4-BE49-F238E27FC236}">
                <a16:creationId xmlns:a16="http://schemas.microsoft.com/office/drawing/2014/main" id="{1D444095-F87C-4CAA-AEB0-70F65507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605448"/>
            <a:ext cx="1168401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7" y="2393088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4060883" y="238797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6657030" y="2387975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57" y="2414265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dding icon launcher for Postman Native App in Ubuntu">
            <a:extLst>
              <a:ext uri="{FF2B5EF4-FFF2-40B4-BE49-F238E27FC236}">
                <a16:creationId xmlns:a16="http://schemas.microsoft.com/office/drawing/2014/main" id="{393BA934-075A-4034-B5AE-B620E367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99" y="4605448"/>
            <a:ext cx="1104267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D40BF6-42B1-4D0C-9231-86DB165B9409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F70B5C0-E606-4DD6-85B3-0209B0B09165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DB147E-D87C-486E-8836-7906865976D4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FADA01D-BDA5-40E3-9249-A5FE3CC6A39B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7A7B37-EC68-4CFA-B5F3-FD10E8B46D49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3F40FF-E045-41EC-A35C-ED1403FD832A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3C873C-B4E5-4313-B0E4-31DE00230E96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DD8383-105F-4162-BAAA-86D2E35A4822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330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5</cp:revision>
  <dcterms:created xsi:type="dcterms:W3CDTF">2020-06-13T12:50:59Z</dcterms:created>
  <dcterms:modified xsi:type="dcterms:W3CDTF">2020-06-21T22:34:42Z</dcterms:modified>
</cp:coreProperties>
</file>