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8" r:id="rId4"/>
    <p:sldId id="267" r:id="rId5"/>
    <p:sldId id="264" r:id="rId6"/>
    <p:sldId id="266" r:id="rId7"/>
    <p:sldId id="257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INJUSTO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pPr>
            <a:defRPr cap="all"/>
          </a:pPr>
          <a:r>
            <a:rPr lang="pt-BR"/>
            <a:t>Melhorar a experiência do jogador</a:t>
          </a:r>
          <a:endParaRPr lang="en-US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pPr>
            <a:defRPr cap="all"/>
          </a:pPr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pPr>
            <a:defRPr cap="all"/>
          </a:pPr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pPr>
            <a:defRPr cap="all"/>
          </a:pPr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INJUSTO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Melhorar a experiência do jogador</a:t>
          </a:r>
          <a:endParaRPr lang="en-US" sz="1300" kern="120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Facilitar a criação de times</a:t>
          </a:r>
          <a:endParaRPr lang="en-US" sz="13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Rapidez na procura de jogadores</a:t>
          </a:r>
          <a:endParaRPr lang="en-US" sz="13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Agregar valor e cooperar para o crescimento deste mercado</a:t>
          </a:r>
          <a:endParaRPr lang="en-US" sz="13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7F51-FFC9-4E54-82C8-6F7AA2835DE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44988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BR" dirty="0"/>
              <a:t>Fernando Correa – 01191089</a:t>
            </a:r>
          </a:p>
          <a:p>
            <a:pPr algn="r"/>
            <a:r>
              <a:rPr lang="pt-BR" dirty="0"/>
              <a:t>Gustavo Gonçalves – 01191</a:t>
            </a:r>
            <a:r>
              <a:rPr lang="pt-PT" altLang="pt-BR" dirty="0"/>
              <a:t>117</a:t>
            </a:r>
            <a:endParaRPr lang="pt-BR" dirty="0"/>
          </a:p>
          <a:p>
            <a:pPr algn="r"/>
            <a:r>
              <a:rPr lang="pt-BR" dirty="0"/>
              <a:t>Gustavo </a:t>
            </a:r>
            <a:r>
              <a:rPr lang="pt-BR" dirty="0" err="1"/>
              <a:t>Uesso</a:t>
            </a:r>
            <a:r>
              <a:rPr lang="pt-BR" dirty="0"/>
              <a:t> – 01191</a:t>
            </a:r>
            <a:r>
              <a:rPr lang="pt-PT" altLang="pt-BR" dirty="0"/>
              <a:t>012</a:t>
            </a:r>
            <a:endParaRPr lang="pt-BR" dirty="0"/>
          </a:p>
          <a:p>
            <a:pPr algn="r"/>
            <a:r>
              <a:rPr lang="pt-BR" dirty="0"/>
              <a:t>Henrique Souza – 01191043</a:t>
            </a:r>
          </a:p>
          <a:p>
            <a:pPr algn="r"/>
            <a:r>
              <a:rPr lang="pt-BR" dirty="0"/>
              <a:t>Henrique Matos – 01191125</a:t>
            </a:r>
          </a:p>
          <a:p>
            <a:pPr algn="r"/>
            <a:r>
              <a:rPr lang="pt-BR" dirty="0"/>
              <a:t>Oscar </a:t>
            </a:r>
            <a:r>
              <a:rPr lang="pt-BR" dirty="0" err="1"/>
              <a:t>Althausen</a:t>
            </a:r>
            <a:r>
              <a:rPr lang="pt-BR" dirty="0"/>
              <a:t> – 01191082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</a:t>
            </a:r>
          </a:p>
        </p:txBody>
      </p:sp>
      <p:pic>
        <p:nvPicPr>
          <p:cNvPr id="7" name="Imagem 6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35A2C772-92EB-4183-BF1C-DBC77CF9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872374"/>
            <a:ext cx="8086725" cy="45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Contexto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4" name="Espaço Reservado para Conteúdo 2">
            <a:extLst>
              <a:ext uri="{FF2B5EF4-FFF2-40B4-BE49-F238E27FC236}">
                <a16:creationId xmlns:a16="http://schemas.microsoft.com/office/drawing/2014/main" id="{0DD4D1AA-0EF6-46EE-B6AB-55860C778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328205"/>
              </p:ext>
            </p:extLst>
          </p:nvPr>
        </p:nvGraphicFramePr>
        <p:xfrm>
          <a:off x="-854018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Espaço Reservado para Conteúdo 2">
            <a:extLst>
              <a:ext uri="{FF2B5EF4-FFF2-40B4-BE49-F238E27FC236}">
                <a16:creationId xmlns:a16="http://schemas.microsoft.com/office/drawing/2014/main" id="{E62C8FB4-95A4-4264-BD93-F132B453E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164811"/>
              </p:ext>
            </p:extLst>
          </p:nvPr>
        </p:nvGraphicFramePr>
        <p:xfrm>
          <a:off x="834561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Espaço Reservado para Conteúdo 2">
            <a:extLst>
              <a:ext uri="{FF2B5EF4-FFF2-40B4-BE49-F238E27FC236}">
                <a16:creationId xmlns:a16="http://schemas.microsoft.com/office/drawing/2014/main" id="{08F14095-97AD-4AFB-A926-055F246E0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949348"/>
              </p:ext>
            </p:extLst>
          </p:nvPr>
        </p:nvGraphicFramePr>
        <p:xfrm>
          <a:off x="531132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7" name="Espaço Reservado para Conteúdo 2">
            <a:extLst>
              <a:ext uri="{FF2B5EF4-FFF2-40B4-BE49-F238E27FC236}">
                <a16:creationId xmlns:a16="http://schemas.microsoft.com/office/drawing/2014/main" id="{20BF4E8D-2DCA-4961-A1DE-2E49230F8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578171"/>
              </p:ext>
            </p:extLst>
          </p:nvPr>
        </p:nvGraphicFramePr>
        <p:xfrm>
          <a:off x="218027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25" grpId="0">
        <p:bldAsOne/>
      </p:bldGraphic>
      <p:bldGraphic spid="26" grpId="0">
        <p:bldAsOne/>
      </p:bldGraphic>
      <p:bldGraphic spid="2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C689FD21-87FF-43EC-976E-46A6057F9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092824"/>
              </p:ext>
            </p:extLst>
          </p:nvPr>
        </p:nvGraphicFramePr>
        <p:xfrm>
          <a:off x="-13663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329B5268-E291-45A6-B03A-3DEEC5AE3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324322"/>
              </p:ext>
            </p:extLst>
          </p:nvPr>
        </p:nvGraphicFramePr>
        <p:xfrm>
          <a:off x="825034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id="{6C0C8E9C-ABAA-4C35-BCD3-0326268E7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379623"/>
              </p:ext>
            </p:extLst>
          </p:nvPr>
        </p:nvGraphicFramePr>
        <p:xfrm>
          <a:off x="1610805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>
            <a:extLst>
              <a:ext uri="{FF2B5EF4-FFF2-40B4-BE49-F238E27FC236}">
                <a16:creationId xmlns:a16="http://schemas.microsoft.com/office/drawing/2014/main" id="{66893E61-5DDE-476C-9BAC-184D4568F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766402"/>
              </p:ext>
            </p:extLst>
          </p:nvPr>
        </p:nvGraphicFramePr>
        <p:xfrm>
          <a:off x="5033301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1422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Objetivo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F3CAAD5-7F65-4F54-9C24-4CAFB3FEB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196577"/>
              </p:ext>
            </p:extLst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42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9FF0C1-4D6B-4521-BCA8-4C7A19FAC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56" y="1690688"/>
            <a:ext cx="4586287" cy="45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8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AEDFB78-DB64-41D5-89CB-11D0365A11A7}"/>
              </a:ext>
            </a:extLst>
          </p:cNvPr>
          <p:cNvGrpSpPr/>
          <p:nvPr/>
        </p:nvGrpSpPr>
        <p:grpSpPr>
          <a:xfrm>
            <a:off x="1190846" y="2451847"/>
            <a:ext cx="9810308" cy="2629641"/>
            <a:chOff x="733984" y="3429000"/>
            <a:chExt cx="9810308" cy="262964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1046582-56E3-4C0D-8BCD-4079BFA84AD3}"/>
                </a:ext>
              </a:extLst>
            </p:cNvPr>
            <p:cNvSpPr/>
            <p:nvPr/>
          </p:nvSpPr>
          <p:spPr>
            <a:xfrm>
              <a:off x="733984" y="3429000"/>
              <a:ext cx="9810308" cy="2629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5DC3B6AE-A302-4396-A33D-C6A978057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84" y="3630072"/>
              <a:ext cx="733995" cy="733995"/>
            </a:xfrm>
            <a:prstGeom prst="rect">
              <a:avLst/>
            </a:prstGeom>
          </p:spPr>
        </p:pic>
        <p:pic>
          <p:nvPicPr>
            <p:cNvPr id="10" name="Imagem 9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79FE6993-ADF6-4F4A-82B8-259481D4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1974" y="3661714"/>
              <a:ext cx="791067" cy="791067"/>
            </a:xfrm>
            <a:prstGeom prst="rect">
              <a:avLst/>
            </a:prstGeom>
          </p:spPr>
        </p:pic>
        <p:sp>
          <p:nvSpPr>
            <p:cNvPr id="11" name="Seta: para a Direita 10">
              <a:extLst>
                <a:ext uri="{FF2B5EF4-FFF2-40B4-BE49-F238E27FC236}">
                  <a16:creationId xmlns:a16="http://schemas.microsoft.com/office/drawing/2014/main" id="{973914AC-AEE4-41A7-833C-20CD985146A6}"/>
                </a:ext>
              </a:extLst>
            </p:cNvPr>
            <p:cNvSpPr/>
            <p:nvPr/>
          </p:nvSpPr>
          <p:spPr>
            <a:xfrm>
              <a:off x="1521314" y="3892742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4D1FA225-479F-4678-A8D7-BA73C94F6FA8}"/>
                </a:ext>
              </a:extLst>
            </p:cNvPr>
            <p:cNvCxnSpPr/>
            <p:nvPr/>
          </p:nvCxnSpPr>
          <p:spPr>
            <a:xfrm>
              <a:off x="3466552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811B4FAF-88D2-428A-9C38-41A2AF3B9A34}"/>
                </a:ext>
              </a:extLst>
            </p:cNvPr>
            <p:cNvCxnSpPr/>
            <p:nvPr/>
          </p:nvCxnSpPr>
          <p:spPr>
            <a:xfrm>
              <a:off x="5766729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78EA875C-37E4-49AD-B371-0CDA88092388}"/>
                </a:ext>
              </a:extLst>
            </p:cNvPr>
            <p:cNvCxnSpPr/>
            <p:nvPr/>
          </p:nvCxnSpPr>
          <p:spPr>
            <a:xfrm>
              <a:off x="8109436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D86E036-0802-40D2-BC62-25EE2A0C7C32}"/>
                </a:ext>
              </a:extLst>
            </p:cNvPr>
            <p:cNvCxnSpPr>
              <a:cxnSpLocks/>
              <a:stCxn id="8" idx="3"/>
              <a:endCxn id="8" idx="1"/>
            </p:cNvCxnSpPr>
            <p:nvPr/>
          </p:nvCxnSpPr>
          <p:spPr>
            <a:xfrm flipH="1">
              <a:off x="733984" y="4743821"/>
              <a:ext cx="9810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765B601-CA41-4BEA-9E72-00D7F5958360}"/>
                </a:ext>
              </a:extLst>
            </p:cNvPr>
            <p:cNvSpPr txBox="1"/>
            <p:nvPr/>
          </p:nvSpPr>
          <p:spPr>
            <a:xfrm>
              <a:off x="775584" y="4480468"/>
              <a:ext cx="264936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procurando uma equipe para jogar acessa o site</a:t>
              </a:r>
            </a:p>
          </p:txBody>
        </p:sp>
        <p:pic>
          <p:nvPicPr>
            <p:cNvPr id="17" name="Picture 2" descr="Resultado de imagem para site">
              <a:extLst>
                <a:ext uri="{FF2B5EF4-FFF2-40B4-BE49-F238E27FC236}">
                  <a16:creationId xmlns:a16="http://schemas.microsoft.com/office/drawing/2014/main" id="{1A54160C-128F-4932-B5BB-95700FF22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174" y="3840741"/>
              <a:ext cx="764233" cy="30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m 17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608B8041-E4CD-4AB8-BABA-9CF93D384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152" y="3672346"/>
              <a:ext cx="733995" cy="733995"/>
            </a:xfrm>
            <a:prstGeom prst="rect">
              <a:avLst/>
            </a:prstGeom>
          </p:spPr>
        </p:pic>
        <p:pic>
          <p:nvPicPr>
            <p:cNvPr id="19" name="Imagem 18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C628A9B9-4669-4689-B25E-EC43177A5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09142" y="3703988"/>
              <a:ext cx="791067" cy="791067"/>
            </a:xfrm>
            <a:prstGeom prst="rect">
              <a:avLst/>
            </a:prstGeom>
          </p:spPr>
        </p:pic>
        <p:sp>
          <p:nvSpPr>
            <p:cNvPr id="20" name="Seta: para a Direita 19">
              <a:extLst>
                <a:ext uri="{FF2B5EF4-FFF2-40B4-BE49-F238E27FC236}">
                  <a16:creationId xmlns:a16="http://schemas.microsoft.com/office/drawing/2014/main" id="{C76E15B8-A527-46BF-AFEF-B69956EF5757}"/>
                </a:ext>
              </a:extLst>
            </p:cNvPr>
            <p:cNvSpPr/>
            <p:nvPr/>
          </p:nvSpPr>
          <p:spPr>
            <a:xfrm>
              <a:off x="4228482" y="393501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56366F0-CA6C-4018-95D4-38DBB0E2E2A5}"/>
                </a:ext>
              </a:extLst>
            </p:cNvPr>
            <p:cNvSpPr txBox="1"/>
            <p:nvPr/>
          </p:nvSpPr>
          <p:spPr>
            <a:xfrm>
              <a:off x="4047223" y="4488720"/>
              <a:ext cx="1248109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Cadastra seu perfil</a:t>
              </a:r>
            </a:p>
          </p:txBody>
        </p:sp>
        <p:pic>
          <p:nvPicPr>
            <p:cNvPr id="22" name="Imagem 21" descr="Tela de computado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6F155E7E-C633-4194-ABBB-3CE62F5B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539" y="3869068"/>
              <a:ext cx="744272" cy="392153"/>
            </a:xfrm>
            <a:prstGeom prst="rect">
              <a:avLst/>
            </a:prstGeom>
          </p:spPr>
        </p:pic>
        <p:pic>
          <p:nvPicPr>
            <p:cNvPr id="23" name="Imagem 22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03ABA89E-08EA-411A-857E-FAA1D642B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618" y="3671664"/>
              <a:ext cx="733995" cy="733995"/>
            </a:xfrm>
            <a:prstGeom prst="rect">
              <a:avLst/>
            </a:prstGeom>
          </p:spPr>
        </p:pic>
        <p:pic>
          <p:nvPicPr>
            <p:cNvPr id="24" name="Imagem 23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572F63AD-CADB-4870-A8FE-00C242D9C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62608" y="3703306"/>
              <a:ext cx="791067" cy="791067"/>
            </a:xfrm>
            <a:prstGeom prst="rect">
              <a:avLst/>
            </a:prstGeom>
          </p:spPr>
        </p:pic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74FD190A-FCD9-4237-BA84-F8D0D0A3CDDA}"/>
                </a:ext>
              </a:extLst>
            </p:cNvPr>
            <p:cNvSpPr/>
            <p:nvPr/>
          </p:nvSpPr>
          <p:spPr>
            <a:xfrm>
              <a:off x="6581948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89E3814-5AAD-4450-AF9E-096EF09D99DC}"/>
                </a:ext>
              </a:extLst>
            </p:cNvPr>
            <p:cNvSpPr txBox="1"/>
            <p:nvPr/>
          </p:nvSpPr>
          <p:spPr>
            <a:xfrm>
              <a:off x="6344435" y="4497071"/>
              <a:ext cx="140392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Selecionar o jogo desejado</a:t>
              </a:r>
            </a:p>
          </p:txBody>
        </p:sp>
        <p:pic>
          <p:nvPicPr>
            <p:cNvPr id="27" name="Imagem 26" descr="Pessoas de moto&#10;&#10;Descrição gerada automaticamente">
              <a:extLst>
                <a:ext uri="{FF2B5EF4-FFF2-40B4-BE49-F238E27FC236}">
                  <a16:creationId xmlns:a16="http://schemas.microsoft.com/office/drawing/2014/main" id="{5C92EB20-CE43-46DD-AF70-1F373BC40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5600" y="3873484"/>
              <a:ext cx="761884" cy="309668"/>
            </a:xfrm>
            <a:prstGeom prst="rect">
              <a:avLst/>
            </a:prstGeom>
          </p:spPr>
        </p:pic>
        <p:pic>
          <p:nvPicPr>
            <p:cNvPr id="28" name="Imagem 27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CF4890A5-500C-4E72-9740-E4C815346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916" y="3671664"/>
              <a:ext cx="733995" cy="733995"/>
            </a:xfrm>
            <a:prstGeom prst="rect">
              <a:avLst/>
            </a:prstGeom>
          </p:spPr>
        </p:pic>
        <p:pic>
          <p:nvPicPr>
            <p:cNvPr id="29" name="Imagem 28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4A3C60EE-68BA-417C-BE97-8A4FCD2A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19906" y="3703306"/>
              <a:ext cx="791067" cy="791067"/>
            </a:xfrm>
            <a:prstGeom prst="rect">
              <a:avLst/>
            </a:prstGeom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25B638B-A223-407A-AA05-B5346C9CD358}"/>
                </a:ext>
              </a:extLst>
            </p:cNvPr>
            <p:cNvSpPr txBox="1"/>
            <p:nvPr/>
          </p:nvSpPr>
          <p:spPr>
            <a:xfrm>
              <a:off x="8614930" y="4480468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 o nível de Skill da equipe</a:t>
              </a:r>
            </a:p>
          </p:txBody>
        </p:sp>
        <p:sp>
          <p:nvSpPr>
            <p:cNvPr id="31" name="Seta: para a Direita 30">
              <a:extLst>
                <a:ext uri="{FF2B5EF4-FFF2-40B4-BE49-F238E27FC236}">
                  <a16:creationId xmlns:a16="http://schemas.microsoft.com/office/drawing/2014/main" id="{9FA7E7D7-3E09-4327-A054-99DEC7F277B0}"/>
                </a:ext>
              </a:extLst>
            </p:cNvPr>
            <p:cNvSpPr/>
            <p:nvPr/>
          </p:nvSpPr>
          <p:spPr>
            <a:xfrm>
              <a:off x="8905639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Picture 4" descr="Resultado de imagem para skill gamers">
              <a:extLst>
                <a:ext uri="{FF2B5EF4-FFF2-40B4-BE49-F238E27FC236}">
                  <a16:creationId xmlns:a16="http://schemas.microsoft.com/office/drawing/2014/main" id="{8BEC2F63-1639-4E09-B162-542F8F8EF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34498" y="3869068"/>
              <a:ext cx="747290" cy="348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agem 32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645D484F-05E1-4567-A4E4-CCF684B69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649" y="4886026"/>
              <a:ext cx="733995" cy="733995"/>
            </a:xfrm>
            <a:prstGeom prst="rect">
              <a:avLst/>
            </a:prstGeom>
          </p:spPr>
        </p:pic>
        <p:pic>
          <p:nvPicPr>
            <p:cNvPr id="34" name="Imagem 33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2062BCAE-9B55-42E9-9AB0-9C08ED66F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53639" y="4917668"/>
              <a:ext cx="791067" cy="791067"/>
            </a:xfrm>
            <a:prstGeom prst="rect">
              <a:avLst/>
            </a:prstGeom>
          </p:spPr>
        </p:pic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8F32D25A-4EF3-4221-8C58-330D6AAE7ADA}"/>
                </a:ext>
              </a:extLst>
            </p:cNvPr>
            <p:cNvSpPr txBox="1"/>
            <p:nvPr/>
          </p:nvSpPr>
          <p:spPr>
            <a:xfrm>
              <a:off x="3547456" y="5708735"/>
              <a:ext cx="21767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solicita partida com a equipe desejada</a:t>
              </a:r>
            </a:p>
          </p:txBody>
        </p:sp>
        <p:sp>
          <p:nvSpPr>
            <p:cNvPr id="36" name="Seta: para a Direita 35">
              <a:extLst>
                <a:ext uri="{FF2B5EF4-FFF2-40B4-BE49-F238E27FC236}">
                  <a16:creationId xmlns:a16="http://schemas.microsoft.com/office/drawing/2014/main" id="{19644AF2-D2DA-4E13-8C4F-1A2B148799E0}"/>
                </a:ext>
              </a:extLst>
            </p:cNvPr>
            <p:cNvSpPr/>
            <p:nvPr/>
          </p:nvSpPr>
          <p:spPr>
            <a:xfrm>
              <a:off x="4139372" y="514869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6" descr="Resultado de imagem para jogo online em grupos">
              <a:extLst>
                <a:ext uri="{FF2B5EF4-FFF2-40B4-BE49-F238E27FC236}">
                  <a16:creationId xmlns:a16="http://schemas.microsoft.com/office/drawing/2014/main" id="{392A6A75-ACAF-49DF-8A2F-78B5F6CD5B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6738" y="51241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38" name="Picture 8" descr="Resultado de imagem para jogo online em grupos">
              <a:extLst>
                <a:ext uri="{FF2B5EF4-FFF2-40B4-BE49-F238E27FC236}">
                  <a16:creationId xmlns:a16="http://schemas.microsoft.com/office/drawing/2014/main" id="{02747CC9-B5C6-409E-93D4-99EA5CA1A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462" y="5096526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Imagem 38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BBBE8864-5AAF-4796-A857-C6921A65C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117" y="4886026"/>
              <a:ext cx="733995" cy="733995"/>
            </a:xfrm>
            <a:prstGeom prst="rect">
              <a:avLst/>
            </a:prstGeom>
          </p:spPr>
        </p:pic>
        <p:pic>
          <p:nvPicPr>
            <p:cNvPr id="40" name="Imagem 39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BCAEEA1C-9C13-4AD6-A58A-F2E1BF31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4835" y="4901764"/>
              <a:ext cx="791067" cy="791067"/>
            </a:xfrm>
            <a:prstGeom prst="rect">
              <a:avLst/>
            </a:prstGeom>
          </p:spPr>
        </p:pic>
        <p:sp>
          <p:nvSpPr>
            <p:cNvPr id="41" name="Seta: para a Direita 40">
              <a:extLst>
                <a:ext uri="{FF2B5EF4-FFF2-40B4-BE49-F238E27FC236}">
                  <a16:creationId xmlns:a16="http://schemas.microsoft.com/office/drawing/2014/main" id="{0F3761A4-FF1E-48A6-B403-70A014A3FF0E}"/>
                </a:ext>
              </a:extLst>
            </p:cNvPr>
            <p:cNvSpPr/>
            <p:nvPr/>
          </p:nvSpPr>
          <p:spPr>
            <a:xfrm>
              <a:off x="1865111" y="5170477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2" name="Picture 8" descr="Resultado de imagem para jogo online em grupos">
              <a:extLst>
                <a:ext uri="{FF2B5EF4-FFF2-40B4-BE49-F238E27FC236}">
                  <a16:creationId xmlns:a16="http://schemas.microsoft.com/office/drawing/2014/main" id="{E467B5E5-FC28-43BA-A1A4-CA4446CA4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58" y="5080622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6B59060C-84C5-44E4-9C61-59D257260B72}"/>
                </a:ext>
              </a:extLst>
            </p:cNvPr>
            <p:cNvSpPr txBox="1"/>
            <p:nvPr/>
          </p:nvSpPr>
          <p:spPr>
            <a:xfrm>
              <a:off x="1222172" y="5710032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Sistema indica melhores equipes</a:t>
              </a:r>
            </a:p>
          </p:txBody>
        </p:sp>
        <p:pic>
          <p:nvPicPr>
            <p:cNvPr id="44" name="Imagem 43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3EF9A3A6-E2E9-4245-9702-D696FA0CD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189" y="4903120"/>
              <a:ext cx="733995" cy="733995"/>
            </a:xfrm>
            <a:prstGeom prst="rect">
              <a:avLst/>
            </a:prstGeom>
          </p:spPr>
        </p:pic>
        <p:pic>
          <p:nvPicPr>
            <p:cNvPr id="45" name="Imagem 44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F074C4F9-E89F-48DF-B9CA-E4606D65C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71179" y="4934762"/>
              <a:ext cx="791067" cy="791067"/>
            </a:xfrm>
            <a:prstGeom prst="rect">
              <a:avLst/>
            </a:prstGeom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64A07F1-6200-45E1-9FD6-AD9511A08965}"/>
                </a:ext>
              </a:extLst>
            </p:cNvPr>
            <p:cNvSpPr txBox="1"/>
            <p:nvPr/>
          </p:nvSpPr>
          <p:spPr>
            <a:xfrm>
              <a:off x="6344435" y="5724511"/>
              <a:ext cx="115544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inicia partida</a:t>
              </a:r>
            </a:p>
          </p:txBody>
        </p:sp>
        <p:sp>
          <p:nvSpPr>
            <p:cNvPr id="47" name="Seta: para a Direita 46">
              <a:extLst>
                <a:ext uri="{FF2B5EF4-FFF2-40B4-BE49-F238E27FC236}">
                  <a16:creationId xmlns:a16="http://schemas.microsoft.com/office/drawing/2014/main" id="{82D4AE5A-98C8-4A3A-B175-F43F5D6CB741}"/>
                </a:ext>
              </a:extLst>
            </p:cNvPr>
            <p:cNvSpPr/>
            <p:nvPr/>
          </p:nvSpPr>
          <p:spPr>
            <a:xfrm>
              <a:off x="6456912" y="5165790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8" name="Picture 10" descr="Resultado de imagem para jogo online">
              <a:extLst>
                <a:ext uri="{FF2B5EF4-FFF2-40B4-BE49-F238E27FC236}">
                  <a16:creationId xmlns:a16="http://schemas.microsoft.com/office/drawing/2014/main" id="{6C130ABD-96CB-4A48-9514-A9D18304A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205" y="5086874"/>
              <a:ext cx="742677" cy="314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Imagem 48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5F38E141-13C7-42DC-8639-6E6F7065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418" y="4886025"/>
              <a:ext cx="733995" cy="733995"/>
            </a:xfrm>
            <a:prstGeom prst="rect">
              <a:avLst/>
            </a:prstGeom>
          </p:spPr>
        </p:pic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695B204D-C78D-40F7-84DF-2C8131209AAE}"/>
                </a:ext>
              </a:extLst>
            </p:cNvPr>
            <p:cNvSpPr txBox="1"/>
            <p:nvPr/>
          </p:nvSpPr>
          <p:spPr>
            <a:xfrm>
              <a:off x="8181964" y="5724511"/>
              <a:ext cx="2246373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encerra partida com melhor performance</a:t>
              </a:r>
            </a:p>
          </p:txBody>
        </p:sp>
        <p:pic>
          <p:nvPicPr>
            <p:cNvPr id="51" name="Imagem 50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65C5C8B9-0EAB-4428-B0A1-E9A348C1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37270" y="4893542"/>
              <a:ext cx="791067" cy="791067"/>
            </a:xfrm>
            <a:prstGeom prst="rect">
              <a:avLst/>
            </a:prstGeom>
          </p:spPr>
        </p:pic>
        <p:sp>
          <p:nvSpPr>
            <p:cNvPr id="52" name="Seta: para a Direita 51">
              <a:extLst>
                <a:ext uri="{FF2B5EF4-FFF2-40B4-BE49-F238E27FC236}">
                  <a16:creationId xmlns:a16="http://schemas.microsoft.com/office/drawing/2014/main" id="{BE6FB172-934B-4783-B659-90A69A18F3D7}"/>
                </a:ext>
              </a:extLst>
            </p:cNvPr>
            <p:cNvSpPr/>
            <p:nvPr/>
          </p:nvSpPr>
          <p:spPr>
            <a:xfrm>
              <a:off x="8932439" y="5126221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3" name="Picture 14" descr="Resultado de imagem para winner jogo">
              <a:extLst>
                <a:ext uri="{FF2B5EF4-FFF2-40B4-BE49-F238E27FC236}">
                  <a16:creationId xmlns:a16="http://schemas.microsoft.com/office/drawing/2014/main" id="{09B4F9A5-331E-441D-8A9A-D8C8131CF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87" y="5056679"/>
              <a:ext cx="705701" cy="317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615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de Solução</a:t>
            </a:r>
          </a:p>
        </p:txBody>
      </p:sp>
      <p:pic>
        <p:nvPicPr>
          <p:cNvPr id="4" name="Imagem 3" descr="Tela de jogo de vídeo game&#10;&#10;Descrição gerada automaticamente">
            <a:extLst>
              <a:ext uri="{FF2B5EF4-FFF2-40B4-BE49-F238E27FC236}">
                <a16:creationId xmlns:a16="http://schemas.microsoft.com/office/drawing/2014/main" id="{13DCA6F1-ADB8-4B87-83B6-A6B25312A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25" y="1690688"/>
            <a:ext cx="8044549" cy="4313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Planilha de Requisitos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C3A370-8B2C-4C77-9707-9B196810F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50" y="1690688"/>
            <a:ext cx="8077900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3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–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943793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128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Hunter</vt:lpstr>
      <vt:lpstr>Contexto</vt:lpstr>
      <vt:lpstr>Justificativa</vt:lpstr>
      <vt:lpstr>Objetivo</vt:lpstr>
      <vt:lpstr>Proto-Persona</vt:lpstr>
      <vt:lpstr>StoryBoard</vt:lpstr>
      <vt:lpstr>Desenho de Solução</vt:lpstr>
      <vt:lpstr>Planilha de Requisitos</vt:lpstr>
      <vt:lpstr>Modelagem – Banco de Dados</vt:lpstr>
      <vt:lpstr>Diagrama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Hunter</dc:title>
  <dc:creator>Fernando C Correa</dc:creator>
  <cp:lastModifiedBy>Fernando C Correa</cp:lastModifiedBy>
  <cp:revision>14</cp:revision>
  <dcterms:created xsi:type="dcterms:W3CDTF">2020-03-03T19:59:57Z</dcterms:created>
  <dcterms:modified xsi:type="dcterms:W3CDTF">2020-03-05T14:56:57Z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