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400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ARAÇA CORREA" userId="f74cac89-c2d4-49a5-a449-297b6cf72afe" providerId="ADAL" clId="{4B05C8BE-9EBD-4AAE-B979-8020645BB90A}"/>
    <pc:docChg chg="addSld modSld sldOrd">
      <pc:chgData name="FERNANDO CARAÇA CORREA" userId="f74cac89-c2d4-49a5-a449-297b6cf72afe" providerId="ADAL" clId="{4B05C8BE-9EBD-4AAE-B979-8020645BB90A}" dt="2020-09-02T22:55:05.507" v="3"/>
      <pc:docMkLst>
        <pc:docMk/>
      </pc:docMkLst>
      <pc:sldChg chg="addSp new mod ord">
        <pc:chgData name="FERNANDO CARAÇA CORREA" userId="f74cac89-c2d4-49a5-a449-297b6cf72afe" providerId="ADAL" clId="{4B05C8BE-9EBD-4AAE-B979-8020645BB90A}" dt="2020-09-02T22:55:05.507" v="3"/>
        <pc:sldMkLst>
          <pc:docMk/>
          <pc:sldMk cId="1243418590" sldId="401"/>
        </pc:sldMkLst>
        <pc:picChg chg="add">
          <ac:chgData name="FERNANDO CARAÇA CORREA" userId="f74cac89-c2d4-49a5-a449-297b6cf72afe" providerId="ADAL" clId="{4B05C8BE-9EBD-4AAE-B979-8020645BB90A}" dt="2020-09-02T22:54:13.009" v="1" actId="22"/>
          <ac:picMkLst>
            <pc:docMk/>
            <pc:sldMk cId="1243418590" sldId="401"/>
            <ac:picMk id="3" creationId="{B77C0C7E-BF5D-4C7A-BFC4-06C9304EE89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160D6-7D5B-40D4-9919-577C5CF83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E189A-06FF-4D8B-9BC1-6D77B6EAF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8AB5C8-998D-4619-9AC2-36D1B998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35EE7D-5F3F-4922-A334-84CA420D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A2013-623A-4841-A23A-0688136F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3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039A3-27D1-4A21-ACDF-41EA6115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D291F7-32F5-4BE7-A6DE-EAEABFC3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8A5BA-6312-40C4-A4D8-AC6C5C02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8281D-846E-4F4B-9C6B-DF6F7017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7DDDE-A555-444B-81F2-30D814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8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FCBA51-698F-4EAE-8547-65BD8E97B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17F575-AEC3-4646-8E47-F4C3A471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0360AF-3016-47C5-BC09-D84B2951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6FD80-F332-4ABB-A26E-25F09C1F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26EB4-7928-4C5A-A6AD-415379A9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56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66071-C5A6-45AA-9C50-F97C2174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2B4D3-F598-41DB-9BDC-7C945CFC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5036B-E57F-4A7B-82B5-D99F30B3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EF135-FF50-4B61-A09D-3F7682FE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892B4-C080-4DD2-B577-87285F4D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86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CE995-1B5F-4A85-B6AD-D1E1F72F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87732C-CBD3-4964-88D4-125AE3B17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96429-70B5-4059-B8A3-D65F7B2E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658E3A-88F9-4709-B8BD-2110E516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F28BE-8023-470C-8955-1A37A0C6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21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7FFEE-33FD-4467-A1C5-9FB702D7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41C43-97A4-493D-B929-C496739D3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41D464-29EE-4C4A-A0CF-6418D0DDB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F09D2C-5FDC-4C54-819A-F4924F20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BF4536-FC80-4D7A-829F-4E52F85C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EDECAE-ED90-4CDD-8420-7B015CDC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14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EC6CD-BCF8-4E62-9AD4-4DC3DFFB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80CD0-F503-4219-979D-28421718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8AE297-1A67-4DBF-AB02-92B7CCA49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474C0F-8758-4398-8F4F-E608DBCB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86EA41-D14F-40B9-BDF8-C88D7D3A5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9C0C9C-7A09-4F3E-81A9-F9FC32E2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1EB9FE-C29E-43EF-85BE-48B7FB0A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70383F-BB4B-4A56-ACCB-1BAEE0AB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86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934BD-B3CE-4ED8-B80B-D6B9B8AA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B21780-6A97-4A52-982A-FB2A8A1A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B5DBA4-9250-41D3-9CAC-1F2A9D4F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C70AFD-941B-4B4F-AE0F-16BFD606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43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987952-8B8D-4208-A1C2-B2207293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6DD588-1157-42CB-A1F8-AB31FD88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2C247-07AA-41B6-B256-38EBFD09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60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A100F-2254-46EC-8BC8-AB2A62DC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D2F321-0C4D-41F2-A8DE-678BC64A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FD383D-4CE9-4475-842E-4F5D8585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C8CB82-B7F2-4857-BC3F-EEFE07AA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1DAE63-848A-4237-9BCE-31278285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C5D35-D089-4FF6-8DAB-BF913A25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76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29806-5412-4910-9596-33BF1B2D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11B201-47E3-4183-A901-CD00CE15D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770B00-7DCD-473E-9C13-2B44D1B98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6AD1DD-402E-4B6B-A130-330CC86D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F11B95-4E05-4DE5-957A-92F0BD1B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B23D04-D7AC-41AF-BA41-ADF0D13E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DEE402-3FD2-49BF-A1D7-7BB1CD23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350322-BEA3-478E-A5DE-172D0E3C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3620F-444C-4DC3-8EE3-86C88090A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73D3-A46B-4B9C-965A-78B4CFA46842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5C69D-0F87-416B-AA06-82B2FA92D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8686B-837B-4AA9-86C2-C0CACA23B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77C0C7E-BF5D-4C7A-BFC4-06C9304E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72" y="0"/>
            <a:ext cx="9669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1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2C639C7-0FC4-4ED8-8AC6-484B2890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44" y="908020"/>
            <a:ext cx="8420100" cy="570024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C8F7150-7BE9-4D38-B5ED-D3DD9D02C7EE}"/>
              </a:ext>
            </a:extLst>
          </p:cNvPr>
          <p:cNvSpPr txBox="1"/>
          <p:nvPr/>
        </p:nvSpPr>
        <p:spPr>
          <a:xfrm>
            <a:off x="1808480" y="3462868"/>
            <a:ext cx="993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Vinicius Oliveira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C3CBC4E-7082-475D-A39B-1B0BE60B95ED}"/>
              </a:ext>
            </a:extLst>
          </p:cNvPr>
          <p:cNvSpPr txBox="1"/>
          <p:nvPr/>
        </p:nvSpPr>
        <p:spPr>
          <a:xfrm>
            <a:off x="4128347" y="1032934"/>
            <a:ext cx="993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Usuário Final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784513B-104D-41C5-B550-D7025EEFE079}"/>
              </a:ext>
            </a:extLst>
          </p:cNvPr>
          <p:cNvSpPr txBox="1"/>
          <p:nvPr/>
        </p:nvSpPr>
        <p:spPr>
          <a:xfrm>
            <a:off x="6428741" y="1060567"/>
            <a:ext cx="993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Grupo 4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D75A446-3777-412B-9489-0243B10D69AB}"/>
              </a:ext>
            </a:extLst>
          </p:cNvPr>
          <p:cNvSpPr txBox="1"/>
          <p:nvPr/>
        </p:nvSpPr>
        <p:spPr>
          <a:xfrm>
            <a:off x="1808480" y="3645314"/>
            <a:ext cx="29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16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505A0B-1256-4DFD-B81B-961B63530DB4}"/>
              </a:ext>
            </a:extLst>
          </p:cNvPr>
          <p:cNvSpPr txBox="1"/>
          <p:nvPr/>
        </p:nvSpPr>
        <p:spPr>
          <a:xfrm>
            <a:off x="1958339" y="3807007"/>
            <a:ext cx="691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Estudante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9FDF92B-98AB-483F-9BA1-82440BDC1563}"/>
              </a:ext>
            </a:extLst>
          </p:cNvPr>
          <p:cNvSpPr txBox="1"/>
          <p:nvPr/>
        </p:nvSpPr>
        <p:spPr>
          <a:xfrm>
            <a:off x="1767416" y="3971636"/>
            <a:ext cx="691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São Paulo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2DCE6F8-E19A-43FB-8BD9-9EA87167AE85}"/>
              </a:ext>
            </a:extLst>
          </p:cNvPr>
          <p:cNvSpPr txBox="1"/>
          <p:nvPr/>
        </p:nvSpPr>
        <p:spPr>
          <a:xfrm>
            <a:off x="1808480" y="4133329"/>
            <a:ext cx="647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Solteiro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72E2DA6-148E-43C2-A635-01A14C954007}"/>
              </a:ext>
            </a:extLst>
          </p:cNvPr>
          <p:cNvSpPr/>
          <p:nvPr/>
        </p:nvSpPr>
        <p:spPr>
          <a:xfrm>
            <a:off x="4343400" y="1803401"/>
            <a:ext cx="1083733" cy="9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149DB35-DD2A-400F-8560-6EAB2BB2C78E}"/>
              </a:ext>
            </a:extLst>
          </p:cNvPr>
          <p:cNvSpPr/>
          <p:nvPr/>
        </p:nvSpPr>
        <p:spPr>
          <a:xfrm>
            <a:off x="4128348" y="2048935"/>
            <a:ext cx="1298786" cy="9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34A2EB-C1D0-40E4-9FDD-CA99B23EB660}"/>
              </a:ext>
            </a:extLst>
          </p:cNvPr>
          <p:cNvSpPr/>
          <p:nvPr/>
        </p:nvSpPr>
        <p:spPr>
          <a:xfrm>
            <a:off x="3660140" y="2300489"/>
            <a:ext cx="1083733" cy="101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05FFD72-DA38-47C3-82AC-7CB5D6CE6F35}"/>
              </a:ext>
            </a:extLst>
          </p:cNvPr>
          <p:cNvSpPr/>
          <p:nvPr/>
        </p:nvSpPr>
        <p:spPr>
          <a:xfrm>
            <a:off x="4258733" y="2568978"/>
            <a:ext cx="1168399" cy="8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0F409B4-0705-4F2C-B46E-250D79DB8361}"/>
              </a:ext>
            </a:extLst>
          </p:cNvPr>
          <p:cNvSpPr/>
          <p:nvPr/>
        </p:nvSpPr>
        <p:spPr>
          <a:xfrm>
            <a:off x="4673600" y="2820533"/>
            <a:ext cx="753532" cy="8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C443950-B9CD-49BC-B7C0-A89567E48CB0}"/>
              </a:ext>
            </a:extLst>
          </p:cNvPr>
          <p:cNvSpPr/>
          <p:nvPr/>
        </p:nvSpPr>
        <p:spPr>
          <a:xfrm>
            <a:off x="5664203" y="1803401"/>
            <a:ext cx="1583264" cy="9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100F8D4-1AF5-495F-854C-E8C04D62E212}"/>
              </a:ext>
            </a:extLst>
          </p:cNvPr>
          <p:cNvSpPr/>
          <p:nvPr/>
        </p:nvSpPr>
        <p:spPr>
          <a:xfrm>
            <a:off x="5664197" y="2048935"/>
            <a:ext cx="660403" cy="9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4859437-A5E0-4D17-BD36-6FD8458E171F}"/>
              </a:ext>
            </a:extLst>
          </p:cNvPr>
          <p:cNvSpPr/>
          <p:nvPr/>
        </p:nvSpPr>
        <p:spPr>
          <a:xfrm>
            <a:off x="5664197" y="2300489"/>
            <a:ext cx="1583264" cy="10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1A6C703-AC00-44CC-AFB3-EDA9744716FE}"/>
              </a:ext>
            </a:extLst>
          </p:cNvPr>
          <p:cNvSpPr/>
          <p:nvPr/>
        </p:nvSpPr>
        <p:spPr>
          <a:xfrm>
            <a:off x="5664197" y="2568978"/>
            <a:ext cx="1758530" cy="8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012454EA-5428-490F-83C7-C315404FF9EA}"/>
              </a:ext>
            </a:extLst>
          </p:cNvPr>
          <p:cNvSpPr/>
          <p:nvPr/>
        </p:nvSpPr>
        <p:spPr>
          <a:xfrm>
            <a:off x="5664197" y="2812066"/>
            <a:ext cx="1083733" cy="9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BBE8265-6CC8-4B74-BEF3-524C0B0EC784}"/>
              </a:ext>
            </a:extLst>
          </p:cNvPr>
          <p:cNvSpPr/>
          <p:nvPr/>
        </p:nvSpPr>
        <p:spPr>
          <a:xfrm>
            <a:off x="7687734" y="1803401"/>
            <a:ext cx="93133" cy="9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E4A1C986-DC8B-480D-865E-96978101B849}"/>
              </a:ext>
            </a:extLst>
          </p:cNvPr>
          <p:cNvSpPr/>
          <p:nvPr/>
        </p:nvSpPr>
        <p:spPr>
          <a:xfrm>
            <a:off x="7687735" y="2048935"/>
            <a:ext cx="922866" cy="9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44E50A7-7992-47CD-8CB6-85698B64250D}"/>
              </a:ext>
            </a:extLst>
          </p:cNvPr>
          <p:cNvSpPr/>
          <p:nvPr/>
        </p:nvSpPr>
        <p:spPr>
          <a:xfrm>
            <a:off x="7687733" y="2304721"/>
            <a:ext cx="1693333" cy="10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7AE252C-4D6A-47BF-8D34-6F82E0255EE1}"/>
              </a:ext>
            </a:extLst>
          </p:cNvPr>
          <p:cNvSpPr/>
          <p:nvPr/>
        </p:nvSpPr>
        <p:spPr>
          <a:xfrm>
            <a:off x="7687733" y="2564744"/>
            <a:ext cx="730893" cy="8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10F6F61-6A30-462F-B01D-FC82C5F036B8}"/>
              </a:ext>
            </a:extLst>
          </p:cNvPr>
          <p:cNvSpPr/>
          <p:nvPr/>
        </p:nvSpPr>
        <p:spPr>
          <a:xfrm>
            <a:off x="7675768" y="2812066"/>
            <a:ext cx="596165" cy="8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4FE42C8E-2B50-49EB-807C-912108C492CA}"/>
              </a:ext>
            </a:extLst>
          </p:cNvPr>
          <p:cNvSpPr/>
          <p:nvPr/>
        </p:nvSpPr>
        <p:spPr>
          <a:xfrm>
            <a:off x="3660139" y="3912370"/>
            <a:ext cx="1284394" cy="8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187AA14D-3A77-42B3-9C07-5095EBDB2674}"/>
              </a:ext>
            </a:extLst>
          </p:cNvPr>
          <p:cNvSpPr/>
          <p:nvPr/>
        </p:nvSpPr>
        <p:spPr>
          <a:xfrm>
            <a:off x="3660139" y="3392246"/>
            <a:ext cx="1284394" cy="10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02BD8434-5811-46FA-9677-4F10CE08EA1C}"/>
              </a:ext>
            </a:extLst>
          </p:cNvPr>
          <p:cNvSpPr/>
          <p:nvPr/>
        </p:nvSpPr>
        <p:spPr>
          <a:xfrm>
            <a:off x="3660139" y="3656541"/>
            <a:ext cx="861061" cy="10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88177947-1FB3-45E7-BE87-9265A010F047}"/>
              </a:ext>
            </a:extLst>
          </p:cNvPr>
          <p:cNvSpPr/>
          <p:nvPr/>
        </p:nvSpPr>
        <p:spPr>
          <a:xfrm>
            <a:off x="3660139" y="4156248"/>
            <a:ext cx="1462194" cy="7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8D67B730-0D0B-45CB-BFDB-F81CFE595EF3}"/>
              </a:ext>
            </a:extLst>
          </p:cNvPr>
          <p:cNvSpPr/>
          <p:nvPr/>
        </p:nvSpPr>
        <p:spPr>
          <a:xfrm>
            <a:off x="3660140" y="4673358"/>
            <a:ext cx="1682328" cy="8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D8365177-877C-474B-845B-8EB294696877}"/>
              </a:ext>
            </a:extLst>
          </p:cNvPr>
          <p:cNvSpPr/>
          <p:nvPr/>
        </p:nvSpPr>
        <p:spPr>
          <a:xfrm>
            <a:off x="3660140" y="4410570"/>
            <a:ext cx="468207" cy="8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99AE2A-2B44-4A17-8662-7CF3C761F263}"/>
              </a:ext>
            </a:extLst>
          </p:cNvPr>
          <p:cNvSpPr txBox="1"/>
          <p:nvPr/>
        </p:nvSpPr>
        <p:spPr>
          <a:xfrm>
            <a:off x="5549476" y="3242214"/>
            <a:ext cx="1994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-Ser um jogador melhor</a:t>
            </a:r>
          </a:p>
          <a:p>
            <a:endParaRPr lang="pt-BR" sz="900" dirty="0"/>
          </a:p>
          <a:p>
            <a:r>
              <a:rPr lang="pt-BR" sz="900" dirty="0"/>
              <a:t>-Interagir com outros jogadores</a:t>
            </a:r>
          </a:p>
          <a:p>
            <a:endParaRPr lang="pt-BR" sz="900" dirty="0"/>
          </a:p>
          <a:p>
            <a:r>
              <a:rPr lang="pt-BR" sz="900" dirty="0"/>
              <a:t>-Melhorar a experiência de jogo</a:t>
            </a:r>
          </a:p>
          <a:p>
            <a:endParaRPr lang="pt-BR" sz="900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3F5DD9ED-7EAE-4A94-9CFF-52BF51DBDF06}"/>
              </a:ext>
            </a:extLst>
          </p:cNvPr>
          <p:cNvSpPr txBox="1"/>
          <p:nvPr/>
        </p:nvSpPr>
        <p:spPr>
          <a:xfrm>
            <a:off x="7574914" y="3242214"/>
            <a:ext cx="1994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-Falta de jogadores que levam o jogo a sério</a:t>
            </a:r>
          </a:p>
          <a:p>
            <a:endParaRPr lang="pt-BR" sz="900" dirty="0"/>
          </a:p>
          <a:p>
            <a:r>
              <a:rPr lang="pt-BR" sz="900" dirty="0"/>
              <a:t>-Dificuldade em encontrar pessoas do seu ciclo (</a:t>
            </a:r>
            <a:r>
              <a:rPr lang="pt-BR" sz="900" dirty="0" err="1"/>
              <a:t>e-sports</a:t>
            </a:r>
            <a:r>
              <a:rPr lang="pt-BR" sz="900" dirty="0"/>
              <a:t>)</a:t>
            </a:r>
          </a:p>
          <a:p>
            <a:endParaRPr lang="pt-BR" sz="900" dirty="0"/>
          </a:p>
          <a:p>
            <a:r>
              <a:rPr lang="pt-BR" sz="900" dirty="0"/>
              <a:t>-Desorganização com as partidas agendadas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0A7563ED-2B1D-4CC6-8588-B8B47DD283B5}"/>
              </a:ext>
            </a:extLst>
          </p:cNvPr>
          <p:cNvSpPr txBox="1"/>
          <p:nvPr/>
        </p:nvSpPr>
        <p:spPr>
          <a:xfrm>
            <a:off x="3524038" y="5052152"/>
            <a:ext cx="8610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-Yoda</a:t>
            </a:r>
          </a:p>
          <a:p>
            <a:r>
              <a:rPr lang="pt-BR" sz="900" dirty="0"/>
              <a:t>-</a:t>
            </a:r>
            <a:r>
              <a:rPr lang="pt-BR" sz="900" dirty="0" err="1"/>
              <a:t>Qualy</a:t>
            </a:r>
            <a:endParaRPr lang="pt-BR" sz="900" dirty="0"/>
          </a:p>
          <a:p>
            <a:r>
              <a:rPr lang="pt-BR" sz="900" dirty="0"/>
              <a:t>-Instagram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DB357DD-B9DC-42A0-9936-288DFD4F9FF9}"/>
              </a:ext>
            </a:extLst>
          </p:cNvPr>
          <p:cNvSpPr txBox="1"/>
          <p:nvPr/>
        </p:nvSpPr>
        <p:spPr>
          <a:xfrm>
            <a:off x="4538133" y="5052152"/>
            <a:ext cx="8610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-</a:t>
            </a:r>
            <a:r>
              <a:rPr lang="pt-BR" sz="900" dirty="0" err="1"/>
              <a:t>Razer</a:t>
            </a:r>
            <a:endParaRPr lang="pt-BR" sz="900" dirty="0"/>
          </a:p>
          <a:p>
            <a:r>
              <a:rPr lang="pt-BR" sz="900" dirty="0"/>
              <a:t>-Logitech</a:t>
            </a:r>
          </a:p>
          <a:p>
            <a:r>
              <a:rPr lang="pt-BR" sz="900" dirty="0"/>
              <a:t>-</a:t>
            </a:r>
            <a:r>
              <a:rPr lang="pt-BR" sz="900" dirty="0" err="1"/>
              <a:t>Twitch</a:t>
            </a:r>
            <a:endParaRPr lang="pt-BR" sz="900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3F8208B-160C-4DD1-93D3-A930D23A7096}"/>
              </a:ext>
            </a:extLst>
          </p:cNvPr>
          <p:cNvSpPr txBox="1"/>
          <p:nvPr/>
        </p:nvSpPr>
        <p:spPr>
          <a:xfrm>
            <a:off x="3549438" y="5854513"/>
            <a:ext cx="1276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-Computador </a:t>
            </a:r>
            <a:r>
              <a:rPr lang="pt-BR" sz="900" dirty="0" err="1"/>
              <a:t>windows</a:t>
            </a:r>
            <a:endParaRPr lang="pt-BR" sz="900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E056595-9529-4196-B095-2ECEFAE967B1}"/>
              </a:ext>
            </a:extLst>
          </p:cNvPr>
          <p:cNvSpPr txBox="1"/>
          <p:nvPr/>
        </p:nvSpPr>
        <p:spPr>
          <a:xfrm>
            <a:off x="5502064" y="5086633"/>
            <a:ext cx="18533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Maior efetividade em suas partidas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40547C3-ADB0-44E9-94BA-AA5CF9C08161}"/>
              </a:ext>
            </a:extLst>
          </p:cNvPr>
          <p:cNvSpPr txBox="1"/>
          <p:nvPr/>
        </p:nvSpPr>
        <p:spPr>
          <a:xfrm>
            <a:off x="1496697" y="4652042"/>
            <a:ext cx="19932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Vinicius Oliveira é um jovem adolescente apaixonado por games. Se tornou expert em jogos virtuais aos 14 anos, o que o fez levar esse hobby a se tornar uma possível profissão. </a:t>
            </a:r>
          </a:p>
          <a:p>
            <a:endParaRPr lang="pt-BR" sz="800" dirty="0"/>
          </a:p>
          <a:p>
            <a:r>
              <a:rPr lang="pt-BR" sz="800" dirty="0"/>
              <a:t>Joga 6 horas por dia em plataformas digitais. Ocupa seu horário livre acompanhando atualizações do universo gamer e praticando esportes. </a:t>
            </a:r>
          </a:p>
          <a:p>
            <a:endParaRPr lang="pt-BR" sz="800" dirty="0"/>
          </a:p>
          <a:p>
            <a:r>
              <a:rPr lang="pt-BR" sz="800" dirty="0"/>
              <a:t>Amigos indicam um possível dom em relação às habilidades sobre os jogos virtuais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B2C0DF-CBA3-4EEF-9E20-5E4243337E39}"/>
              </a:ext>
            </a:extLst>
          </p:cNvPr>
          <p:cNvSpPr txBox="1"/>
          <p:nvPr/>
        </p:nvSpPr>
        <p:spPr>
          <a:xfrm>
            <a:off x="5550536" y="5820030"/>
            <a:ext cx="1993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Maior efetividade em suas partidas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ABEEA01-B09D-4EEC-BA1E-146DFADED559}"/>
              </a:ext>
            </a:extLst>
          </p:cNvPr>
          <p:cNvCxnSpPr>
            <a:cxnSpLocks/>
          </p:cNvCxnSpPr>
          <p:nvPr/>
        </p:nvCxnSpPr>
        <p:spPr>
          <a:xfrm>
            <a:off x="7780867" y="5412715"/>
            <a:ext cx="14774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BA0F7C5-F6BB-4BDF-AAC3-D1FD958FA0A3}"/>
              </a:ext>
            </a:extLst>
          </p:cNvPr>
          <p:cNvCxnSpPr>
            <a:cxnSpLocks/>
          </p:cNvCxnSpPr>
          <p:nvPr/>
        </p:nvCxnSpPr>
        <p:spPr>
          <a:xfrm flipV="1">
            <a:off x="9258300" y="5412715"/>
            <a:ext cx="0" cy="778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6648B7A-6032-4C67-9CFF-5D2DE806FAB6}"/>
              </a:ext>
            </a:extLst>
          </p:cNvPr>
          <p:cNvCxnSpPr>
            <a:cxnSpLocks/>
          </p:cNvCxnSpPr>
          <p:nvPr/>
        </p:nvCxnSpPr>
        <p:spPr>
          <a:xfrm flipV="1">
            <a:off x="7755363" y="5412278"/>
            <a:ext cx="1502937" cy="797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216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148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Correa</dc:creator>
  <cp:lastModifiedBy>Fernando Correa</cp:lastModifiedBy>
  <cp:revision>2</cp:revision>
  <dcterms:created xsi:type="dcterms:W3CDTF">2020-08-31T22:39:34Z</dcterms:created>
  <dcterms:modified xsi:type="dcterms:W3CDTF">2020-09-02T22:55:36Z</dcterms:modified>
</cp:coreProperties>
</file>