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69" r:id="rId9"/>
    <p:sldId id="271" r:id="rId10"/>
    <p:sldId id="270" r:id="rId11"/>
    <p:sldId id="258" r:id="rId12"/>
    <p:sldId id="259" r:id="rId13"/>
    <p:sldId id="260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DFF"/>
    <a:srgbClr val="526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407A-0F7B-4975-A962-2FC120A6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ACFD7-F0F5-4A1B-9DAC-045EEDF6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FDAAA-37F9-47E6-816F-9670066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2E7F3-24E8-411F-8AF8-479AEA3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398E8-D026-4542-A71A-63C8406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0944-4EC6-4480-B3DF-13812190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A533A-4B1E-48CA-9A6E-CBCC9FF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A3D7-B062-4D47-8DA8-D00FE628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22CCF-8653-453A-995C-F6A4253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7C850-B7E9-4475-9B1C-E6544FBF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7F353-7153-40C0-8F65-D9B692999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43BA4A-C239-42C4-9086-05F494FB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0B16F-51E6-4493-80B3-727F478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70A34-338C-4DDC-AD71-308319F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E126-6BF5-43D5-9808-DAFBC97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02A-0B20-4A45-9F91-770A250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EC39C-D6B0-4FAD-9371-9E7AB29B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B88F8-5F3A-497D-9E85-0475376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3ADD2-BCAD-488A-8CD7-F533D51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5CA6-0674-4672-9EE5-9716AE2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030C6-768B-4E73-93D4-F06C0369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874D7-975E-46D4-B3CE-A6BBACF0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6A17A-FA2E-4664-995F-1CC2883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E53CA-697E-4D24-B5D9-FCA1543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9F9B2-B8B7-4AC6-B649-5E9FFD4E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4467-63DF-43D9-A5CF-4119C27C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FAE8C-39B8-4102-A647-447454E4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15247-CF85-4581-86F6-CFE25BAB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2DC45-D3E7-4274-A661-8E762866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6F63D-47B8-49EB-9D82-A451016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FC92-6440-482A-90D8-690B92B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459EE-AA2B-4457-B4D0-A5C5501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60590-2D32-4B9B-820C-7C2BE60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4CDBA-67E7-4293-8DF1-D859791A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435AF-065C-4F29-A33E-C842CD47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6D5D3-3A8C-4C83-A61C-05D99F1C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203AC-BD99-433A-8789-D7BCA7D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C54055-2FC8-4087-A6D3-8A5538C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4BCB9-5092-4509-AFEA-6F0E7777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30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CF0B-FFE7-4ECB-B855-BE4AE64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0A8C8-F35F-4A58-AA54-70FCE907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01D15-17A8-45F7-9E24-E36F0076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6D8EB-528B-4F77-9BDB-69431E6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19B1C4-F5AD-4364-84A3-CDD0E24D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E190A1-D061-4238-AAA8-76BAB1A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B03E3-F6E5-411B-9720-C790549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3578-F30E-447A-9C80-8E4DA44C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8E7B-B9AF-43CF-B774-3A2EA96F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B7314-392E-4AA1-B125-C3D96DAD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D3713-9813-4F62-8AEB-0004E25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4A7A-E881-4E30-A557-DA280D25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2E9A1-9BCF-4412-9831-37C02CCB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9FA-F9C0-4BF1-BA08-5E79AEC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38961-0C92-474E-9D3E-58CE52CB9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76E3B6-5CC9-4253-A9D1-F646B162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DD55F-3C95-4DF2-B89E-092C982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84707-B622-438F-8B84-B33EC11E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B7A6F-FCB9-48F7-B255-48619D6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B5B9B-89B8-4CDE-BE05-F8240F6E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A5E40-78D5-4E7A-88E3-8F2EFE8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EA3A8-CD8A-45CB-BACD-4AEDBCEF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236D-FCDC-4FB8-BDD2-642A29B4F6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5F58A-D472-48AA-B8B0-69DD44D7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8026F-F427-48A1-8C4A-A9A3E4C5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0A7F38-A91C-4A62-A66D-6EF50D32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A576F2F-C8DA-425C-BC44-6C73A4CD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54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F96DA2B-7E86-4B32-BF0E-80E08511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464950-48B3-443D-875D-3574E56E2B23}"/>
              </a:ext>
            </a:extLst>
          </p:cNvPr>
          <p:cNvSpPr txBox="1"/>
          <p:nvPr/>
        </p:nvSpPr>
        <p:spPr>
          <a:xfrm>
            <a:off x="7005711" y="2095869"/>
            <a:ext cx="4431323" cy="297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Status </a:t>
            </a:r>
            <a:r>
              <a:rPr lang="pt-BR" sz="32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</a:t>
            </a:r>
            <a:endParaRPr lang="pt-BR" sz="32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(15 minutos</a:t>
            </a:r>
            <a:r>
              <a:rPr lang="pt-BR" sz="3200" dirty="0">
                <a:solidFill>
                  <a:srgbClr val="6F7D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5609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DD054-32AA-4940-87CA-6F53791E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6A1DEF-BF99-4A30-AAAA-747974590AC7}"/>
              </a:ext>
            </a:extLst>
          </p:cNvPr>
          <p:cNvSpPr txBox="1"/>
          <p:nvPr/>
        </p:nvSpPr>
        <p:spPr>
          <a:xfrm>
            <a:off x="1252024" y="1645920"/>
            <a:ext cx="4304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Planner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Discord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 Studio </a:t>
            </a: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 Studio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IntelliJ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Illustrator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93C2C2-D0D9-489E-9C4D-6CCC681E6193}"/>
              </a:ext>
            </a:extLst>
          </p:cNvPr>
          <p:cNvSpPr txBox="1"/>
          <p:nvPr/>
        </p:nvSpPr>
        <p:spPr>
          <a:xfrm>
            <a:off x="6246055" y="3207433"/>
            <a:ext cx="430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9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Kotlin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Boot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8669898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C1BD3B3A-46D4-46E2-A840-F785C888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F0D724-5E24-40E4-9C11-B8BABDC48044}"/>
              </a:ext>
            </a:extLst>
          </p:cNvPr>
          <p:cNvSpPr txBox="1"/>
          <p:nvPr/>
        </p:nvSpPr>
        <p:spPr>
          <a:xfrm>
            <a:off x="1953064" y="3429000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 e</a:t>
            </a:r>
          </a:p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6AE2-C300-4121-98F9-8680144CB227}"/>
              </a:ext>
            </a:extLst>
          </p:cNvPr>
          <p:cNvSpPr txBox="1"/>
          <p:nvPr/>
        </p:nvSpPr>
        <p:spPr>
          <a:xfrm>
            <a:off x="1953064" y="2622441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367651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9771BD-BD47-411E-9417-FDBE9B40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724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41AED5-6041-49AB-9E57-AB35DD6E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224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5A6A01-BBE4-4AC8-9319-506D2031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03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1198B7-8D32-4FF6-9E76-EBE26E06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14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71FAF3A-B70B-4AB5-B16E-AF41C3EF4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56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636526-110C-425C-9890-18DE3700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694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C5F59E-33AD-41B4-AB8B-EBD2F744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7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ECCAD-1EF9-443D-99EC-48D78B94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95F726-7E84-441C-8D4B-06C5C417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41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E708E7-E4E4-4922-A169-7193CC35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20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Packer</dc:creator>
  <cp:lastModifiedBy>Leonardo Packer</cp:lastModifiedBy>
  <cp:revision>6</cp:revision>
  <dcterms:created xsi:type="dcterms:W3CDTF">2021-03-08T20:29:43Z</dcterms:created>
  <dcterms:modified xsi:type="dcterms:W3CDTF">2021-03-09T02:59:07Z</dcterms:modified>
</cp:coreProperties>
</file>