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CA26B-0D36-4D3F-8177-EE3ECD8A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C93CE-CB57-4DC4-BC32-ED04B5794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3827B2-4FA9-48FC-86D1-13D39AE3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D66E7-9DCE-4AF7-AE60-44160910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48DA2-22CB-4A73-B324-212542E8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D0DA-3BF5-4DE6-A5C9-0980E1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A75210-BD87-401F-9F2E-B5E67316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D218A-D653-4135-A3FB-C96732B3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9DDF04-2B61-4F20-861A-1EA4B6B0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CF2D5C-F5B5-4251-A94B-A625CA4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A44055-C972-40D5-A4BD-985F8DB38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8AB7F-D4A0-4B37-ADEF-16804BBF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0E3C5-6E0B-43E1-87C0-DEF313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2BDD0-8442-4EF5-8990-5217F929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2FA9E-0F08-4676-B0EB-AB6242E6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3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C6FC6-54AB-4B56-B3D5-DB15B6C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8ACB2-6C44-460E-8921-8DA03B71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D5BB4-F3CD-4E9A-97B1-8C0434AB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668A3-E335-4F1E-A0ED-B9C555E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3FDEF-40F2-49C3-9D77-4C047E6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3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D739-26C5-4F82-8A12-42E4E0C2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7624F7-67FF-48BC-BC84-ACD1F0AA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316BD-8622-465B-8220-8D7798D6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EC1B8-CC42-4B9E-8FDE-B73F9539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B74F8-2A95-43F4-AFA5-AC59EED5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07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E415B-50AF-41F0-9855-4D2B85A1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7EBAA-49C9-4935-8FC1-A114B0A66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B5033-04DB-4D72-B656-A6BF7629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D7367-FA9E-455D-82D5-D72EC15A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F1335-F2A5-4B40-AD61-BDD9DF35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61CD5D-62FB-4C8B-A8E8-D6068808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887A-CDF7-45AE-AFCD-4469332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134C79-091A-42E7-A82A-3B62DEFD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16DE3E-A9DC-4681-8D3F-B5BDA6BCA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0CB465-9596-481E-B670-A9ED54263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58613A-61C5-43F7-ADE4-9E12745A9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073314-5C1F-44FE-BB74-26749E08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1DE0D-4484-4E05-B41F-2DDB4EE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AED672-FAA2-4F55-9511-D0747DEE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6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A14D-8B74-480A-92D8-D2D14976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BC4952-1154-45AB-9751-D85B18D7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80514-66CD-4E23-99CB-6AEEDB72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5A54D9-5CF9-4CE2-B2C3-A913315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27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9B4E40-E488-4BA2-A67B-822F6784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4AC978-F749-4109-98D3-EA7A282A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F356AC-AE0A-4458-8334-3F08E927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26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D557-8C29-4B17-BC07-68D7354E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74ACF-9700-497E-94ED-48BF9893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D1C907-377A-40C1-A54D-F4EC1AE2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13C0E-0CDE-49DE-A49A-7C1E38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D7E31C-5D96-49D8-BDE6-F3877D8A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C9B9F-3C66-402F-8990-220DD1A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ED1D4-F167-4DAA-953A-8A8A6BBA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84AAD2-4069-46E7-965F-3FA0EB3BE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54D04-A073-40A7-8F7C-343F0B07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04F83-BD46-451D-86B5-75868A4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037F3-7827-4893-BBF5-0853848A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2FBF8C-8C38-4DBF-913A-0213B853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0D70B-19E5-4E1C-8512-C692F1E1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F6DA65-5B6D-4A8D-A6A9-F408B765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ED0C7-E374-4F38-B207-9A40A1C61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F13A-7959-4134-93AD-30B96D141674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13139-5200-48AA-B386-CFD266E05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B364C-400C-4792-90DC-98C8CC617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4794-4189-4764-905D-877EB252E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134F86-48EF-4FD9-90BF-07A00F11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" y="0"/>
            <a:ext cx="1212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Domingos</dc:creator>
  <cp:lastModifiedBy>Jairo Domingos</cp:lastModifiedBy>
  <cp:revision>1</cp:revision>
  <dcterms:created xsi:type="dcterms:W3CDTF">2021-02-10T00:31:19Z</dcterms:created>
  <dcterms:modified xsi:type="dcterms:W3CDTF">2021-02-10T00:35:33Z</dcterms:modified>
</cp:coreProperties>
</file>