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57" r:id="rId5"/>
    <p:sldId id="266" r:id="rId6"/>
    <p:sldId id="267" r:id="rId7"/>
    <p:sldId id="268" r:id="rId8"/>
    <p:sldId id="269" r:id="rId9"/>
    <p:sldId id="271" r:id="rId10"/>
    <p:sldId id="270" r:id="rId11"/>
    <p:sldId id="258" r:id="rId12"/>
    <p:sldId id="259" r:id="rId13"/>
    <p:sldId id="260" r:id="rId14"/>
    <p:sldId id="272" r:id="rId15"/>
    <p:sldId id="273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7DFF"/>
    <a:srgbClr val="5263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1D407A-0F7B-4975-A962-2FC120A63E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0ACFD7-F0F5-4A1B-9DAC-045EEDF65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EFDAAA-37F9-47E6-816F-96700663F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4236D-FCDC-4FB8-BDD2-642A29B4F6CC}" type="datetimeFigureOut">
              <a:rPr lang="pt-BR" smtClean="0"/>
              <a:t>09/03/2021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C2E7F3-24E8-411F-8AF8-479AEA3E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4398E8-D026-4542-A71A-63C8406FA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0BEF-D493-4752-AD8C-D4A991637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9658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AE0944-4EC6-4480-B3DF-138121907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6BA533A-4B1E-48CA-9A6E-CBCC9FFF8C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A9A3D7-B062-4D47-8DA8-D00FE6287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4236D-FCDC-4FB8-BDD2-642A29B4F6CC}" type="datetimeFigureOut">
              <a:rPr lang="pt-BR" smtClean="0"/>
              <a:t>09/03/2021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622CCF-8653-453A-995C-F6A4253EC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57C850-B7E9-4475-9B1C-E6544FBF8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0BEF-D493-4752-AD8C-D4A991637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2488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EC7F353-7153-40C0-8F65-D9B6929996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643BA4A-C239-42C4-9086-05F494FBD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80B16F-51E6-4493-80B3-727F47828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4236D-FCDC-4FB8-BDD2-642A29B4F6CC}" type="datetimeFigureOut">
              <a:rPr lang="pt-BR" smtClean="0"/>
              <a:t>09/03/2021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070A34-338C-4DDC-AD71-308319F14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90E126-6BF5-43D5-9808-DAFBC978E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0BEF-D493-4752-AD8C-D4A991637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0001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88702A-0B20-4A45-9F91-770A25083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FEC39C-D6B0-4FAD-9371-9E7AB29B6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3B88F8-5F3A-497D-9E85-047537604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4236D-FCDC-4FB8-BDD2-642A29B4F6CC}" type="datetimeFigureOut">
              <a:rPr lang="pt-BR" smtClean="0"/>
              <a:t>09/03/2021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23ADD2-BCAD-488A-8CD7-F533D51B1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B15CA6-0674-4672-9EE5-9716AE2EC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0BEF-D493-4752-AD8C-D4A991637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6137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C030C6-768B-4E73-93D4-F06C03692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9874D7-975E-46D4-B3CE-A6BBACF00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96A17A-FA2E-4664-995F-1CC2883AD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4236D-FCDC-4FB8-BDD2-642A29B4F6CC}" type="datetimeFigureOut">
              <a:rPr lang="pt-BR" smtClean="0"/>
              <a:t>09/03/2021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6E53CA-697E-4D24-B5D9-FCA154389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F9F9B2-B8B7-4AC6-B649-5E9FFD4E2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0BEF-D493-4752-AD8C-D4A991637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900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54467-63DF-43D9-A5CF-4119C27C8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3FAE8C-39B8-4102-A647-447454E41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AE15247-CF85-4581-86F6-CFE25BABF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172DC45-D3E7-4274-A661-8E762866C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4236D-FCDC-4FB8-BDD2-642A29B4F6CC}" type="datetimeFigureOut">
              <a:rPr lang="pt-BR" smtClean="0"/>
              <a:t>09/03/2021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9F6F63D-47B8-49EB-9D82-A45101686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EC3FC92-6440-482A-90D8-690B92B6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0BEF-D493-4752-AD8C-D4A991637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2102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6459EE-AA2B-4457-B4D0-A5C550142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E60590-2D32-4B9B-820C-7C2BE60A8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A64CDBA-67E7-4293-8DF1-D859791A6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C6435AF-065C-4F29-A33E-C842CD4738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BC6D5D3-3A8C-4C83-A61C-05D99F1C6B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FB203AC-BD99-433A-8789-D7BCA7D7C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4236D-FCDC-4FB8-BDD2-642A29B4F6CC}" type="datetimeFigureOut">
              <a:rPr lang="pt-BR" smtClean="0"/>
              <a:t>09/03/2021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BC54055-2FC8-4087-A6D3-8A5538C2F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F64BCB9-5092-4509-AFEA-6F0E77770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0BEF-D493-4752-AD8C-D4A991637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3309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1BCF0B-FFE7-4ECB-B855-BE4AE641C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B50A8C8-F35F-4A58-AA54-70FCE907F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4236D-FCDC-4FB8-BDD2-642A29B4F6CC}" type="datetimeFigureOut">
              <a:rPr lang="pt-BR" smtClean="0"/>
              <a:t>09/03/2021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BF01D15-17A8-45F7-9E24-E36F0076F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8B6D8EB-528B-4F77-9BDB-69431E6B0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0BEF-D493-4752-AD8C-D4A991637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351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B19B1C4-F5AD-4364-84A3-CDD0E24D7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4236D-FCDC-4FB8-BDD2-642A29B4F6CC}" type="datetimeFigureOut">
              <a:rPr lang="pt-BR" smtClean="0"/>
              <a:t>09/03/2021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AE190A1-D061-4238-AAA8-76BAB1A64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12B03E3-F6E5-411B-9720-C7905498A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0BEF-D493-4752-AD8C-D4A991637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8880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FC3578-F30E-447A-9C80-8E4DA44C2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098E7B-B9AF-43CF-B774-3A2EA96F5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38B7314-392E-4AA1-B125-C3D96DADE8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39D3713-9813-4F62-8AEB-0004E25C0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4236D-FCDC-4FB8-BDD2-642A29B4F6CC}" type="datetimeFigureOut">
              <a:rPr lang="pt-BR" smtClean="0"/>
              <a:t>09/03/2021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ADC4A7A-E881-4E30-A557-DA280D256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F22E9A1-9BCF-4412-9831-37C02CCB9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0BEF-D493-4752-AD8C-D4A991637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0617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6C09FA-F9C0-4BF1-BA08-5E79AECF0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F38961-0C92-474E-9D3E-58CE52CB99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876E3B6-5CC9-4253-A9D1-F646B162A1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CADD55F-3C95-4DF2-B89E-092C98221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4236D-FCDC-4FB8-BDD2-642A29B4F6CC}" type="datetimeFigureOut">
              <a:rPr lang="pt-BR" smtClean="0"/>
              <a:t>09/03/2021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4084707-B622-438F-8B84-B33EC11E5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19B7A6F-FCB9-48F7-B255-48619D663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0BEF-D493-4752-AD8C-D4A991637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5104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15B5B9B-89B8-4CDE-BE05-F8240F6E6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AEA5E40-78D5-4E7A-88E3-8F2EFE890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FEA3A8-CD8A-45CB-BACD-4AEDBCEF6C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4236D-FCDC-4FB8-BDD2-642A29B4F6CC}" type="datetimeFigureOut">
              <a:rPr lang="pt-BR" smtClean="0"/>
              <a:t>09/03/2021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E5F58A-D472-48AA-B8B0-69DD44D755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58026F-F427-48A1-8C4A-A9A3E4C5EA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30BEF-D493-4752-AD8C-D4A991637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755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EB0A7F38-A91C-4A62-A66D-6EF50D3287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373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EA576F2F-C8DA-425C-BC44-6C73A4CD7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47548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DF96DA2B-7E86-4B32-BF0E-80E08511C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0464950-48B3-443D-875D-3574E56E2B23}"/>
              </a:ext>
            </a:extLst>
          </p:cNvPr>
          <p:cNvSpPr txBox="1"/>
          <p:nvPr/>
        </p:nvSpPr>
        <p:spPr>
          <a:xfrm>
            <a:off x="7005711" y="2095869"/>
            <a:ext cx="4431323" cy="2975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3200" dirty="0">
                <a:solidFill>
                  <a:srgbClr val="6F7D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Scrum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3200" dirty="0">
                <a:solidFill>
                  <a:srgbClr val="6F7D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Kanban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3200" dirty="0">
                <a:solidFill>
                  <a:srgbClr val="6F7D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Status </a:t>
            </a:r>
            <a:r>
              <a:rPr lang="pt-BR" sz="3200" dirty="0" err="1">
                <a:solidFill>
                  <a:srgbClr val="6F7D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Report</a:t>
            </a:r>
            <a:endParaRPr lang="pt-BR" sz="3200" dirty="0">
              <a:solidFill>
                <a:srgbClr val="6F7DFF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3200" dirty="0">
                <a:solidFill>
                  <a:srgbClr val="6F7D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Daily (15 minutos</a:t>
            </a:r>
            <a:r>
              <a:rPr lang="pt-BR" sz="3200" dirty="0">
                <a:solidFill>
                  <a:srgbClr val="6F7DFF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8556099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C42DD054-32AA-4940-87CA-6F53791E07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F6A1DEF-BF99-4A30-AAAA-747974590AC7}"/>
              </a:ext>
            </a:extLst>
          </p:cNvPr>
          <p:cNvSpPr txBox="1"/>
          <p:nvPr/>
        </p:nvSpPr>
        <p:spPr>
          <a:xfrm>
            <a:off x="1252024" y="1645920"/>
            <a:ext cx="430471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2800" dirty="0" err="1">
                <a:solidFill>
                  <a:srgbClr val="6F7D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Git</a:t>
            </a:r>
            <a:endParaRPr lang="pt-BR" sz="2800" dirty="0">
              <a:solidFill>
                <a:srgbClr val="6F7DFF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pt-BR" sz="2800" dirty="0" err="1">
                <a:solidFill>
                  <a:srgbClr val="6F7D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Planner</a:t>
            </a:r>
            <a:endParaRPr lang="pt-BR" sz="2800" dirty="0">
              <a:solidFill>
                <a:srgbClr val="6F7DFF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pt-BR" sz="2800" dirty="0" err="1">
                <a:solidFill>
                  <a:srgbClr val="6F7D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Discord</a:t>
            </a:r>
            <a:endParaRPr lang="pt-BR" sz="2800" dirty="0">
              <a:solidFill>
                <a:srgbClr val="6F7DFF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pt-BR" sz="2800" dirty="0" err="1">
                <a:solidFill>
                  <a:srgbClr val="6F7D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Figma</a:t>
            </a:r>
            <a:endParaRPr lang="pt-BR" sz="2800" dirty="0">
              <a:solidFill>
                <a:srgbClr val="6F7DFF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pt-BR" sz="2800" dirty="0">
                <a:solidFill>
                  <a:srgbClr val="6F7D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Visual Studio </a:t>
            </a:r>
            <a:r>
              <a:rPr lang="pt-BR" sz="2800" dirty="0" err="1">
                <a:solidFill>
                  <a:srgbClr val="6F7D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Code</a:t>
            </a:r>
            <a:endParaRPr lang="pt-BR" sz="2800" dirty="0">
              <a:solidFill>
                <a:srgbClr val="6F7DFF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pt-BR" sz="2800" dirty="0">
                <a:solidFill>
                  <a:srgbClr val="6F7D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Android Studio</a:t>
            </a:r>
          </a:p>
          <a:p>
            <a:pPr marL="285750" indent="-285750">
              <a:buFontTx/>
              <a:buChar char="-"/>
            </a:pPr>
            <a:r>
              <a:rPr lang="pt-BR" sz="2800" dirty="0" err="1">
                <a:solidFill>
                  <a:srgbClr val="6F7D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IntelliJ</a:t>
            </a:r>
            <a:endParaRPr lang="pt-BR" sz="2800" dirty="0">
              <a:solidFill>
                <a:srgbClr val="6F7DFF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pt-BR" sz="2800" dirty="0">
                <a:solidFill>
                  <a:srgbClr val="6F7D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Illustrator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093C2C2-D0D9-489E-9C4D-6CCC681E6193}"/>
              </a:ext>
            </a:extLst>
          </p:cNvPr>
          <p:cNvSpPr txBox="1"/>
          <p:nvPr/>
        </p:nvSpPr>
        <p:spPr>
          <a:xfrm>
            <a:off x="6246055" y="3207433"/>
            <a:ext cx="43047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2800" dirty="0">
                <a:solidFill>
                  <a:srgbClr val="6F7D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Angular 9</a:t>
            </a:r>
          </a:p>
          <a:p>
            <a:pPr marL="285750" indent="-285750">
              <a:buFontTx/>
              <a:buChar char="-"/>
            </a:pPr>
            <a:r>
              <a:rPr lang="pt-BR" sz="2800" dirty="0" err="1">
                <a:solidFill>
                  <a:srgbClr val="6F7D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Kotlin</a:t>
            </a:r>
            <a:endParaRPr lang="pt-BR" sz="2800" dirty="0">
              <a:solidFill>
                <a:srgbClr val="6F7DFF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pt-BR" sz="2800" dirty="0">
                <a:solidFill>
                  <a:srgbClr val="6F7D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Spring Boot</a:t>
            </a:r>
          </a:p>
          <a:p>
            <a:pPr marL="285750" indent="-285750">
              <a:buFontTx/>
              <a:buChar char="-"/>
            </a:pPr>
            <a:r>
              <a:rPr lang="pt-BR" sz="2800" dirty="0">
                <a:solidFill>
                  <a:srgbClr val="6F7D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AWS Cloud</a:t>
            </a:r>
          </a:p>
        </p:txBody>
      </p:sp>
    </p:spTree>
    <p:extLst>
      <p:ext uri="{BB962C8B-B14F-4D97-AF65-F5344CB8AC3E}">
        <p14:creationId xmlns:p14="http://schemas.microsoft.com/office/powerpoint/2010/main" val="86698986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C1BD3B3A-46D4-46E2-A840-F785C8881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4F0D724-5E24-40E4-9C11-B8BABDC48044}"/>
              </a:ext>
            </a:extLst>
          </p:cNvPr>
          <p:cNvSpPr txBox="1"/>
          <p:nvPr/>
        </p:nvSpPr>
        <p:spPr>
          <a:xfrm>
            <a:off x="1953064" y="3429000"/>
            <a:ext cx="4023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dirty="0">
                <a:solidFill>
                  <a:srgbClr val="6F7D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Autonomia e</a:t>
            </a:r>
          </a:p>
          <a:p>
            <a:pPr algn="r"/>
            <a:r>
              <a:rPr lang="pt-BR" sz="2800" dirty="0">
                <a:solidFill>
                  <a:srgbClr val="6F7D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responsabilidade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D1F6AE2-C300-4121-98F9-8680144CB227}"/>
              </a:ext>
            </a:extLst>
          </p:cNvPr>
          <p:cNvSpPr txBox="1"/>
          <p:nvPr/>
        </p:nvSpPr>
        <p:spPr>
          <a:xfrm>
            <a:off x="1953064" y="2622441"/>
            <a:ext cx="4023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dirty="0">
                <a:solidFill>
                  <a:srgbClr val="6F7D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Kanban</a:t>
            </a:r>
          </a:p>
        </p:txBody>
      </p:sp>
    </p:spTree>
    <p:extLst>
      <p:ext uri="{BB962C8B-B14F-4D97-AF65-F5344CB8AC3E}">
        <p14:creationId xmlns:p14="http://schemas.microsoft.com/office/powerpoint/2010/main" val="136765175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09771BD-BD47-411E-9417-FDBE9B40B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1072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541AED5-6041-49AB-9E57-AB35DD6E96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902248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C5A6A01-BBE4-4AC8-9319-506D20310F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44031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41198B7-8D32-4FF6-9E76-EBE26E06D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931439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C71FAF3A-B70B-4AB5-B16E-AF41C3EF4F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145662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0636526-110C-425C-9890-18DE37005D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106940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3C5F59E-33AD-41B4-AB8B-EBD2F744D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7477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BCECCAD-1EF9-443D-99EC-48D78B9448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54975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395F726-7E84-441C-8D4B-06C5C4171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65419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1E708E7-E4E4-4922-A169-7193CC350E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10204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31</Words>
  <Application>Microsoft Office PowerPoint</Application>
  <PresentationFormat>Widescreen</PresentationFormat>
  <Paragraphs>19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Poppins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Leonardo Packer</dc:creator>
  <cp:lastModifiedBy>lucas.pinheiro@uninove.edu.br</cp:lastModifiedBy>
  <cp:revision>7</cp:revision>
  <dcterms:created xsi:type="dcterms:W3CDTF">2021-03-08T20:29:43Z</dcterms:created>
  <dcterms:modified xsi:type="dcterms:W3CDTF">2021-03-09T03:03:03Z</dcterms:modified>
</cp:coreProperties>
</file>