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442950" cy="7561263"/>
  <p:notesSz cx="7104063" cy="10234613"/>
  <p:embeddedFontLst>
    <p:embeddedFont>
      <p:font typeface="Exo 2" panose="00000500000000000000" pitchFamily="50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423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j1PAnJ2kzOWMAyc6E52CnBuUH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0" y="72"/>
      </p:cViewPr>
      <p:guideLst>
        <p:guide orient="horz" pos="2382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3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1B">
  <p:cSld name="Capa 1B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1" y="157163"/>
            <a:ext cx="4793641" cy="7404100"/>
          </a:xfrm>
          <a:custGeom>
            <a:avLst/>
            <a:gdLst/>
            <a:ahLst/>
            <a:cxnLst/>
            <a:rect l="l" t="t" r="r" b="b"/>
            <a:pathLst>
              <a:path w="7207" h="13992" extrusionOk="0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8655297" y="0"/>
            <a:ext cx="4787655" cy="6313488"/>
          </a:xfrm>
          <a:custGeom>
            <a:avLst/>
            <a:gdLst/>
            <a:ahLst/>
            <a:cxnLst/>
            <a:rect l="l" t="t" r="r" b="b"/>
            <a:pathLst>
              <a:path w="7198" h="11930" extrusionOk="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3408363"/>
            <a:ext cx="3911547" cy="4152900"/>
          </a:xfrm>
          <a:custGeom>
            <a:avLst/>
            <a:gdLst/>
            <a:ahLst/>
            <a:cxnLst/>
            <a:rect l="l" t="t" r="r" b="b"/>
            <a:pathLst>
              <a:path w="5879" h="7847" extrusionOk="0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3031450" y="3630614"/>
            <a:ext cx="1105611" cy="2500313"/>
          </a:xfrm>
          <a:custGeom>
            <a:avLst/>
            <a:gdLst/>
            <a:ahLst/>
            <a:cxnLst/>
            <a:rect l="l" t="t" r="r" b="b"/>
            <a:pathLst>
              <a:path w="1663" h="4724" extrusionOk="0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6"/>
          <p:cNvSpPr/>
          <p:nvPr/>
        </p:nvSpPr>
        <p:spPr>
          <a:xfrm>
            <a:off x="8856861" y="1057276"/>
            <a:ext cx="1101619" cy="2487613"/>
          </a:xfrm>
          <a:custGeom>
            <a:avLst/>
            <a:gdLst/>
            <a:ahLst/>
            <a:cxnLst/>
            <a:rect l="l" t="t" r="r" b="b"/>
            <a:pathLst>
              <a:path w="1654" h="4700" extrusionOk="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2937" y="2990549"/>
            <a:ext cx="5437077" cy="161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IMAGEM B">
  <p:cSld name="Capa com IMAGEM B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6917053" y="1589"/>
            <a:ext cx="6525898" cy="7559675"/>
          </a:xfrm>
          <a:custGeom>
            <a:avLst/>
            <a:gdLst/>
            <a:ahLst/>
            <a:cxnLst/>
            <a:rect l="l" t="t" r="r" b="b"/>
            <a:pathLst>
              <a:path w="9811" h="14286" extrusionOk="0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1589"/>
            <a:ext cx="1909873" cy="7559675"/>
          </a:xfrm>
          <a:custGeom>
            <a:avLst/>
            <a:gdLst/>
            <a:ahLst/>
            <a:cxnLst/>
            <a:rect l="l" t="t" r="r" b="b"/>
            <a:pathLst>
              <a:path w="2872" h="14286" extrusionOk="0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7156695" y="4237039"/>
            <a:ext cx="1143529" cy="2570163"/>
          </a:xfrm>
          <a:custGeom>
            <a:avLst/>
            <a:gdLst/>
            <a:ahLst/>
            <a:cxnLst/>
            <a:rect l="l" t="t" r="r" b="b"/>
            <a:pathLst>
              <a:path w="1719" h="4857" extrusionOk="0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>
            <a:spLocks noGrp="1"/>
          </p:cNvSpPr>
          <p:nvPr>
            <p:ph type="pic" idx="2"/>
          </p:nvPr>
        </p:nvSpPr>
        <p:spPr>
          <a:xfrm>
            <a:off x="475380" y="0"/>
            <a:ext cx="7416449" cy="756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740"/>
              </a:spcBef>
              <a:spcAft>
                <a:spcPts val="0"/>
              </a:spcAft>
              <a:buClr>
                <a:srgbClr val="253746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2537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32B9C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3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5374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53746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 e Subtítulo">
  <p:cSld name="Capa com título e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32B9C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/>
          <p:nvPr/>
        </p:nvSpPr>
        <p:spPr>
          <a:xfrm>
            <a:off x="-9916" y="1"/>
            <a:ext cx="7998715" cy="7561263"/>
          </a:xfrm>
          <a:custGeom>
            <a:avLst/>
            <a:gdLst/>
            <a:ahLst/>
            <a:cxnLst/>
            <a:rect l="l" t="t" r="r" b="b"/>
            <a:pathLst>
              <a:path w="16031" h="19052" extrusionOk="0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5783503" y="1927226"/>
            <a:ext cx="1353076" cy="3076575"/>
          </a:xfrm>
          <a:custGeom>
            <a:avLst/>
            <a:gdLst/>
            <a:ahLst/>
            <a:cxnLst/>
            <a:rect l="l" t="t" r="r" b="b"/>
            <a:pathLst>
              <a:path w="2715" h="7754" extrusionOk="0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1883" y="2138328"/>
            <a:ext cx="2263663" cy="67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e-titulo">
  <p:cSld name="Verde-ti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7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672148" y="148850"/>
            <a:ext cx="5246360" cy="2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5292"/>
              <a:buFont typeface="Arial"/>
              <a:buNone/>
              <a:defRPr sz="5292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7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CONFIDENCIAL  |  SLIDE Nº </a:t>
            </a: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58"/>
              <a:buFont typeface="Arial"/>
              <a:buNone/>
              <a:defRPr sz="2058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1A">
  <p:cSld name="Capa 1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1" y="157163"/>
            <a:ext cx="4793641" cy="7404100"/>
          </a:xfrm>
          <a:custGeom>
            <a:avLst/>
            <a:gdLst/>
            <a:ahLst/>
            <a:cxnLst/>
            <a:rect l="l" t="t" r="r" b="b"/>
            <a:pathLst>
              <a:path w="7207" h="13992" extrusionOk="0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8655297" y="0"/>
            <a:ext cx="4787655" cy="6313488"/>
          </a:xfrm>
          <a:custGeom>
            <a:avLst/>
            <a:gdLst/>
            <a:ahLst/>
            <a:cxnLst/>
            <a:rect l="l" t="t" r="r" b="b"/>
            <a:pathLst>
              <a:path w="7198" h="11930" extrusionOk="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0" y="3408363"/>
            <a:ext cx="3911547" cy="4152900"/>
          </a:xfrm>
          <a:custGeom>
            <a:avLst/>
            <a:gdLst/>
            <a:ahLst/>
            <a:cxnLst/>
            <a:rect l="l" t="t" r="r" b="b"/>
            <a:pathLst>
              <a:path w="5879" h="7847" extrusionOk="0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3031450" y="3630614"/>
            <a:ext cx="1105611" cy="2500313"/>
          </a:xfrm>
          <a:custGeom>
            <a:avLst/>
            <a:gdLst/>
            <a:ahLst/>
            <a:cxnLst/>
            <a:rect l="l" t="t" r="r" b="b"/>
            <a:pathLst>
              <a:path w="1663" h="4724" extrusionOk="0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8856861" y="1057276"/>
            <a:ext cx="1101619" cy="2487613"/>
          </a:xfrm>
          <a:custGeom>
            <a:avLst/>
            <a:gdLst/>
            <a:ahLst/>
            <a:cxnLst/>
            <a:rect l="l" t="t" r="r" b="b"/>
            <a:pathLst>
              <a:path w="1654" h="4700" extrusionOk="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2937" y="2990549"/>
            <a:ext cx="5437077" cy="161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2A">
  <p:cSld name="Capa 2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157163"/>
            <a:ext cx="4793641" cy="7404100"/>
          </a:xfrm>
          <a:custGeom>
            <a:avLst/>
            <a:gdLst/>
            <a:ahLst/>
            <a:cxnLst/>
            <a:rect l="l" t="t" r="r" b="b"/>
            <a:pathLst>
              <a:path w="7207" h="13992" extrusionOk="0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8655297" y="0"/>
            <a:ext cx="4787655" cy="6313488"/>
          </a:xfrm>
          <a:custGeom>
            <a:avLst/>
            <a:gdLst/>
            <a:ahLst/>
            <a:cxnLst/>
            <a:rect l="l" t="t" r="r" b="b"/>
            <a:pathLst>
              <a:path w="7198" h="11930" extrusionOk="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0" y="3408363"/>
            <a:ext cx="3911547" cy="4152900"/>
          </a:xfrm>
          <a:custGeom>
            <a:avLst/>
            <a:gdLst/>
            <a:ahLst/>
            <a:cxnLst/>
            <a:rect l="l" t="t" r="r" b="b"/>
            <a:pathLst>
              <a:path w="5879" h="7847" extrusionOk="0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3031450" y="3630614"/>
            <a:ext cx="1105611" cy="2500313"/>
          </a:xfrm>
          <a:custGeom>
            <a:avLst/>
            <a:gdLst/>
            <a:ahLst/>
            <a:cxnLst/>
            <a:rect l="l" t="t" r="r" b="b"/>
            <a:pathLst>
              <a:path w="1663" h="4724" extrusionOk="0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8856861" y="1057276"/>
            <a:ext cx="1101619" cy="2487613"/>
          </a:xfrm>
          <a:custGeom>
            <a:avLst/>
            <a:gdLst/>
            <a:ahLst/>
            <a:cxnLst/>
            <a:rect l="l" t="t" r="r" b="b"/>
            <a:pathLst>
              <a:path w="1654" h="4700" extrusionOk="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IMAGEM A">
  <p:cSld name="Capa com IMAGEM 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2"/>
          <p:cNvSpPr/>
          <p:nvPr/>
        </p:nvSpPr>
        <p:spPr>
          <a:xfrm>
            <a:off x="6917053" y="1589"/>
            <a:ext cx="6525898" cy="7559675"/>
          </a:xfrm>
          <a:custGeom>
            <a:avLst/>
            <a:gdLst/>
            <a:ahLst/>
            <a:cxnLst/>
            <a:rect l="l" t="t" r="r" b="b"/>
            <a:pathLst>
              <a:path w="9811" h="14286" extrusionOk="0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2"/>
          <p:cNvSpPr/>
          <p:nvPr/>
        </p:nvSpPr>
        <p:spPr>
          <a:xfrm>
            <a:off x="0" y="1589"/>
            <a:ext cx="1909873" cy="7559675"/>
          </a:xfrm>
          <a:custGeom>
            <a:avLst/>
            <a:gdLst/>
            <a:ahLst/>
            <a:cxnLst/>
            <a:rect l="l" t="t" r="r" b="b"/>
            <a:pathLst>
              <a:path w="2872" h="14286" extrusionOk="0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7156695" y="4237039"/>
            <a:ext cx="1143529" cy="2570163"/>
          </a:xfrm>
          <a:custGeom>
            <a:avLst/>
            <a:gdLst/>
            <a:ahLst/>
            <a:cxnLst/>
            <a:rect l="l" t="t" r="r" b="b"/>
            <a:pathLst>
              <a:path w="1719" h="4857" extrusionOk="0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2"/>
          <p:cNvSpPr>
            <a:spLocks noGrp="1"/>
          </p:cNvSpPr>
          <p:nvPr>
            <p:ph type="pic" idx="2"/>
          </p:nvPr>
        </p:nvSpPr>
        <p:spPr>
          <a:xfrm>
            <a:off x="475380" y="0"/>
            <a:ext cx="7416449" cy="756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74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32B9C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2B">
  <p:cSld name="Capa 2B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1" y="157163"/>
            <a:ext cx="4793641" cy="7404100"/>
          </a:xfrm>
          <a:custGeom>
            <a:avLst/>
            <a:gdLst/>
            <a:ahLst/>
            <a:cxnLst/>
            <a:rect l="l" t="t" r="r" b="b"/>
            <a:pathLst>
              <a:path w="7207" h="13992" extrusionOk="0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655297" y="0"/>
            <a:ext cx="4787655" cy="6313488"/>
          </a:xfrm>
          <a:custGeom>
            <a:avLst/>
            <a:gdLst/>
            <a:ahLst/>
            <a:cxnLst/>
            <a:rect l="l" t="t" r="r" b="b"/>
            <a:pathLst>
              <a:path w="7198" h="11930" extrusionOk="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3408363"/>
            <a:ext cx="3911547" cy="4152900"/>
          </a:xfrm>
          <a:custGeom>
            <a:avLst/>
            <a:gdLst/>
            <a:ahLst/>
            <a:cxnLst/>
            <a:rect l="l" t="t" r="r" b="b"/>
            <a:pathLst>
              <a:path w="5879" h="7847" extrusionOk="0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031450" y="3630614"/>
            <a:ext cx="1105611" cy="2500313"/>
          </a:xfrm>
          <a:custGeom>
            <a:avLst/>
            <a:gdLst/>
            <a:ahLst/>
            <a:cxnLst/>
            <a:rect l="l" t="t" r="r" b="b"/>
            <a:pathLst>
              <a:path w="1663" h="4724" extrusionOk="0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856861" y="1057276"/>
            <a:ext cx="1101619" cy="2487613"/>
          </a:xfrm>
          <a:custGeom>
            <a:avLst/>
            <a:gdLst/>
            <a:ahLst/>
            <a:cxnLst/>
            <a:rect l="l" t="t" r="r" b="b"/>
            <a:pathLst>
              <a:path w="1654" h="4700" extrusionOk="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 e Subtítulo B">
  <p:cSld name="Capa com Título e Subtítulo B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32B9C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5374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53746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2240314" y="1"/>
            <a:ext cx="7998715" cy="7561263"/>
          </a:xfrm>
          <a:custGeom>
            <a:avLst/>
            <a:gdLst/>
            <a:ahLst/>
            <a:cxnLst/>
            <a:rect l="l" t="t" r="r" b="b"/>
            <a:pathLst>
              <a:path w="16031" h="19052" extrusionOk="0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553105" y="1927226"/>
            <a:ext cx="1353076" cy="3076575"/>
          </a:xfrm>
          <a:custGeom>
            <a:avLst/>
            <a:gdLst/>
            <a:ahLst/>
            <a:cxnLst/>
            <a:rect l="l" t="t" r="r" b="b"/>
            <a:pathLst>
              <a:path w="2715" h="7754" extrusionOk="0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76313" y="1591737"/>
            <a:ext cx="2263663" cy="67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000"/>
              <a:buNone/>
            </a:pPr>
            <a:r>
              <a:rPr lang="pt-BR"/>
              <a:t>Reunião Semanal </a:t>
            </a:r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2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/>
              <a:t> </a:t>
            </a:r>
            <a:r>
              <a:rPr lang="pt-BR" dirty="0" err="1"/>
              <a:t>Simplify</a:t>
            </a:r>
            <a:r>
              <a:rPr lang="pt-BR" dirty="0"/>
              <a:t>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/>
              <a:t>Data: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u="sng" dirty="0" smtClean="0"/>
              <a:t>09</a:t>
            </a:r>
            <a:r>
              <a:rPr lang="pt-BR" u="sng" dirty="0" smtClean="0"/>
              <a:t>/02/2021</a:t>
            </a:r>
            <a:endParaRPr u="sng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/>
              <a:t>Grupo 7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dirty="0" err="1" smtClean="0"/>
              <a:t>Professor:Monteiro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58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825" tIns="0" rIns="1058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6"/>
              <a:buFont typeface="Arial"/>
              <a:buNone/>
            </a:pPr>
            <a:r>
              <a:rPr lang="pt-BR" sz="26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status geral</a:t>
            </a:r>
            <a:endParaRPr sz="264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EAF1DD"/>
          </a:solidFill>
          <a:ln w="25400" cap="flat" cmpd="sng">
            <a:solidFill>
              <a:srgbClr val="EAF1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1822774" y="245656"/>
            <a:ext cx="899678" cy="316238"/>
            <a:chOff x="6694192" y="85799"/>
            <a:chExt cx="612000" cy="215119"/>
          </a:xfrm>
        </p:grpSpPr>
        <p:sp>
          <p:nvSpPr>
            <p:cNvPr id="94" name="Google Shape;94;p3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rgbClr val="92D050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"/>
          <p:cNvSpPr txBox="1"/>
          <p:nvPr/>
        </p:nvSpPr>
        <p:spPr>
          <a:xfrm>
            <a:off x="11822776" y="576475"/>
            <a:ext cx="11865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Documentação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99" name="Google Shape;99;p3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5" name="Google Shape;105;p3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111" name="Google Shape;111;p3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116" name="Google Shape;116;p3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solidFill>
              <a:srgbClr val="92D050"/>
            </a:solidFill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2900" tIns="52900" rIns="529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3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endParaRPr sz="1176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507536" y="985584"/>
            <a:ext cx="6186608" cy="2381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34400" tIns="67200" rIns="134400" bIns="67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PROGRESSOS</a:t>
            </a:r>
            <a:endParaRPr sz="154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34400" tIns="67200" rIns="134400" bIns="67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Pontos atenção/ Principais Riscos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34400" tIns="67200" rIns="134400" bIns="67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Próximos Passos/ Decisões a tomar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496765" y="1106495"/>
            <a:ext cx="6207900" cy="22359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5825" rIns="91425" bIns="45700" anchor="t" anchorCtr="0">
            <a:noAutofit/>
          </a:bodyPr>
          <a:lstStyle/>
          <a:p>
            <a:pPr marL="457200" lvl="0" indent="-317500">
              <a:buSzPts val="1400"/>
              <a:buChar char="✔"/>
            </a:pPr>
            <a:r>
              <a:rPr lang="pt-BR" dirty="0" err="1" smtClean="0"/>
              <a:t>Redesing</a:t>
            </a:r>
            <a:r>
              <a:rPr lang="pt-BR" dirty="0" smtClean="0"/>
              <a:t>  das tela Web (cartório) – 6 telas</a:t>
            </a:r>
          </a:p>
          <a:p>
            <a:pPr marL="457200" lvl="0" indent="-317500">
              <a:buSzPts val="1400"/>
              <a:buChar char="✔"/>
            </a:pPr>
            <a:r>
              <a:rPr lang="pt-BR" dirty="0" smtClean="0"/>
              <a:t>Inicio da aplicação com angular </a:t>
            </a:r>
          </a:p>
          <a:p>
            <a:pPr marL="457200" lvl="0" indent="-317500">
              <a:buSzPts val="1400"/>
              <a:buChar char="✔"/>
            </a:pPr>
            <a:r>
              <a:rPr lang="pt-BR" dirty="0" smtClean="0"/>
              <a:t>Revisão do projeto</a:t>
            </a:r>
          </a:p>
          <a:p>
            <a:pPr marL="457200" lvl="0" indent="-317500">
              <a:buSzPts val="1400"/>
              <a:buChar char="✔"/>
            </a:pPr>
            <a:r>
              <a:rPr lang="pt-BR" dirty="0" smtClean="0"/>
              <a:t>Criação de </a:t>
            </a:r>
            <a:r>
              <a:rPr lang="pt-BR" dirty="0" err="1" smtClean="0"/>
              <a:t>issues</a:t>
            </a:r>
            <a:endParaRPr lang="pt-BR" dirty="0" smtClean="0"/>
          </a:p>
          <a:p>
            <a:pPr marL="457200" lvl="0" indent="-317500">
              <a:buSzPts val="1400"/>
              <a:buChar char="✔"/>
            </a:pPr>
            <a:endParaRPr lang="pt-BR" dirty="0" smtClean="0"/>
          </a:p>
          <a:p>
            <a:pPr marL="457200" lvl="0" indent="-317500">
              <a:buSzPts val="1400"/>
              <a:buChar char="✔"/>
            </a:pPr>
            <a:endParaRPr lang="pt-BR" dirty="0"/>
          </a:p>
          <a:p>
            <a:pPr marL="457200" lvl="0" indent="-317500">
              <a:buSzPts val="1400"/>
              <a:buChar char="✔"/>
            </a:pPr>
            <a:endParaRPr lang="pt-BR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endParaRPr lang="pt-BR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dirty="0"/>
          </a:p>
          <a:p>
            <a:pPr marL="252049" marR="0" lvl="1" indent="-1680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sz="1323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2049" marR="0" lvl="0" indent="-1680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2049" marR="0" lvl="0" indent="-1680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844996" y="1121895"/>
            <a:ext cx="6164295" cy="98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049" marR="0" lvl="0" indent="-2632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pt-BR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 Back na AWS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pt-BR"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sz="1500" dirty="0"/>
          </a:p>
          <a:p>
            <a:pPr marL="252049" marR="0" lvl="0" indent="-1680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451124" y="3657025"/>
            <a:ext cx="12496500" cy="38331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105825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3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Frente </a:t>
            </a:r>
            <a:r>
              <a:rPr lang="pt-BR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</a:p>
          <a:p>
            <a:pPr marL="252049" lvl="1" indent="-256938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>
                <a:ea typeface="Calibri"/>
              </a:rPr>
              <a:t>Validar inovação </a:t>
            </a:r>
            <a:endParaRPr sz="1323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Frente </a:t>
            </a:r>
            <a:r>
              <a:rPr lang="pt-BR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2049" marR="0" lvl="1" indent="-256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>
                <a:solidFill>
                  <a:schemeClr val="tx1"/>
                </a:solidFill>
              </a:rPr>
              <a:t>Atualiza </a:t>
            </a:r>
            <a:r>
              <a:rPr lang="pt-BR" dirty="0" err="1" smtClean="0">
                <a:solidFill>
                  <a:schemeClr val="tx1"/>
                </a:solidFill>
              </a:rPr>
              <a:t>Api</a:t>
            </a:r>
            <a:r>
              <a:rPr lang="pt-BR" dirty="0" smtClean="0">
                <a:solidFill>
                  <a:schemeClr val="tx1"/>
                </a:solidFill>
              </a:rPr>
              <a:t> de upload </a:t>
            </a:r>
            <a:endParaRPr lang="pt-BR" dirty="0" smtClean="0">
              <a:solidFill>
                <a:schemeClr val="tx1"/>
              </a:solidFill>
            </a:endParaRPr>
          </a:p>
          <a:p>
            <a:pPr marL="252049" marR="0" lvl="1" indent="-256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>
                <a:solidFill>
                  <a:schemeClr val="tx1"/>
                </a:solidFill>
              </a:rPr>
              <a:t>Atualizar modelagem de dados</a:t>
            </a:r>
          </a:p>
          <a:p>
            <a:pPr marL="252049" marR="0" lvl="1" indent="-256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>
                <a:solidFill>
                  <a:schemeClr val="tx1"/>
                </a:solidFill>
              </a:rPr>
              <a:t>Atualizar Banco de dados</a:t>
            </a:r>
          </a:p>
          <a:p>
            <a:pPr marL="252049" marR="0" lvl="1" indent="-256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Frente </a:t>
            </a:r>
            <a:r>
              <a:rPr lang="pt-BR" b="1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lang="pt-BR" dirty="0" smtClean="0"/>
          </a:p>
          <a:p>
            <a:pPr marL="285750" marR="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Criação</a:t>
            </a:r>
            <a:r>
              <a:rPr lang="pt-BR" dirty="0" smtClean="0"/>
              <a:t> das telas  APP (usuário) - 5  telas </a:t>
            </a:r>
          </a:p>
          <a:p>
            <a:pPr marL="285750" marR="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Tela aplicação  web – 2 telas </a:t>
            </a:r>
            <a:endParaRPr dirty="0"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3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Frente Documentação</a:t>
            </a:r>
            <a:endParaRPr b="1" dirty="0"/>
          </a:p>
          <a:p>
            <a:pPr marL="252049" marR="0" lvl="1" indent="-239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Atualizar a persona</a:t>
            </a:r>
          </a:p>
          <a:p>
            <a:pPr marL="252049" marR="0" lvl="1" indent="-239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/>
              <a:t>Atualizar jornada do usuário</a:t>
            </a:r>
          </a:p>
          <a:p>
            <a:pPr marL="252049" marR="0" lvl="1" indent="-239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dirty="0" smtClean="0"/>
              <a:t>Atualizar </a:t>
            </a:r>
            <a:r>
              <a:rPr lang="pt-BR" dirty="0" err="1" smtClean="0"/>
              <a:t>backlog</a:t>
            </a:r>
            <a:endParaRPr dirty="0"/>
          </a:p>
          <a:p>
            <a:pPr marL="252049" marR="0" lvl="1" indent="-1377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2049" marR="0" lvl="1" indent="-15870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None/>
            </a:pPr>
            <a:endParaRPr sz="147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645792" y="83100"/>
            <a:ext cx="31770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900" tIns="52900" rIns="529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Farol do Projeto</a:t>
            </a:r>
            <a:endParaRPr sz="1176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2900" tIns="52900" rIns="529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9275550" y="313738"/>
            <a:ext cx="211500" cy="211800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2900" tIns="52900" rIns="529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as">
  <a:themeElements>
    <a:clrScheme name="Best">
      <a:dk1>
        <a:srgbClr val="000000"/>
      </a:dk1>
      <a:lt1>
        <a:srgbClr val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113</Words>
  <Application>Microsoft Office PowerPoint</Application>
  <PresentationFormat>Personalizar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Exo 2</vt:lpstr>
      <vt:lpstr>Calibri</vt:lpstr>
      <vt:lpstr>Noto Sans Symbols</vt:lpstr>
      <vt:lpstr>Capas</vt:lpstr>
      <vt:lpstr>Apresentação do PowerPoint</vt:lpstr>
      <vt:lpstr>Apresentação do PowerPoint</vt:lpstr>
      <vt:lpstr>Exemplo de status geral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Akira</dc:creator>
  <cp:lastModifiedBy>Aluno</cp:lastModifiedBy>
  <cp:revision>36</cp:revision>
  <dcterms:created xsi:type="dcterms:W3CDTF">2016-12-01T16:19:35Z</dcterms:created>
  <dcterms:modified xsi:type="dcterms:W3CDTF">2021-02-08T23:11:50Z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