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EAEA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94314-6DFA-43E1-8ACE-37F9DFAF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52E81-0749-4D34-88C8-3464456F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64620-B2E6-46C0-A80F-79FF7BB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D2100-8C7A-4BB8-B65E-09B8926A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5A510-E522-4B8D-B8A4-0103F09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0596-72BF-41BA-B64B-FBD7ED1A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53D39-BA22-42B4-B652-B9D759AC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369B1-77D4-4C89-8F18-0003703B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3E615-EA7B-4E68-BE85-FA8C50E8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15C51-9EB3-4FD6-9B0D-664D591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5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E795D-4C4D-4E2A-9834-259184AFB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A1397-E7A6-48D5-A966-67F23104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69D8A-E745-43DA-ABB5-D954A75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5CB1E-B133-4B15-A0A0-C7A696F5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03CEC-6ECF-4D37-8892-B78982BA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B2D-95E1-4D89-BDCC-CA6B4034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94321-37BB-48AC-84B3-1D1123B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330EF-9423-4E30-BD3F-7328179A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08AF5-90B2-41A7-B5C5-21FDA70F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7C135-FB80-4623-82D2-D9CEC0CE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FF5A-9FEE-4F98-BA45-E1CB2395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EC903-C6D3-4188-AAB1-97826762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20B3-1303-408F-94BF-12A75B7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BA5FF-FC83-4AEF-BB3F-83B15B85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0A016-91BC-4B5F-A1E3-14D981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336F-1C27-4589-8EE1-37B85F0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04059-DFC9-4255-8F94-2AE9499E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DC08BE-CA78-4458-BE04-EF5603A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DB173-23CF-4F8B-B3CD-B26EEC4B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CC70-4D16-4D7E-B6BC-BA48D60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8B5CB9-3EEE-441B-B13B-9B309DE2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73EB-32E4-4316-B2F9-8171F4EA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182E6E-4A03-4BCE-AFA8-6E844B7F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441A2-8D60-43D1-85DE-2D819A7D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AF700A-6062-4A7D-B219-837A93C2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D7DC49-1736-49B1-A5A2-995CC734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698919-7843-4B61-8A51-FB7403A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62E348-1C91-46CC-BFD7-66DEB18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989E20-F284-4213-BA82-B21CD985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2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8739-AFAC-4184-827E-A8A14C56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6C7B39-E81C-4D17-90E0-257A9927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1D078E-9B57-4272-9CCC-FEE1758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4BE61-3568-4F48-A4FA-795A9F2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F56957-361B-469B-8926-268FF4C5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E52A03-651E-45AC-911D-E6F79718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1EC6C9-A57A-489E-80A8-B1BABADC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3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15524-FD3A-40A9-9B1E-0FC9AE2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1E276-611D-4448-9DC6-025D69AB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1992E4-8F07-4CF7-BBD6-CAA38992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AAF3C-4FCC-45EE-8E73-C547B6EE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4F314-6C8C-4FE2-B8C5-01D2352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2739C-A8C2-46F3-9689-BC2D584A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AB6C7-F12D-44F5-866B-7AB863E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9B42C3-6029-47E9-B24B-4D9AF247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C7E829-7297-43CE-AB35-3076C51A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3ED97-2F78-4BB7-9653-EA4A2BC0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56650-8CF2-4E2B-843B-19516A32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1E401-1CC3-46F0-82EB-FD387498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F4479B-A4F0-445D-8309-E51E84EA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BE59A-CDCE-48F7-9736-B46DFFB4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66FBA-ED0D-49EE-8821-F615491A1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7219-F141-4E29-8D5C-5E288BED1C06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8BFA9-9557-483B-B71E-7B9955D3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AE3D-2170-46CC-88DC-DABB3911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E921-B039-42B3-99DD-089897D73E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DDFAE4A-9760-4ED9-BF2E-C9B302E3C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B66BD-66A3-416C-8C1F-E24EEF72C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3100" dirty="0"/>
              <a:t>Sistemas de Detecção de Princípios de Incêndio em Áreas Rurais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28B92-8B9F-41E2-AF9D-07DFACD4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/>
              <a:t>“Manter o verde, verde!”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5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3C079-01E1-4A08-85C0-2848334D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sz="3700"/>
              <a:t>Contexto de Negócio/Justificativa do Projeto</a:t>
            </a: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C10C3-BD04-4E07-8D66-FF3AE5D2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/>
              <a:t>Por quê? (Demonstrar, através de argumentos sólidos, como o projeto é essencial, porque ele é necessário. Números relacionados a este tema)</a:t>
            </a:r>
          </a:p>
          <a:p>
            <a:r>
              <a:rPr lang="pt-BR" sz="1800"/>
              <a:t>Mercado (Conhecer o cliente (público alvo), definir o âmbito geográfico de atuação da empresa, identificar concorrentes, enunciar pontos fracos e vantagens em relação aos concorrentes)</a:t>
            </a:r>
          </a:p>
          <a:p>
            <a:r>
              <a:rPr lang="pt-BR" sz="1800"/>
              <a:t>Valor agregado (Demonstrar o que o projeto mudará, em questões práticas. Qual o valor que o produto ou serviço irá acrescentar ao cliente).</a:t>
            </a:r>
          </a:p>
          <a:p>
            <a:endParaRPr lang="pt-BR" sz="1800"/>
          </a:p>
          <a:p>
            <a:endParaRPr lang="pt-BR" sz="18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5B5E86-E0CF-4753-BD9C-2DCF763AE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4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51E22-1C40-4E98-9255-FA1A5202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1. Por quê?</a:t>
            </a:r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96CF3-B9B6-4638-803B-7A8EBED0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500"/>
              <a:t>INPE comprova crescimento de incêndios em zona rural.</a:t>
            </a:r>
          </a:p>
          <a:p>
            <a:r>
              <a:rPr lang="pt-BR" sz="1500"/>
              <a:t>Necessário rápida identificação e combate ao princípio de incêndio.</a:t>
            </a:r>
          </a:p>
          <a:p>
            <a:r>
              <a:rPr lang="pt-BR" sz="1500"/>
              <a:t>Incêndios em zona rural destroem lavouras, pastagens, florestas, matam animais, causam doenças respiratórias, emitem gases do efeito estufa, etc.</a:t>
            </a:r>
          </a:p>
          <a:p>
            <a:r>
              <a:rPr lang="pt-BR" sz="1500"/>
              <a:t>Em 2016, 29,7 milhões de hectares de florestas em todo o mundo desapareceram, grande parte devido à incêndios. Só no Brasil foram 3,7 milhões de hectares perdidos na Amazônia.</a:t>
            </a:r>
          </a:p>
          <a:p>
            <a:r>
              <a:rPr lang="pt-BR" sz="1500"/>
              <a:t>Em 2017, Portugal perdeu 500 mil hectares, em um único incêndio florestal. Mais de 115 vidas foram perdidas.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A65845-7FE8-41B2-A2F5-ED56FAE3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8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1B96-E7BD-420A-8E4D-40345A3F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2. Mercado </a:t>
            </a:r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D3917-8AEF-43D9-9CA1-C36423CD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/>
              <a:t>Público Alvo – Empresas do agronegócio interessadas em diminuir suas perdas materiais com incêndios e instituições governamentais de prevenção e combate à incêndios florestais.</a:t>
            </a:r>
          </a:p>
          <a:p>
            <a:r>
              <a:rPr lang="pt-BR" sz="1800"/>
              <a:t>Âmbito Geográfico – As regiões do Brasil mais afetadas são: Nordeste, Centro-Oeste e Sudeste. Estados: MT, MS, BA, PA, TO, MA e SP.</a:t>
            </a:r>
          </a:p>
          <a:p>
            <a:r>
              <a:rPr lang="pt-BR" sz="1800"/>
              <a:t>O que já é feito – Treinamento de combate e controle de pequenas ocorrências ; Aceiros ; ROI (Prevfogo/Sisfogo/Ibama) ; Wildfire ; Quantidade alta de recursos federais destinados à prevenção e combate de incêndios florestais.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F8DAB-6C9A-4ECA-A989-8CA64812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1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AB21-AE3D-44F0-9A68-C578A62F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3. Valor agregado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56368-0EFF-49E1-BC4E-57D9F8E4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O sistema acionará o corpo de bombeiros imediatamente da identificação do princípio de incêndio, poupando o trabalho de alguém ter de identificar e ligar aos bombeiros.</a:t>
            </a:r>
          </a:p>
          <a:p>
            <a:r>
              <a:rPr lang="pt-BR" sz="1800" dirty="0"/>
              <a:t>O sistema acionará irrigadores automáticos do local (caso existam) quando identificada umidade relativa do ar/solo muito baixa.</a:t>
            </a:r>
          </a:p>
          <a:p>
            <a:r>
              <a:rPr lang="pt-BR" sz="1800" dirty="0"/>
              <a:t>Alertará os trabalhadores e moradores próximos de locais com o sistema instalado em caso de alastramento do incêndio.</a:t>
            </a:r>
          </a:p>
          <a:p>
            <a:r>
              <a:rPr lang="pt-BR" sz="1800" dirty="0"/>
              <a:t>Sistema terá banco de dados próprio, análise estatística própria, mas dará acesso aos dados para os órgãos governamentais.</a:t>
            </a:r>
          </a:p>
          <a:p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E568F-FF80-40A0-BBD8-D0DC18276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7" r="2091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1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0B48DE-4768-45A5-9CE0-9C4790BBF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E15642-DE30-424E-B540-E4DEB5CEE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-742" b="4569"/>
          <a:stretch/>
        </p:blipFill>
        <p:spPr>
          <a:xfrm>
            <a:off x="-1" y="2884287"/>
            <a:ext cx="4015409" cy="39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1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Sistemas de Detecção de Princípios de Incêndio em Áreas Rurais</vt:lpstr>
      <vt:lpstr>Contexto de Negócio/Justificativa do Projeto</vt:lpstr>
      <vt:lpstr>1. Por quê?</vt:lpstr>
      <vt:lpstr>2. Mercado </vt:lpstr>
      <vt:lpstr>3. Valor agregado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Detecção de Princípios de Incêndio em Áreas Rurais</dc:title>
  <dc:creator>Leonardo Cavalcanti</dc:creator>
  <cp:lastModifiedBy>Leonardo Cavalcanti</cp:lastModifiedBy>
  <cp:revision>4</cp:revision>
  <dcterms:created xsi:type="dcterms:W3CDTF">2019-03-17T02:34:31Z</dcterms:created>
  <dcterms:modified xsi:type="dcterms:W3CDTF">2019-04-17T10:10:31Z</dcterms:modified>
</cp:coreProperties>
</file>