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9128-9D5C-47D6-9681-62333BD4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67658-3237-4E6E-8B26-7656E9D4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0D62F-C6F8-4599-98F6-4B19F21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F2BD9-6C5F-49B2-A59A-9B450E06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21FEC-FB30-415B-88D8-99B87AAC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0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5B62-125D-426A-B56A-B1F9525E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8458E7-44BA-40ED-9620-2158066F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77248-28E5-4089-9578-5C5B99FA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FEB77-173E-4A3C-A86E-2D8B7EEC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2B71A-C549-44C7-B02A-F23B0EA9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17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FA971-70F0-4F9A-9B3C-07286D82A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61E179-B915-4FEE-AB61-FD093637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65EAD-EA8A-4561-A52B-74985B53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E2C9C-3472-4AE1-A131-17445D8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DD633-A9FE-4CF7-BE82-E29754DE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8FC5-B80E-424A-AA2B-4381A90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A8C28-9BF0-4B6D-A4E5-AE3E6C17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3F0B0-F914-4AE6-A9A8-E2D1DC11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EA557-2C0E-4237-867A-283A4A09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9BB05-EC20-4808-9313-2E24266A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21808-18CC-4837-8555-0465E320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94594-C676-4056-ABB0-D57598E9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ED3B7-32B5-4488-B29B-CBDDEE12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34B44-1B0A-43B8-BB42-E1648AF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1BC05-B825-4467-AC28-3218E053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5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D7BA-39F5-4A53-8DE1-BD70D404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1E931-48DE-4333-A992-F2CFB8E58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9D23B-4C5F-4410-B8D3-899A7E0F0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09A6-EF0A-43F1-AF0D-980D0F89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C5061-73CE-4D85-A66E-1591E8A3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E6760-17B7-45BC-9B47-90778C67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78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C628-BA2D-4D53-B87B-A0D9D114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A9B1D2-E3C6-4161-91DE-F93AA39F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D359ED-2707-483A-814B-A439ACCD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520E60-5BCD-4DEE-A01B-6AE09D52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0A4505-1008-4C6A-AC30-A87D8EC8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484DC2-6496-4FB2-8B80-FAB58C45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D30519-DA2E-43D6-B089-5A18E99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B524D3-C2F0-43E9-974D-82C477D0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ADB3-7557-4F36-BEB6-11A5051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42D866-A8D3-40FE-ABDD-581DE3CC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F742EF-C7EF-4599-A40E-86DC0278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0E63C-5CB2-41BF-A54E-E5E97D0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E2C6C1-FF9F-4EDA-8AB9-79E143F6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EDBF6-966A-44EF-89CB-5EA3208E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84319A-FC4F-4558-9A16-A0163E0E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2812D-6A0D-4893-8472-D9C1DC2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3834C-A839-4B44-B2F7-5608006D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091E67-5613-48CA-BC80-E5DDB8F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753EB-CD6E-47FE-9D4A-3068CA51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0B3DC-264D-484F-A755-089E9D1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F41B9-6616-48A0-97B0-8FAB59CB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90C8-B4BF-4DA8-B98F-6A34989C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40C98C-6732-4C2E-8D2B-3275195F9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5596F1-6621-4ED8-A217-90856453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F1D3B1-02B2-46DB-967F-2A378654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17C38-0F8F-4207-AEE0-D11AEEB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EDD12-1AE7-44E0-A002-2BD26666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E27D3E-ED9A-41BA-9A63-E3DFC714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0D87F-E82B-4B0A-9FF6-620C059C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2E81B-487C-4B62-9528-1CB104B6E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403F-7025-4AC9-AA31-9C5B0964A407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8D7B7-50BC-4FA6-AEFA-F4AC32495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CF4E4-454C-45C2-8BE0-089994CE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AFFF-540F-4D5A-AB2F-256EB442B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2923"/>
            <a:ext cx="9144000" cy="69596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70D58-AD21-487C-96A6-D412B0B7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5834"/>
            <a:ext cx="9144000" cy="184460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de Detecção de Princípios de Incêndio em Áreas Rurais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(SDPIAR)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D3E3C3-4419-40AC-9B13-E314075DB14E}"/>
              </a:ext>
            </a:extLst>
          </p:cNvPr>
          <p:cNvSpPr txBox="1"/>
          <p:nvPr/>
        </p:nvSpPr>
        <p:spPr>
          <a:xfrm>
            <a:off x="8926204" y="4590439"/>
            <a:ext cx="29544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Autores:</a:t>
            </a:r>
          </a:p>
          <a:p>
            <a:endParaRPr lang="pt-BR" dirty="0"/>
          </a:p>
          <a:p>
            <a:pPr algn="r"/>
            <a:r>
              <a:rPr lang="pt-BR" dirty="0"/>
              <a:t>Anderson Richard</a:t>
            </a:r>
          </a:p>
          <a:p>
            <a:pPr algn="r"/>
            <a:r>
              <a:rPr lang="pt-BR" dirty="0"/>
              <a:t>Isabela Carolina</a:t>
            </a:r>
          </a:p>
          <a:p>
            <a:pPr algn="r"/>
            <a:r>
              <a:rPr lang="pt-BR" dirty="0"/>
              <a:t>Leonardo Cavalcanti de Melo</a:t>
            </a:r>
          </a:p>
          <a:p>
            <a:pPr algn="r"/>
            <a:r>
              <a:rPr lang="pt-BR" dirty="0"/>
              <a:t>Maurício Santos</a:t>
            </a:r>
          </a:p>
          <a:p>
            <a:pPr algn="r"/>
            <a:r>
              <a:rPr lang="pt-BR" dirty="0"/>
              <a:t>William Nicolau </a:t>
            </a:r>
          </a:p>
        </p:txBody>
      </p:sp>
    </p:spTree>
    <p:extLst>
      <p:ext uri="{BB962C8B-B14F-4D97-AF65-F5344CB8AC3E}">
        <p14:creationId xmlns:p14="http://schemas.microsoft.com/office/powerpoint/2010/main" val="28934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2" y="241563"/>
            <a:ext cx="3935896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Uma imagem contendo parede, pessoa, homem, interior&#10;&#10;Descrição gerada automaticamente">
            <a:extLst>
              <a:ext uri="{FF2B5EF4-FFF2-40B4-BE49-F238E27FC236}">
                <a16:creationId xmlns:a16="http://schemas.microsoft.com/office/drawing/2014/main" id="{07EB13BF-4F30-4983-903A-8659892FA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15" y="1338470"/>
            <a:ext cx="1798874" cy="1644925"/>
          </a:xfrm>
          <a:prstGeom prst="rect">
            <a:avLst/>
          </a:prstGeom>
        </p:spPr>
      </p:pic>
      <p:pic>
        <p:nvPicPr>
          <p:cNvPr id="14" name="Imagem 13" descr="Uma imagem contendo homem, pessoa, parede, interior&#10;&#10;Descrição gerada automaticamente">
            <a:extLst>
              <a:ext uri="{FF2B5EF4-FFF2-40B4-BE49-F238E27FC236}">
                <a16:creationId xmlns:a16="http://schemas.microsoft.com/office/drawing/2014/main" id="{B4448A0A-7E22-4E56-ADD9-6793B3EC2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13" y="1338469"/>
            <a:ext cx="1798873" cy="1644925"/>
          </a:xfrm>
          <a:prstGeom prst="rect">
            <a:avLst/>
          </a:prstGeom>
        </p:spPr>
      </p:pic>
      <p:pic>
        <p:nvPicPr>
          <p:cNvPr id="16" name="Imagem 15" descr="Uma imagem contendo pessoa, vestuário, parede, em pé&#10;&#10;Descrição gerada automaticamente">
            <a:extLst>
              <a:ext uri="{FF2B5EF4-FFF2-40B4-BE49-F238E27FC236}">
                <a16:creationId xmlns:a16="http://schemas.microsoft.com/office/drawing/2014/main" id="{12B2A086-5FD1-418A-BA18-516F25C13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64" y="3935895"/>
            <a:ext cx="1798872" cy="1644925"/>
          </a:xfrm>
          <a:prstGeom prst="rect">
            <a:avLst/>
          </a:prstGeom>
        </p:spPr>
      </p:pic>
      <p:pic>
        <p:nvPicPr>
          <p:cNvPr id="18" name="Imagem 17" descr="Uma imagem contendo parede, pessoa, mulher, interior&#10;&#10;Descrição gerada automaticamente">
            <a:extLst>
              <a:ext uri="{FF2B5EF4-FFF2-40B4-BE49-F238E27FC236}">
                <a16:creationId xmlns:a16="http://schemas.microsoft.com/office/drawing/2014/main" id="{499E1E93-F350-4279-A819-06C768C8B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86" y="3935896"/>
            <a:ext cx="1798873" cy="1644924"/>
          </a:xfrm>
          <a:prstGeom prst="rect">
            <a:avLst/>
          </a:prstGeom>
        </p:spPr>
      </p:pic>
      <p:pic>
        <p:nvPicPr>
          <p:cNvPr id="20" name="Imagem 19" descr="Uma imagem contendo pessoa, homem, terno, gravata&#10;&#10;Descrição gerada automaticamente">
            <a:extLst>
              <a:ext uri="{FF2B5EF4-FFF2-40B4-BE49-F238E27FC236}">
                <a16:creationId xmlns:a16="http://schemas.microsoft.com/office/drawing/2014/main" id="{82992C29-C56B-402D-827C-E6D08F044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41" y="3874605"/>
            <a:ext cx="1798873" cy="164492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28246B-0D2D-4FD7-B8FD-C927E7ABDAA2}"/>
              </a:ext>
            </a:extLst>
          </p:cNvPr>
          <p:cNvSpPr txBox="1"/>
          <p:nvPr/>
        </p:nvSpPr>
        <p:spPr>
          <a:xfrm>
            <a:off x="3325909" y="3021566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Anderson – P.O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A71F46C-D850-4BB5-B5D2-6C0400DA4219}"/>
              </a:ext>
            </a:extLst>
          </p:cNvPr>
          <p:cNvSpPr txBox="1"/>
          <p:nvPr/>
        </p:nvSpPr>
        <p:spPr>
          <a:xfrm>
            <a:off x="6763046" y="3023221"/>
            <a:ext cx="26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Leonardo – Scrum Master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BB0891-51AC-4C46-BD42-2854D83E176A}"/>
              </a:ext>
            </a:extLst>
          </p:cNvPr>
          <p:cNvSpPr txBox="1"/>
          <p:nvPr/>
        </p:nvSpPr>
        <p:spPr>
          <a:xfrm>
            <a:off x="1550534" y="5605666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Maurício - </a:t>
            </a:r>
            <a:r>
              <a:rPr lang="pt-BR" dirty="0" err="1"/>
              <a:t>Dev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8AA595-D384-4778-8CCB-B70092BD3EA9}"/>
              </a:ext>
            </a:extLst>
          </p:cNvPr>
          <p:cNvSpPr txBox="1"/>
          <p:nvPr/>
        </p:nvSpPr>
        <p:spPr>
          <a:xfrm>
            <a:off x="5405522" y="5605666"/>
            <a:ext cx="138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Isabela - </a:t>
            </a:r>
            <a:r>
              <a:rPr lang="pt-BR" dirty="0" err="1"/>
              <a:t>Dev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9AD8D-A1FE-4B77-B354-AC481DBA362C}"/>
              </a:ext>
            </a:extLst>
          </p:cNvPr>
          <p:cNvSpPr txBox="1"/>
          <p:nvPr/>
        </p:nvSpPr>
        <p:spPr>
          <a:xfrm>
            <a:off x="9145895" y="5605666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William - </a:t>
            </a:r>
            <a:r>
              <a:rPr lang="pt-BR" dirty="0" err="1"/>
              <a:t>Dev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3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Planejamento -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44DE7E6F-649D-4305-A34D-0BA6116B1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89314"/>
              </p:ext>
            </p:extLst>
          </p:nvPr>
        </p:nvGraphicFramePr>
        <p:xfrm>
          <a:off x="1073427" y="1497496"/>
          <a:ext cx="10045146" cy="44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82">
                  <a:extLst>
                    <a:ext uri="{9D8B030D-6E8A-4147-A177-3AD203B41FA5}">
                      <a16:colId xmlns:a16="http://schemas.microsoft.com/office/drawing/2014/main" val="753737983"/>
                    </a:ext>
                  </a:extLst>
                </a:gridCol>
                <a:gridCol w="3348382">
                  <a:extLst>
                    <a:ext uri="{9D8B030D-6E8A-4147-A177-3AD203B41FA5}">
                      <a16:colId xmlns:a16="http://schemas.microsoft.com/office/drawing/2014/main" val="2444647167"/>
                    </a:ext>
                  </a:extLst>
                </a:gridCol>
                <a:gridCol w="3348382">
                  <a:extLst>
                    <a:ext uri="{9D8B030D-6E8A-4147-A177-3AD203B41FA5}">
                      <a16:colId xmlns:a16="http://schemas.microsoft.com/office/drawing/2014/main" val="1585432643"/>
                    </a:ext>
                  </a:extLst>
                </a:gridCol>
              </a:tblGrid>
              <a:tr h="447923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r>
                        <a:rPr lang="pt-BR" sz="2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t-BR" sz="2800" dirty="0" err="1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pt-BR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Scrum Master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Gerenciamento dos controles do projeto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 Documentação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Arquitetura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Desenvolvimento do site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Desenvolvedores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0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6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Planejamento - Controles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3E2B29-150C-4DC1-A9A4-6D2B052B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31" y="1538943"/>
            <a:ext cx="10211138" cy="50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Implantação - Suporte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487DC57-9090-4A92-AC54-93A194CC7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08" y="1455319"/>
            <a:ext cx="8593908" cy="51611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200058-E794-4DDC-B3B1-612AFA6D752D}"/>
              </a:ext>
            </a:extLst>
          </p:cNvPr>
          <p:cNvSpPr txBox="1"/>
          <p:nvPr/>
        </p:nvSpPr>
        <p:spPr>
          <a:xfrm>
            <a:off x="5665232" y="1008481"/>
            <a:ext cx="137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36782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Implantação - Suporte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AFB6F4-5FF0-44EF-A984-0F52A187B0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7" t="20695" r="3693" b="33527"/>
          <a:stretch/>
        </p:blipFill>
        <p:spPr bwMode="auto">
          <a:xfrm>
            <a:off x="598503" y="1871810"/>
            <a:ext cx="3163210" cy="4688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5055C8-7C4B-4117-ABE7-8423F3E8717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6" t="19440" r="2811" b="32901"/>
          <a:stretch/>
        </p:blipFill>
        <p:spPr bwMode="auto">
          <a:xfrm>
            <a:off x="4514395" y="1871810"/>
            <a:ext cx="3163210" cy="4688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C6B48F-45A0-4C0A-BCDC-CADEBF64F0B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8" t="20067" r="3162" b="34155"/>
          <a:stretch/>
        </p:blipFill>
        <p:spPr bwMode="auto">
          <a:xfrm>
            <a:off x="8430287" y="1871810"/>
            <a:ext cx="3163210" cy="4688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383DDB-C000-460E-B7EA-71F206053176}"/>
              </a:ext>
            </a:extLst>
          </p:cNvPr>
          <p:cNvSpPr txBox="1"/>
          <p:nvPr/>
        </p:nvSpPr>
        <p:spPr>
          <a:xfrm>
            <a:off x="5029125" y="1013654"/>
            <a:ext cx="260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Suporte do Sistema</a:t>
            </a:r>
          </a:p>
        </p:txBody>
      </p:sp>
    </p:spTree>
    <p:extLst>
      <p:ext uri="{BB962C8B-B14F-4D97-AF65-F5344CB8AC3E}">
        <p14:creationId xmlns:p14="http://schemas.microsoft.com/office/powerpoint/2010/main" val="16979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Implantação - Suporte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F6F2AE-949F-445D-A5E5-2E5561E1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5997"/>
              </p:ext>
            </p:extLst>
          </p:nvPr>
        </p:nvGraphicFramePr>
        <p:xfrm>
          <a:off x="1411357" y="1802296"/>
          <a:ext cx="9369286" cy="398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643">
                  <a:extLst>
                    <a:ext uri="{9D8B030D-6E8A-4147-A177-3AD203B41FA5}">
                      <a16:colId xmlns:a16="http://schemas.microsoft.com/office/drawing/2014/main" val="1353140425"/>
                    </a:ext>
                  </a:extLst>
                </a:gridCol>
                <a:gridCol w="4684643">
                  <a:extLst>
                    <a:ext uri="{9D8B030D-6E8A-4147-A177-3AD203B41FA5}">
                      <a16:colId xmlns:a16="http://schemas.microsoft.com/office/drawing/2014/main" val="1276836286"/>
                    </a:ext>
                  </a:extLst>
                </a:gridCol>
              </a:tblGrid>
              <a:tr h="398890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solidFill>
                            <a:sysClr val="windowText" lastClr="000000"/>
                          </a:solidFill>
                        </a:rPr>
                        <a:t>Para problemas com o site:</a:t>
                      </a:r>
                    </a:p>
                    <a:p>
                      <a:pPr algn="ctr"/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está conseguindo entrar na sua conta?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algum erro relacionado a estética do site? (EX: Algum texto/imagem que não dê para ver pelo seu tamanho)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BR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>
                          <a:solidFill>
                            <a:sysClr val="windowText" lastClr="000000"/>
                          </a:solidFill>
                        </a:rPr>
                        <a:t>Para problemas com o </a:t>
                      </a:r>
                      <a:r>
                        <a:rPr lang="pt-BR" sz="2600" dirty="0" err="1">
                          <a:solidFill>
                            <a:sysClr val="windowText" lastClr="000000"/>
                          </a:solidFill>
                        </a:rPr>
                        <a:t>arduíno</a:t>
                      </a:r>
                      <a:r>
                        <a:rPr lang="pt-BR" sz="260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Todas as peças do Arduino estão conectadas de forma correta?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internet está funcionando normalmente?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BR" sz="2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4825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8EE5E5B-0514-48E0-B8BD-D39A9943F092}"/>
              </a:ext>
            </a:extLst>
          </p:cNvPr>
          <p:cNvSpPr txBox="1"/>
          <p:nvPr/>
        </p:nvSpPr>
        <p:spPr>
          <a:xfrm>
            <a:off x="4750833" y="1008481"/>
            <a:ext cx="310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Scripts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405081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EB645-E34F-428B-A648-0471867A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51" y="241563"/>
            <a:ext cx="4353339" cy="6959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EE5E5B-0514-48E0-B8BD-D39A9943F092}"/>
              </a:ext>
            </a:extLst>
          </p:cNvPr>
          <p:cNvSpPr txBox="1"/>
          <p:nvPr/>
        </p:nvSpPr>
        <p:spPr>
          <a:xfrm>
            <a:off x="4525549" y="1008481"/>
            <a:ext cx="363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Aprendizagem e 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878D94-63C4-4E37-8FD6-E78D6E4F7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2865506"/>
            <a:ext cx="707887" cy="7078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F4C303-BF8B-48B7-A96A-D673DC17F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5" y="4805773"/>
            <a:ext cx="7078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38910D-2FDE-4F13-9390-BE00034D8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88" y="3573393"/>
            <a:ext cx="1258465" cy="7078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72AE59-D801-4125-AE3A-68C6696DC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3" y="1976431"/>
            <a:ext cx="949336" cy="707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36AEC8-5875-4F8F-BF73-7ED0E5711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49" y="3219449"/>
            <a:ext cx="707886" cy="7078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F316CC4-3994-41EF-9449-BD17498EA1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89" y="3647726"/>
            <a:ext cx="1258465" cy="7078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D7C483D-07E1-45C7-83B2-CAAA82797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34" y="5513659"/>
            <a:ext cx="763494" cy="76349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B1E3A04-1B04-4BF8-BCB3-7E53BC4AB0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3" y="3793527"/>
            <a:ext cx="763494" cy="7603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F97F919-2684-4332-9022-F72D1D3A9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51" y="4979239"/>
            <a:ext cx="883275" cy="8832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55F67BB-64D9-49D5-A1E9-F71CEA32F8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53" y="5453769"/>
            <a:ext cx="883275" cy="8832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BF3BFF0-3BAB-47CF-8AD9-2F80C35E25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38" y="5239000"/>
            <a:ext cx="883275" cy="8832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CD5D91-27E8-4F09-8002-4A8842DA0D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86" y="1776736"/>
            <a:ext cx="883275" cy="8832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E5D1479-E6BD-46EC-909E-B9B4B8F5A2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08" y="2353534"/>
            <a:ext cx="904427" cy="90442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8170BAE-9DB5-4708-A49E-2C3BBEB969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26" y="1760498"/>
            <a:ext cx="986404" cy="9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5FDE1DE-F31F-4CB4-9C99-DFA180C26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3" y="442036"/>
            <a:ext cx="1868805" cy="695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F5197-6EDC-47DD-A9CC-9209971F2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6" y="241563"/>
            <a:ext cx="1106681" cy="10969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7445A79-91E2-4FBE-AE2C-14B327042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097"/>
            <a:ext cx="9144000" cy="1031806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0870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Curso de Tecnologia em Análise e Desenvolvimento de Sistemas</vt:lpstr>
      <vt:lpstr>Autores</vt:lpstr>
      <vt:lpstr>Planejamento - Funções</vt:lpstr>
      <vt:lpstr>Planejamento - Controles</vt:lpstr>
      <vt:lpstr>Implantação - Suporte</vt:lpstr>
      <vt:lpstr>Implantação - Suporte</vt:lpstr>
      <vt:lpstr>Implantação - Suporte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Tecnologia em Análise e Desenvolvimento de Sistemas</dc:title>
  <dc:creator>Leonardo Cavalcanti</dc:creator>
  <cp:lastModifiedBy>Leonardo Cavalcanti</cp:lastModifiedBy>
  <cp:revision>10</cp:revision>
  <dcterms:created xsi:type="dcterms:W3CDTF">2019-06-03T02:36:17Z</dcterms:created>
  <dcterms:modified xsi:type="dcterms:W3CDTF">2019-06-03T04:18:51Z</dcterms:modified>
</cp:coreProperties>
</file>