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7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9F9A3-EFC0-4347-AE44-DE30A072321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5A1FB-E683-49F8-BE37-10F37E7AA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9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A1FB-E683-49F8-BE37-10F37E7AAF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5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80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8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4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7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3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1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6AE1-B986-466B-BA89-1ADB2B04A4FE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3EE8-4EDB-4E3E-AC7B-C26479F3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1680119" y="3134005"/>
            <a:ext cx="5416476" cy="1656683"/>
            <a:chOff x="1328569" y="1151063"/>
            <a:chExt cx="5416476" cy="1656683"/>
          </a:xfrm>
        </p:grpSpPr>
        <p:sp>
          <p:nvSpPr>
            <p:cNvPr id="81" name="Forma Livre 80"/>
            <p:cNvSpPr/>
            <p:nvPr/>
          </p:nvSpPr>
          <p:spPr>
            <a:xfrm>
              <a:off x="4356847" y="1258645"/>
              <a:ext cx="2388198" cy="505609"/>
            </a:xfrm>
            <a:custGeom>
              <a:avLst/>
              <a:gdLst>
                <a:gd name="connsiteX0" fmla="*/ 0 w 2388198"/>
                <a:gd name="connsiteY0" fmla="*/ 505609 h 505609"/>
                <a:gd name="connsiteX1" fmla="*/ 1097280 w 2388198"/>
                <a:gd name="connsiteY1" fmla="*/ 155986 h 505609"/>
                <a:gd name="connsiteX2" fmla="*/ 2388198 w 2388198"/>
                <a:gd name="connsiteY2" fmla="*/ 0 h 50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198" h="505609">
                  <a:moveTo>
                    <a:pt x="0" y="505609"/>
                  </a:moveTo>
                  <a:cubicBezTo>
                    <a:pt x="349623" y="372931"/>
                    <a:pt x="699247" y="240254"/>
                    <a:pt x="1097280" y="155986"/>
                  </a:cubicBezTo>
                  <a:cubicBezTo>
                    <a:pt x="1495313" y="71718"/>
                    <a:pt x="1941755" y="35859"/>
                    <a:pt x="238819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3415553" y="1177500"/>
              <a:ext cx="3302598" cy="624406"/>
            </a:xfrm>
            <a:custGeom>
              <a:avLst/>
              <a:gdLst>
                <a:gd name="connsiteX0" fmla="*/ 0 w 3302598"/>
                <a:gd name="connsiteY0" fmla="*/ 624406 h 624406"/>
                <a:gd name="connsiteX1" fmla="*/ 1705087 w 3302598"/>
                <a:gd name="connsiteY1" fmla="*/ 43493 h 624406"/>
                <a:gd name="connsiteX2" fmla="*/ 3302598 w 3302598"/>
                <a:gd name="connsiteY2" fmla="*/ 86524 h 6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598" h="624406">
                  <a:moveTo>
                    <a:pt x="0" y="624406"/>
                  </a:moveTo>
                  <a:cubicBezTo>
                    <a:pt x="577327" y="378773"/>
                    <a:pt x="1154654" y="133140"/>
                    <a:pt x="1705087" y="43493"/>
                  </a:cubicBezTo>
                  <a:cubicBezTo>
                    <a:pt x="2255520" y="-46154"/>
                    <a:pt x="2779059" y="20185"/>
                    <a:pt x="3302598" y="865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2366682" y="1242509"/>
              <a:ext cx="4340711" cy="1177962"/>
            </a:xfrm>
            <a:custGeom>
              <a:avLst/>
              <a:gdLst>
                <a:gd name="connsiteX0" fmla="*/ 0 w 4340711"/>
                <a:gd name="connsiteY0" fmla="*/ 1177962 h 1177962"/>
                <a:gd name="connsiteX1" fmla="*/ 2727064 w 4340711"/>
                <a:gd name="connsiteY1" fmla="*/ 161364 h 1177962"/>
                <a:gd name="connsiteX2" fmla="*/ 4340711 w 4340711"/>
                <a:gd name="connsiteY2" fmla="*/ 16136 h 117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0711" h="1177962">
                  <a:moveTo>
                    <a:pt x="0" y="1177962"/>
                  </a:moveTo>
                  <a:cubicBezTo>
                    <a:pt x="1001806" y="766482"/>
                    <a:pt x="2003612" y="355002"/>
                    <a:pt x="2727064" y="161364"/>
                  </a:cubicBezTo>
                  <a:cubicBezTo>
                    <a:pt x="3450516" y="-32274"/>
                    <a:pt x="3895613" y="-8069"/>
                    <a:pt x="4340711" y="161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468419" y="1151063"/>
              <a:ext cx="5238974" cy="112961"/>
            </a:xfrm>
            <a:custGeom>
              <a:avLst/>
              <a:gdLst>
                <a:gd name="connsiteX0" fmla="*/ 0 w 5238974"/>
                <a:gd name="connsiteY0" fmla="*/ 112961 h 112961"/>
                <a:gd name="connsiteX1" fmla="*/ 2307515 w 5238974"/>
                <a:gd name="connsiteY1" fmla="*/ 5 h 112961"/>
                <a:gd name="connsiteX2" fmla="*/ 5238974 w 5238974"/>
                <a:gd name="connsiteY2" fmla="*/ 107582 h 112961"/>
                <a:gd name="connsiteX3" fmla="*/ 5238974 w 5238974"/>
                <a:gd name="connsiteY3" fmla="*/ 107582 h 112961"/>
                <a:gd name="connsiteX4" fmla="*/ 5238974 w 5238974"/>
                <a:gd name="connsiteY4" fmla="*/ 107582 h 1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4" h="112961">
                  <a:moveTo>
                    <a:pt x="0" y="112961"/>
                  </a:moveTo>
                  <a:cubicBezTo>
                    <a:pt x="717176" y="56931"/>
                    <a:pt x="1434353" y="901"/>
                    <a:pt x="2307515" y="5"/>
                  </a:cubicBezTo>
                  <a:cubicBezTo>
                    <a:pt x="3180677" y="-892"/>
                    <a:pt x="5238974" y="107582"/>
                    <a:pt x="5238974" y="107582"/>
                  </a:cubicBezTo>
                  <a:lnTo>
                    <a:pt x="5238974" y="107582"/>
                  </a:lnTo>
                  <a:lnTo>
                    <a:pt x="5238974" y="1075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328569" y="1253266"/>
              <a:ext cx="5341172" cy="1554480"/>
            </a:xfrm>
            <a:custGeom>
              <a:avLst/>
              <a:gdLst>
                <a:gd name="connsiteX0" fmla="*/ 0 w 5341172"/>
                <a:gd name="connsiteY0" fmla="*/ 1554480 h 1554480"/>
                <a:gd name="connsiteX1" fmla="*/ 2796989 w 5341172"/>
                <a:gd name="connsiteY1" fmla="*/ 376518 h 1554480"/>
                <a:gd name="connsiteX2" fmla="*/ 5341172 w 5341172"/>
                <a:gd name="connsiteY2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1172" h="1554480">
                  <a:moveTo>
                    <a:pt x="0" y="1554480"/>
                  </a:moveTo>
                  <a:cubicBezTo>
                    <a:pt x="953397" y="1095039"/>
                    <a:pt x="1906794" y="635598"/>
                    <a:pt x="2796989" y="376518"/>
                  </a:cubicBezTo>
                  <a:cubicBezTo>
                    <a:pt x="3687184" y="117438"/>
                    <a:pt x="4514178" y="58719"/>
                    <a:pt x="53411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781536" y="2793928"/>
            <a:ext cx="4254500" cy="241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2859428"/>
            <a:ext cx="439036" cy="439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5" y="4520693"/>
            <a:ext cx="439036" cy="439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7" y="3627966"/>
            <a:ext cx="439036" cy="43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4586165"/>
            <a:ext cx="439036" cy="439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7" y="2859428"/>
            <a:ext cx="439036" cy="4390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9" y="2956410"/>
            <a:ext cx="439036" cy="439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" y="3766437"/>
            <a:ext cx="761384" cy="761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33" y="3229421"/>
            <a:ext cx="761384" cy="7613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48" y="2738040"/>
            <a:ext cx="761384" cy="7613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4" y="3686310"/>
            <a:ext cx="761384" cy="7613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51" y="4420347"/>
            <a:ext cx="761384" cy="7613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0" y="2882065"/>
            <a:ext cx="761384" cy="7613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7" y="4584601"/>
            <a:ext cx="439036" cy="439036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1718565" y="3201507"/>
            <a:ext cx="159019" cy="274542"/>
            <a:chOff x="1720269" y="2065468"/>
            <a:chExt cx="159019" cy="274542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2591515" y="4234466"/>
            <a:ext cx="159019" cy="274542"/>
            <a:chOff x="1720269" y="2065468"/>
            <a:chExt cx="159019" cy="27454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3653098" y="3739192"/>
            <a:ext cx="159019" cy="274542"/>
            <a:chOff x="1720269" y="2065468"/>
            <a:chExt cx="159019" cy="27454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8" name="Agrupar 47"/>
          <p:cNvGrpSpPr/>
          <p:nvPr/>
        </p:nvGrpSpPr>
        <p:grpSpPr>
          <a:xfrm>
            <a:off x="4607020" y="3700376"/>
            <a:ext cx="159019" cy="274542"/>
            <a:chOff x="1720269" y="2065468"/>
            <a:chExt cx="159019" cy="274542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1573025" y="4743462"/>
            <a:ext cx="159019" cy="274542"/>
            <a:chOff x="1720269" y="2065468"/>
            <a:chExt cx="159019" cy="274542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7" y="2471524"/>
            <a:ext cx="1214252" cy="1214252"/>
          </a:xfrm>
          <a:prstGeom prst="rect">
            <a:avLst/>
          </a:prstGeom>
        </p:spPr>
      </p:pic>
      <p:sp>
        <p:nvSpPr>
          <p:cNvPr id="92" name="Seta em Curva para Baixo 91"/>
          <p:cNvSpPr/>
          <p:nvPr/>
        </p:nvSpPr>
        <p:spPr>
          <a:xfrm>
            <a:off x="7903272" y="2586051"/>
            <a:ext cx="3268608" cy="7530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Seta em Curva para Baixo 92"/>
          <p:cNvSpPr/>
          <p:nvPr/>
        </p:nvSpPr>
        <p:spPr>
          <a:xfrm rot="3730301">
            <a:off x="7852367" y="3359024"/>
            <a:ext cx="1632356" cy="6042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4" name="Agrupar 93"/>
          <p:cNvGrpSpPr/>
          <p:nvPr/>
        </p:nvGrpSpPr>
        <p:grpSpPr>
          <a:xfrm>
            <a:off x="5762334" y="2395661"/>
            <a:ext cx="571577" cy="584348"/>
            <a:chOff x="5700131" y="1674172"/>
            <a:chExt cx="571577" cy="584348"/>
          </a:xfrm>
        </p:grpSpPr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aixaDeTexto 95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8971604" y="3045595"/>
            <a:ext cx="571577" cy="584348"/>
            <a:chOff x="5700131" y="1674172"/>
            <a:chExt cx="571577" cy="584348"/>
          </a:xfrm>
        </p:grpSpPr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aixaDeTexto 98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pic>
        <p:nvPicPr>
          <p:cNvPr id="100" name="Imagem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3" y="4126990"/>
            <a:ext cx="798634" cy="798634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51" y="3495202"/>
            <a:ext cx="1239119" cy="1239119"/>
          </a:xfrm>
          <a:prstGeom prst="rect">
            <a:avLst/>
          </a:prstGeom>
        </p:spPr>
      </p:pic>
      <p:sp>
        <p:nvSpPr>
          <p:cNvPr id="102" name="Seta em Curva para Baixo 101"/>
          <p:cNvSpPr/>
          <p:nvPr/>
        </p:nvSpPr>
        <p:spPr>
          <a:xfrm rot="10983545" flipV="1">
            <a:off x="4686026" y="3861943"/>
            <a:ext cx="2752787" cy="369580"/>
          </a:xfrm>
          <a:prstGeom prst="curvedDownArrow">
            <a:avLst>
              <a:gd name="adj1" fmla="val 18187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3962592" y="4020422"/>
            <a:ext cx="629204" cy="409683"/>
            <a:chOff x="4259399" y="4597776"/>
            <a:chExt cx="629204" cy="409683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399" y="4597776"/>
              <a:ext cx="409683" cy="409683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90" y="4706529"/>
              <a:ext cx="223313" cy="223313"/>
            </a:xfrm>
            <a:prstGeom prst="rect">
              <a:avLst/>
            </a:prstGeom>
          </p:spPr>
        </p:pic>
      </p:grpSp>
      <p:sp>
        <p:nvSpPr>
          <p:cNvPr id="105" name="CaixaDeTexto 104"/>
          <p:cNvSpPr txBox="1"/>
          <p:nvPr/>
        </p:nvSpPr>
        <p:spPr>
          <a:xfrm>
            <a:off x="10613201" y="4595348"/>
            <a:ext cx="123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Corpo de </a:t>
            </a:r>
          </a:p>
          <a:p>
            <a:r>
              <a:rPr lang="pt-BR" sz="1400" dirty="0">
                <a:latin typeface="Arial Rounded MT Bold" panose="020F0704030504030204" pitchFamily="34" charset="0"/>
              </a:rPr>
              <a:t>Bombeiros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7346729" y="4919883"/>
            <a:ext cx="12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Proprietário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180830" y="5226278"/>
            <a:ext cx="341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Floresta/mata/Plantação</a:t>
            </a:r>
          </a:p>
        </p:txBody>
      </p:sp>
      <p:sp>
        <p:nvSpPr>
          <p:cNvPr id="124" name="Seta em Curva para Baixo 123"/>
          <p:cNvSpPr/>
          <p:nvPr/>
        </p:nvSpPr>
        <p:spPr>
          <a:xfrm rot="10800000">
            <a:off x="4464562" y="5410590"/>
            <a:ext cx="6821584" cy="124921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362881" y="5566737"/>
            <a:ext cx="1007140" cy="100714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10327412" y="2097562"/>
            <a:ext cx="571577" cy="584348"/>
            <a:chOff x="5700131" y="1674172"/>
            <a:chExt cx="571577" cy="584348"/>
          </a:xfrm>
        </p:grpSpPr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aixaDeTexto 63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136387" y="1716501"/>
            <a:ext cx="2136529" cy="786911"/>
            <a:chOff x="4197382" y="564602"/>
            <a:chExt cx="2136529" cy="78691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325" y="564603"/>
              <a:ext cx="786910" cy="78691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632" y="564602"/>
              <a:ext cx="689279" cy="6892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82" y="564602"/>
              <a:ext cx="615546" cy="615546"/>
            </a:xfrm>
            <a:prstGeom prst="rect">
              <a:avLst/>
            </a:prstGeom>
          </p:spPr>
        </p:pic>
      </p:grpSp>
      <p:sp>
        <p:nvSpPr>
          <p:cNvPr id="70" name="Seta em Curva para Baixo 69"/>
          <p:cNvSpPr/>
          <p:nvPr/>
        </p:nvSpPr>
        <p:spPr>
          <a:xfrm rot="1078084" flipH="1">
            <a:off x="4224092" y="1947446"/>
            <a:ext cx="3186903" cy="67724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518734" y="2272832"/>
            <a:ext cx="19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Moradores</a:t>
            </a:r>
          </a:p>
        </p:txBody>
      </p:sp>
      <p:grpSp>
        <p:nvGrpSpPr>
          <p:cNvPr id="72" name="Agrupar 71"/>
          <p:cNvGrpSpPr/>
          <p:nvPr/>
        </p:nvGrpSpPr>
        <p:grpSpPr>
          <a:xfrm>
            <a:off x="6333911" y="1521192"/>
            <a:ext cx="571577" cy="584348"/>
            <a:chOff x="5700131" y="1674172"/>
            <a:chExt cx="571577" cy="584348"/>
          </a:xfrm>
        </p:grpSpPr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CaixaDeTexto 74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sp>
        <p:nvSpPr>
          <p:cNvPr id="79" name="CaixaDeTexto 78"/>
          <p:cNvSpPr txBox="1"/>
          <p:nvPr/>
        </p:nvSpPr>
        <p:spPr>
          <a:xfrm>
            <a:off x="7117373" y="3424844"/>
            <a:ext cx="104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Cloud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1" y="1253737"/>
            <a:ext cx="512719" cy="51271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 rot="576419">
            <a:off x="1122244" y="693362"/>
            <a:ext cx="941270" cy="849626"/>
            <a:chOff x="980578" y="580951"/>
            <a:chExt cx="941270" cy="84962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618" flipH="1">
              <a:off x="980578" y="580951"/>
              <a:ext cx="761384" cy="793287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1044" flipH="1">
              <a:off x="1430425" y="911539"/>
              <a:ext cx="491423" cy="519038"/>
            </a:xfrm>
            <a:prstGeom prst="rect">
              <a:avLst/>
            </a:prstGeom>
          </p:spPr>
        </p:pic>
      </p:grpSp>
      <p:cxnSp>
        <p:nvCxnSpPr>
          <p:cNvPr id="27" name="Conector de Seta Reta 26"/>
          <p:cNvCxnSpPr/>
          <p:nvPr/>
        </p:nvCxnSpPr>
        <p:spPr>
          <a:xfrm flipH="1" flipV="1">
            <a:off x="516432" y="874090"/>
            <a:ext cx="1489101" cy="970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 rot="2034470">
            <a:off x="441743" y="1497996"/>
            <a:ext cx="167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Evacuação</a:t>
            </a:r>
          </a:p>
        </p:txBody>
      </p:sp>
    </p:spTree>
    <p:extLst>
      <p:ext uri="{BB962C8B-B14F-4D97-AF65-F5344CB8AC3E}">
        <p14:creationId xmlns:p14="http://schemas.microsoft.com/office/powerpoint/2010/main" val="380092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Leonardo Cavalcanti</cp:lastModifiedBy>
  <cp:revision>19</cp:revision>
  <dcterms:created xsi:type="dcterms:W3CDTF">2019-03-13T20:29:06Z</dcterms:created>
  <dcterms:modified xsi:type="dcterms:W3CDTF">2019-03-17T03:01:23Z</dcterms:modified>
</cp:coreProperties>
</file>