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63" r:id="rId4"/>
    <p:sldId id="26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15B0BA-BDA3-4D7D-ABA8-030402EE8633}" v="3" dt="2019-05-19T16:02:40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44E70-6B30-4F78-96F9-174C4D80A519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43AE0-A760-4580-8F26-DA285C9183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76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5A1FB-E683-49F8-BE37-10F37E7AAF5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46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3F19D-4DD4-4D7A-89E4-E15FEED09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5BB78C-5C8E-4E62-9291-0A5E7E347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A180B-D577-4330-A711-6764AEFA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B8B861-BE18-4B56-B6C9-F1397EFA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1D5E45-884B-4929-ABB7-4E7C18C8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39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D96AB-EE78-421C-A4BC-C29F9F60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527EC8-021F-458E-8A39-AB356F2ED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386A5A-6861-489C-9D48-3555DBD7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33B828-962B-4A96-98E3-E733113F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3217D9-4A51-4B2A-BF87-A95A9DC9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83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3FBB55-BF41-4F32-937B-C59DCDC0D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EEFCB4-2240-4124-8EBE-EC725CEC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CEF4B2-55F9-4715-B31B-AD2577E8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AEAC69-D006-4CB1-8B25-490B44DA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E7781-6C77-4020-9FD1-4826EB84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41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BC27A-448C-480A-A7AB-980C4616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B6A7FE-3ED0-4490-9B44-F382D317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A54975-5089-41F7-B329-EF710D37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1BB193-9AFF-4A0F-B3F7-B43EC82F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1203A1-6FA4-4A81-97BB-D2272D9D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65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D7002-5367-44AE-9ADB-7972EF99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3F6C3A-6241-47C3-AF77-DEFF6F5C5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36A955-9F10-459F-B0EF-D34B1FD5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1221C-8436-4490-AC85-6577129F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245FC8-F428-47C2-9892-B0814EF0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57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5B62A-21CE-4F3C-AD3B-00DB2F18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09668B-BFDE-4ADA-A242-274396DE1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456BB9-FC1B-4D73-9FCC-AA3FD32A8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3FF6BD-B461-45DF-8C8C-A78BA278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00E03E-BC05-4F5F-A7A8-25F8C9E8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72B81A-D609-4858-90CF-048C44A2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66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FAF0E-723E-41F3-AAB4-16C12B6D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3D9855-588B-467F-866F-279C0D696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A15BDF-E430-4EB6-8DCF-D934F92F8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A76845-B5D1-4532-B8B8-FFF989C8B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81D35A-5505-419C-9F3D-F1FB645BB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D22C89-96AF-47A8-B3C2-1DC2BE92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89EEBA-AAFA-4155-9476-3A45EED8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DF05CA-1005-4136-8CF2-352FCEF6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76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48535-AEDE-4C3A-9B76-93538C00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52A32F-B5AD-4937-8CF8-40C86682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355120-C84C-4F65-9CAE-259F3D57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02A55-481F-49B2-8DB0-591635CA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6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2AFD82-8EAB-4AB5-8216-373B86BC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DDA5B7-A1C2-4DE5-A3AC-10553FFF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BC7D21-2939-4A42-A602-38257C2D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9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5E805-97CB-4F26-B8E0-2AC5412E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91D09E-AD48-4232-800D-DDD0803E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33933F-515E-46DB-B116-484956ACD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A1D98F-94B2-45EA-9377-6EF3C55F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A2CF0-AFD6-4F8E-B05F-550C6007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F54D7C-CFB4-4738-B260-DFD9E6AC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03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D9443-A69D-4D7C-A07E-CE2B454F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6697311-8019-4253-94C0-42DAD0A93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3A4BF3-D066-4222-993C-956E18B85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EFBD0E-76CD-4B59-8D53-42E8EACA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D867C9-7228-403A-9C6B-6359B433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2B30EE-7637-4E42-9FFF-093C30B8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60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849A88-0A74-40F0-87D5-041550D7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9D27B4-C1F9-4DC6-AA61-A1CEBF6D5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F85978-AE84-4834-A43B-4B47B3A57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A081D-4D01-4F28-A879-8ACC76A602D6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A4B271-9507-477C-992F-DCAB45220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4468B5-971B-4D6F-A096-EB1D4445C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63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Relationship Id="rId9" Type="http://schemas.openxmlformats.org/officeDocument/2006/relationships/image" Target="../media/image1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1.png"/><Relationship Id="rId3" Type="http://schemas.openxmlformats.org/officeDocument/2006/relationships/image" Target="../media/image28.png"/><Relationship Id="rId7" Type="http://schemas.openxmlformats.org/officeDocument/2006/relationships/image" Target="../media/image25.jpg"/><Relationship Id="rId12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29.jp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Agrupar 86"/>
          <p:cNvGrpSpPr/>
          <p:nvPr/>
        </p:nvGrpSpPr>
        <p:grpSpPr>
          <a:xfrm>
            <a:off x="1680119" y="3134005"/>
            <a:ext cx="5416476" cy="1656683"/>
            <a:chOff x="1328569" y="1151063"/>
            <a:chExt cx="5416476" cy="1656683"/>
          </a:xfrm>
        </p:grpSpPr>
        <p:sp>
          <p:nvSpPr>
            <p:cNvPr id="81" name="Forma Livre 80"/>
            <p:cNvSpPr/>
            <p:nvPr/>
          </p:nvSpPr>
          <p:spPr>
            <a:xfrm>
              <a:off x="4356847" y="1258645"/>
              <a:ext cx="2388198" cy="505609"/>
            </a:xfrm>
            <a:custGeom>
              <a:avLst/>
              <a:gdLst>
                <a:gd name="connsiteX0" fmla="*/ 0 w 2388198"/>
                <a:gd name="connsiteY0" fmla="*/ 505609 h 505609"/>
                <a:gd name="connsiteX1" fmla="*/ 1097280 w 2388198"/>
                <a:gd name="connsiteY1" fmla="*/ 155986 h 505609"/>
                <a:gd name="connsiteX2" fmla="*/ 2388198 w 2388198"/>
                <a:gd name="connsiteY2" fmla="*/ 0 h 50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8198" h="505609">
                  <a:moveTo>
                    <a:pt x="0" y="505609"/>
                  </a:moveTo>
                  <a:cubicBezTo>
                    <a:pt x="349623" y="372931"/>
                    <a:pt x="699247" y="240254"/>
                    <a:pt x="1097280" y="155986"/>
                  </a:cubicBezTo>
                  <a:cubicBezTo>
                    <a:pt x="1495313" y="71718"/>
                    <a:pt x="1941755" y="35859"/>
                    <a:pt x="2388198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 82"/>
            <p:cNvSpPr/>
            <p:nvPr/>
          </p:nvSpPr>
          <p:spPr>
            <a:xfrm>
              <a:off x="3415553" y="1177500"/>
              <a:ext cx="3302598" cy="624406"/>
            </a:xfrm>
            <a:custGeom>
              <a:avLst/>
              <a:gdLst>
                <a:gd name="connsiteX0" fmla="*/ 0 w 3302598"/>
                <a:gd name="connsiteY0" fmla="*/ 624406 h 624406"/>
                <a:gd name="connsiteX1" fmla="*/ 1705087 w 3302598"/>
                <a:gd name="connsiteY1" fmla="*/ 43493 h 624406"/>
                <a:gd name="connsiteX2" fmla="*/ 3302598 w 3302598"/>
                <a:gd name="connsiteY2" fmla="*/ 86524 h 62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2598" h="624406">
                  <a:moveTo>
                    <a:pt x="0" y="624406"/>
                  </a:moveTo>
                  <a:cubicBezTo>
                    <a:pt x="577327" y="378773"/>
                    <a:pt x="1154654" y="133140"/>
                    <a:pt x="1705087" y="43493"/>
                  </a:cubicBezTo>
                  <a:cubicBezTo>
                    <a:pt x="2255520" y="-46154"/>
                    <a:pt x="2779059" y="20185"/>
                    <a:pt x="3302598" y="8652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Forma Livre 83"/>
            <p:cNvSpPr/>
            <p:nvPr/>
          </p:nvSpPr>
          <p:spPr>
            <a:xfrm>
              <a:off x="2366682" y="1242509"/>
              <a:ext cx="4340711" cy="1177962"/>
            </a:xfrm>
            <a:custGeom>
              <a:avLst/>
              <a:gdLst>
                <a:gd name="connsiteX0" fmla="*/ 0 w 4340711"/>
                <a:gd name="connsiteY0" fmla="*/ 1177962 h 1177962"/>
                <a:gd name="connsiteX1" fmla="*/ 2727064 w 4340711"/>
                <a:gd name="connsiteY1" fmla="*/ 161364 h 1177962"/>
                <a:gd name="connsiteX2" fmla="*/ 4340711 w 4340711"/>
                <a:gd name="connsiteY2" fmla="*/ 16136 h 117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40711" h="1177962">
                  <a:moveTo>
                    <a:pt x="0" y="1177962"/>
                  </a:moveTo>
                  <a:cubicBezTo>
                    <a:pt x="1001806" y="766482"/>
                    <a:pt x="2003612" y="355002"/>
                    <a:pt x="2727064" y="161364"/>
                  </a:cubicBezTo>
                  <a:cubicBezTo>
                    <a:pt x="3450516" y="-32274"/>
                    <a:pt x="3895613" y="-8069"/>
                    <a:pt x="4340711" y="1613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Forma Livre 84"/>
            <p:cNvSpPr/>
            <p:nvPr/>
          </p:nvSpPr>
          <p:spPr>
            <a:xfrm>
              <a:off x="1468419" y="1151063"/>
              <a:ext cx="5238974" cy="112961"/>
            </a:xfrm>
            <a:custGeom>
              <a:avLst/>
              <a:gdLst>
                <a:gd name="connsiteX0" fmla="*/ 0 w 5238974"/>
                <a:gd name="connsiteY0" fmla="*/ 112961 h 112961"/>
                <a:gd name="connsiteX1" fmla="*/ 2307515 w 5238974"/>
                <a:gd name="connsiteY1" fmla="*/ 5 h 112961"/>
                <a:gd name="connsiteX2" fmla="*/ 5238974 w 5238974"/>
                <a:gd name="connsiteY2" fmla="*/ 107582 h 112961"/>
                <a:gd name="connsiteX3" fmla="*/ 5238974 w 5238974"/>
                <a:gd name="connsiteY3" fmla="*/ 107582 h 112961"/>
                <a:gd name="connsiteX4" fmla="*/ 5238974 w 5238974"/>
                <a:gd name="connsiteY4" fmla="*/ 107582 h 11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974" h="112961">
                  <a:moveTo>
                    <a:pt x="0" y="112961"/>
                  </a:moveTo>
                  <a:cubicBezTo>
                    <a:pt x="717176" y="56931"/>
                    <a:pt x="1434353" y="901"/>
                    <a:pt x="2307515" y="5"/>
                  </a:cubicBezTo>
                  <a:cubicBezTo>
                    <a:pt x="3180677" y="-892"/>
                    <a:pt x="5238974" y="107582"/>
                    <a:pt x="5238974" y="107582"/>
                  </a:cubicBezTo>
                  <a:lnTo>
                    <a:pt x="5238974" y="107582"/>
                  </a:lnTo>
                  <a:lnTo>
                    <a:pt x="5238974" y="10758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 85"/>
            <p:cNvSpPr/>
            <p:nvPr/>
          </p:nvSpPr>
          <p:spPr>
            <a:xfrm>
              <a:off x="1328569" y="1253266"/>
              <a:ext cx="5341172" cy="1554480"/>
            </a:xfrm>
            <a:custGeom>
              <a:avLst/>
              <a:gdLst>
                <a:gd name="connsiteX0" fmla="*/ 0 w 5341172"/>
                <a:gd name="connsiteY0" fmla="*/ 1554480 h 1554480"/>
                <a:gd name="connsiteX1" fmla="*/ 2796989 w 5341172"/>
                <a:gd name="connsiteY1" fmla="*/ 376518 h 1554480"/>
                <a:gd name="connsiteX2" fmla="*/ 5341172 w 5341172"/>
                <a:gd name="connsiteY2" fmla="*/ 0 h 155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41172" h="1554480">
                  <a:moveTo>
                    <a:pt x="0" y="1554480"/>
                  </a:moveTo>
                  <a:cubicBezTo>
                    <a:pt x="953397" y="1095039"/>
                    <a:pt x="1906794" y="635598"/>
                    <a:pt x="2796989" y="376518"/>
                  </a:cubicBezTo>
                  <a:cubicBezTo>
                    <a:pt x="3687184" y="117438"/>
                    <a:pt x="4514178" y="58719"/>
                    <a:pt x="534117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Retângulo 4"/>
          <p:cNvSpPr/>
          <p:nvPr/>
        </p:nvSpPr>
        <p:spPr>
          <a:xfrm>
            <a:off x="781536" y="2793928"/>
            <a:ext cx="4254500" cy="241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96" y="2859428"/>
            <a:ext cx="439036" cy="43903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475" y="4520693"/>
            <a:ext cx="439036" cy="43903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97" y="3627966"/>
            <a:ext cx="439036" cy="43903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96" y="4586165"/>
            <a:ext cx="439036" cy="43903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007" y="2859428"/>
            <a:ext cx="439036" cy="43903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909" y="2956410"/>
            <a:ext cx="439036" cy="43903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12" y="3766437"/>
            <a:ext cx="761384" cy="76138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33" y="3229421"/>
            <a:ext cx="761384" cy="761384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948" y="2738040"/>
            <a:ext cx="761384" cy="761384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564" y="3686310"/>
            <a:ext cx="761384" cy="76138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51" y="4420347"/>
            <a:ext cx="761384" cy="76138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60" y="2882065"/>
            <a:ext cx="761384" cy="76138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407" y="4584601"/>
            <a:ext cx="439036" cy="439036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1718565" y="3201507"/>
            <a:ext cx="159019" cy="274542"/>
            <a:chOff x="1720269" y="2065468"/>
            <a:chExt cx="159019" cy="274542"/>
          </a:xfrm>
        </p:grpSpPr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269" y="2180991"/>
              <a:ext cx="159019" cy="159019"/>
            </a:xfrm>
            <a:prstGeom prst="rect">
              <a:avLst/>
            </a:prstGeom>
          </p:spPr>
        </p:pic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048" y="2065468"/>
              <a:ext cx="106848" cy="106848"/>
            </a:xfrm>
            <a:prstGeom prst="rect">
              <a:avLst/>
            </a:prstGeom>
          </p:spPr>
        </p:pic>
      </p:grpSp>
      <p:grpSp>
        <p:nvGrpSpPr>
          <p:cNvPr id="42" name="Agrupar 41"/>
          <p:cNvGrpSpPr/>
          <p:nvPr/>
        </p:nvGrpSpPr>
        <p:grpSpPr>
          <a:xfrm>
            <a:off x="2591515" y="4234466"/>
            <a:ext cx="159019" cy="274542"/>
            <a:chOff x="1720269" y="2065468"/>
            <a:chExt cx="159019" cy="274542"/>
          </a:xfrm>
        </p:grpSpPr>
        <p:pic>
          <p:nvPicPr>
            <p:cNvPr id="43" name="Imagem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269" y="2180991"/>
              <a:ext cx="159019" cy="159019"/>
            </a:xfrm>
            <a:prstGeom prst="rect">
              <a:avLst/>
            </a:prstGeom>
          </p:spPr>
        </p:pic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048" y="2065468"/>
              <a:ext cx="106848" cy="106848"/>
            </a:xfrm>
            <a:prstGeom prst="rect">
              <a:avLst/>
            </a:prstGeom>
          </p:spPr>
        </p:pic>
      </p:grpSp>
      <p:grpSp>
        <p:nvGrpSpPr>
          <p:cNvPr id="45" name="Agrupar 44"/>
          <p:cNvGrpSpPr/>
          <p:nvPr/>
        </p:nvGrpSpPr>
        <p:grpSpPr>
          <a:xfrm>
            <a:off x="3653098" y="3739192"/>
            <a:ext cx="159019" cy="274542"/>
            <a:chOff x="1720269" y="2065468"/>
            <a:chExt cx="159019" cy="274542"/>
          </a:xfrm>
        </p:grpSpPr>
        <p:pic>
          <p:nvPicPr>
            <p:cNvPr id="46" name="Imagem 4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269" y="2180991"/>
              <a:ext cx="159019" cy="159019"/>
            </a:xfrm>
            <a:prstGeom prst="rect">
              <a:avLst/>
            </a:prstGeom>
          </p:spPr>
        </p:pic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048" y="2065468"/>
              <a:ext cx="106848" cy="106848"/>
            </a:xfrm>
            <a:prstGeom prst="rect">
              <a:avLst/>
            </a:prstGeom>
          </p:spPr>
        </p:pic>
      </p:grpSp>
      <p:grpSp>
        <p:nvGrpSpPr>
          <p:cNvPr id="48" name="Agrupar 47"/>
          <p:cNvGrpSpPr/>
          <p:nvPr/>
        </p:nvGrpSpPr>
        <p:grpSpPr>
          <a:xfrm>
            <a:off x="4607020" y="3700376"/>
            <a:ext cx="159019" cy="274542"/>
            <a:chOff x="1720269" y="2065468"/>
            <a:chExt cx="159019" cy="274542"/>
          </a:xfrm>
        </p:grpSpPr>
        <p:pic>
          <p:nvPicPr>
            <p:cNvPr id="49" name="Imagem 4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269" y="2180991"/>
              <a:ext cx="159019" cy="159019"/>
            </a:xfrm>
            <a:prstGeom prst="rect">
              <a:avLst/>
            </a:prstGeom>
          </p:spPr>
        </p:pic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048" y="2065468"/>
              <a:ext cx="106848" cy="106848"/>
            </a:xfrm>
            <a:prstGeom prst="rect">
              <a:avLst/>
            </a:prstGeom>
          </p:spPr>
        </p:pic>
      </p:grpSp>
      <p:grpSp>
        <p:nvGrpSpPr>
          <p:cNvPr id="51" name="Agrupar 50"/>
          <p:cNvGrpSpPr/>
          <p:nvPr/>
        </p:nvGrpSpPr>
        <p:grpSpPr>
          <a:xfrm>
            <a:off x="1573025" y="4743462"/>
            <a:ext cx="159019" cy="274542"/>
            <a:chOff x="1720269" y="2065468"/>
            <a:chExt cx="159019" cy="274542"/>
          </a:xfrm>
        </p:grpSpPr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269" y="2180991"/>
              <a:ext cx="159019" cy="159019"/>
            </a:xfrm>
            <a:prstGeom prst="rect">
              <a:avLst/>
            </a:prstGeom>
          </p:spPr>
        </p:pic>
        <p:pic>
          <p:nvPicPr>
            <p:cNvPr id="53" name="Imagem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048" y="2065468"/>
              <a:ext cx="106848" cy="106848"/>
            </a:xfrm>
            <a:prstGeom prst="rect">
              <a:avLst/>
            </a:prstGeom>
          </p:spPr>
        </p:pic>
      </p:grpSp>
      <p:pic>
        <p:nvPicPr>
          <p:cNvPr id="74" name="Imagem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97" y="2471524"/>
            <a:ext cx="1214252" cy="1214252"/>
          </a:xfrm>
          <a:prstGeom prst="rect">
            <a:avLst/>
          </a:prstGeom>
        </p:spPr>
      </p:pic>
      <p:sp>
        <p:nvSpPr>
          <p:cNvPr id="92" name="Seta em Curva para Baixo 91"/>
          <p:cNvSpPr/>
          <p:nvPr/>
        </p:nvSpPr>
        <p:spPr>
          <a:xfrm>
            <a:off x="7903272" y="2586051"/>
            <a:ext cx="3268608" cy="75302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3" name="Seta em Curva para Baixo 92"/>
          <p:cNvSpPr/>
          <p:nvPr/>
        </p:nvSpPr>
        <p:spPr>
          <a:xfrm rot="3730301">
            <a:off x="7852367" y="3359024"/>
            <a:ext cx="1632356" cy="604226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0" name="Imagem 9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943" y="4126990"/>
            <a:ext cx="798634" cy="798634"/>
          </a:xfrm>
          <a:prstGeom prst="rect">
            <a:avLst/>
          </a:prstGeom>
        </p:spPr>
      </p:pic>
      <p:pic>
        <p:nvPicPr>
          <p:cNvPr id="101" name="Imagem 10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251" y="3495202"/>
            <a:ext cx="1239119" cy="1239119"/>
          </a:xfrm>
          <a:prstGeom prst="rect">
            <a:avLst/>
          </a:prstGeom>
        </p:spPr>
      </p:pic>
      <p:sp>
        <p:nvSpPr>
          <p:cNvPr id="102" name="Seta em Curva para Baixo 101"/>
          <p:cNvSpPr/>
          <p:nvPr/>
        </p:nvSpPr>
        <p:spPr>
          <a:xfrm rot="10983545" flipV="1">
            <a:off x="4686026" y="3861943"/>
            <a:ext cx="2752787" cy="369580"/>
          </a:xfrm>
          <a:prstGeom prst="curvedDownArrow">
            <a:avLst>
              <a:gd name="adj1" fmla="val 18187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3962592" y="4020422"/>
            <a:ext cx="629204" cy="409683"/>
            <a:chOff x="4259399" y="4597776"/>
            <a:chExt cx="629204" cy="409683"/>
          </a:xfrm>
        </p:grpSpPr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9399" y="4597776"/>
              <a:ext cx="409683" cy="409683"/>
            </a:xfrm>
            <a:prstGeom prst="rect">
              <a:avLst/>
            </a:prstGeom>
          </p:spPr>
        </p:pic>
        <p:pic>
          <p:nvPicPr>
            <p:cNvPr id="104" name="Imagem 10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5290" y="4706529"/>
              <a:ext cx="223313" cy="223313"/>
            </a:xfrm>
            <a:prstGeom prst="rect">
              <a:avLst/>
            </a:prstGeom>
          </p:spPr>
        </p:pic>
      </p:grpSp>
      <p:sp>
        <p:nvSpPr>
          <p:cNvPr id="105" name="CaixaDeTexto 104"/>
          <p:cNvSpPr txBox="1"/>
          <p:nvPr/>
        </p:nvSpPr>
        <p:spPr>
          <a:xfrm>
            <a:off x="10613201" y="4595348"/>
            <a:ext cx="1233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 Rounded MT Bold" panose="020F0704030504030204" pitchFamily="34" charset="0"/>
              </a:rPr>
              <a:t>Corpo de </a:t>
            </a:r>
          </a:p>
          <a:p>
            <a:r>
              <a:rPr lang="pt-BR" sz="1400" dirty="0">
                <a:latin typeface="Arial Rounded MT Bold" panose="020F0704030504030204" pitchFamily="34" charset="0"/>
              </a:rPr>
              <a:t>Bombeiros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7346729" y="4919883"/>
            <a:ext cx="128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 Rounded MT Bold" panose="020F0704030504030204" pitchFamily="34" charset="0"/>
              </a:rPr>
              <a:t>Proprietário</a:t>
            </a:r>
          </a:p>
        </p:txBody>
      </p:sp>
      <p:sp>
        <p:nvSpPr>
          <p:cNvPr id="123" name="CaixaDeTexto 122"/>
          <p:cNvSpPr txBox="1"/>
          <p:nvPr/>
        </p:nvSpPr>
        <p:spPr>
          <a:xfrm>
            <a:off x="1180830" y="5226278"/>
            <a:ext cx="3415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 Rounded MT Bold" panose="020F0704030504030204" pitchFamily="34" charset="0"/>
              </a:rPr>
              <a:t>Floresta/mata/Plantação</a:t>
            </a:r>
          </a:p>
        </p:txBody>
      </p:sp>
      <p:sp>
        <p:nvSpPr>
          <p:cNvPr id="124" name="Seta em Curva para Baixo 123"/>
          <p:cNvSpPr/>
          <p:nvPr/>
        </p:nvSpPr>
        <p:spPr>
          <a:xfrm rot="10800000">
            <a:off x="4464562" y="5410590"/>
            <a:ext cx="6821584" cy="1249213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25" name="Imagem 1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2171">
            <a:off x="6362881" y="5566737"/>
            <a:ext cx="1007140" cy="1007140"/>
          </a:xfrm>
          <a:prstGeom prst="rect">
            <a:avLst/>
          </a:prstGeom>
        </p:spPr>
      </p:pic>
      <p:grpSp>
        <p:nvGrpSpPr>
          <p:cNvPr id="13" name="Agrupar 12"/>
          <p:cNvGrpSpPr/>
          <p:nvPr/>
        </p:nvGrpSpPr>
        <p:grpSpPr>
          <a:xfrm>
            <a:off x="2136387" y="1716501"/>
            <a:ext cx="2136529" cy="786911"/>
            <a:chOff x="4197382" y="564602"/>
            <a:chExt cx="2136529" cy="786911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5325" y="564603"/>
              <a:ext cx="786910" cy="786910"/>
            </a:xfrm>
            <a:prstGeom prst="rect">
              <a:avLst/>
            </a:prstGeom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4632" y="564602"/>
              <a:ext cx="689279" cy="689279"/>
            </a:xfrm>
            <a:prstGeom prst="rect">
              <a:avLst/>
            </a:prstGeom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7382" y="564602"/>
              <a:ext cx="615546" cy="615546"/>
            </a:xfrm>
            <a:prstGeom prst="rect">
              <a:avLst/>
            </a:prstGeom>
          </p:spPr>
        </p:pic>
      </p:grpSp>
      <p:sp>
        <p:nvSpPr>
          <p:cNvPr id="70" name="Seta em Curva para Baixo 69"/>
          <p:cNvSpPr/>
          <p:nvPr/>
        </p:nvSpPr>
        <p:spPr>
          <a:xfrm rot="1078084" flipH="1">
            <a:off x="4224092" y="1947446"/>
            <a:ext cx="3186903" cy="677247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2518734" y="2272832"/>
            <a:ext cx="1917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 Rounded MT Bold" panose="020F0704030504030204" pitchFamily="34" charset="0"/>
              </a:rPr>
              <a:t>Moradores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7117373" y="3424844"/>
            <a:ext cx="1044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 Rounded MT Bold" panose="020F0704030504030204" pitchFamily="34" charset="0"/>
              </a:rPr>
              <a:t>Cloud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971" y="1253737"/>
            <a:ext cx="512719" cy="512719"/>
          </a:xfrm>
          <a:prstGeom prst="rect">
            <a:avLst/>
          </a:prstGeom>
        </p:spPr>
      </p:pic>
      <p:grpSp>
        <p:nvGrpSpPr>
          <p:cNvPr id="29" name="Agrupar 28"/>
          <p:cNvGrpSpPr/>
          <p:nvPr/>
        </p:nvGrpSpPr>
        <p:grpSpPr>
          <a:xfrm rot="576419">
            <a:off x="1018541" y="1262507"/>
            <a:ext cx="941270" cy="849626"/>
            <a:chOff x="980578" y="580951"/>
            <a:chExt cx="941270" cy="849626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3618" flipH="1">
              <a:off x="980578" y="580951"/>
              <a:ext cx="761384" cy="793287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31044" flipH="1">
              <a:off x="1430425" y="911539"/>
              <a:ext cx="491423" cy="519038"/>
            </a:xfrm>
            <a:prstGeom prst="rect">
              <a:avLst/>
            </a:prstGeom>
          </p:spPr>
        </p:pic>
      </p:grpSp>
      <p:cxnSp>
        <p:nvCxnSpPr>
          <p:cNvPr id="27" name="Conector de Seta Reta 26"/>
          <p:cNvCxnSpPr/>
          <p:nvPr/>
        </p:nvCxnSpPr>
        <p:spPr>
          <a:xfrm flipH="1" flipV="1">
            <a:off x="380466" y="1430190"/>
            <a:ext cx="1489101" cy="9706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CaixaDeTexto 106"/>
          <p:cNvSpPr txBox="1"/>
          <p:nvPr/>
        </p:nvSpPr>
        <p:spPr>
          <a:xfrm rot="2034470">
            <a:off x="389112" y="2064368"/>
            <a:ext cx="1677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 Rounded MT Bold" panose="020F0704030504030204" pitchFamily="34" charset="0"/>
              </a:rPr>
              <a:t>Evacuação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7755B22-255F-487C-8780-7F736C80EC63}"/>
              </a:ext>
            </a:extLst>
          </p:cNvPr>
          <p:cNvSpPr txBox="1"/>
          <p:nvPr/>
        </p:nvSpPr>
        <p:spPr>
          <a:xfrm>
            <a:off x="4694223" y="168665"/>
            <a:ext cx="3578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u="sng" dirty="0"/>
              <a:t>DESENHO DE SOLUÇÃO</a:t>
            </a:r>
          </a:p>
        </p:txBody>
      </p:sp>
    </p:spTree>
    <p:extLst>
      <p:ext uri="{BB962C8B-B14F-4D97-AF65-F5344CB8AC3E}">
        <p14:creationId xmlns:p14="http://schemas.microsoft.com/office/powerpoint/2010/main" val="380092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C6A6192-7CAF-4E98-9A10-9599CB602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0" y="2566273"/>
            <a:ext cx="1003680" cy="52804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EA1951D-DFE8-4AA0-9F80-5B6905E00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0" y="4077417"/>
            <a:ext cx="1003680" cy="52804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0C7E649-9864-4869-913C-520E85B3C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32" y="3340010"/>
            <a:ext cx="1003680" cy="52804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46B2CC1-EDB4-4826-B235-FD4455633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429" y="3162619"/>
            <a:ext cx="1009437" cy="842193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3E3B3A3-EE43-4318-A9DA-0E178182755D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1549370" y="2830296"/>
            <a:ext cx="2075778" cy="332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25667EF-1BFD-4BB5-9DE4-D8BE3C4D789A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2264812" y="3583716"/>
            <a:ext cx="855617" cy="2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E3513C6-B317-459B-990D-00D2ECC44C41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 flipV="1">
            <a:off x="1549370" y="4004812"/>
            <a:ext cx="2075778" cy="33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Imagem 42">
            <a:extLst>
              <a:ext uri="{FF2B5EF4-FFF2-40B4-BE49-F238E27FC236}">
                <a16:creationId xmlns:a16="http://schemas.microsoft.com/office/drawing/2014/main" id="{56716E1A-5587-43FE-9067-FC0EF4D50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44" y="5121406"/>
            <a:ext cx="842193" cy="842193"/>
          </a:xfrm>
          <a:prstGeom prst="rect">
            <a:avLst/>
          </a:prstGeom>
        </p:spPr>
      </p:pic>
      <p:sp>
        <p:nvSpPr>
          <p:cNvPr id="44" name="Retângulo 43">
            <a:extLst>
              <a:ext uri="{FF2B5EF4-FFF2-40B4-BE49-F238E27FC236}">
                <a16:creationId xmlns:a16="http://schemas.microsoft.com/office/drawing/2014/main" id="{4F79897C-504E-4246-9176-78E08D3A5A46}"/>
              </a:ext>
            </a:extLst>
          </p:cNvPr>
          <p:cNvSpPr/>
          <p:nvPr/>
        </p:nvSpPr>
        <p:spPr>
          <a:xfrm>
            <a:off x="291548" y="1488527"/>
            <a:ext cx="3763618" cy="4764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A4712CD-EEC7-4A0E-B4C0-4F2E0E5D54C0}"/>
              </a:ext>
            </a:extLst>
          </p:cNvPr>
          <p:cNvSpPr txBox="1"/>
          <p:nvPr/>
        </p:nvSpPr>
        <p:spPr>
          <a:xfrm>
            <a:off x="1261132" y="1104798"/>
            <a:ext cx="207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Área Monitorada</a:t>
            </a:r>
          </a:p>
        </p:txBody>
      </p:sp>
      <p:pic>
        <p:nvPicPr>
          <p:cNvPr id="47" name="Imagem 46">
            <a:extLst>
              <a:ext uri="{FF2B5EF4-FFF2-40B4-BE49-F238E27FC236}">
                <a16:creationId xmlns:a16="http://schemas.microsoft.com/office/drawing/2014/main" id="{C420A09E-1C1E-4759-888E-7C40293A4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27" y="2476295"/>
            <a:ext cx="1054123" cy="1054123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305661DB-7EAC-4478-A2E3-90EEB6B3ED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04155"/>
            <a:ext cx="1231639" cy="1231639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5EDD4B75-A3C9-4CAC-B173-C0EB492855BA}"/>
              </a:ext>
            </a:extLst>
          </p:cNvPr>
          <p:cNvSpPr txBox="1"/>
          <p:nvPr/>
        </p:nvSpPr>
        <p:spPr>
          <a:xfrm>
            <a:off x="6346401" y="2152201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Cloud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18A7731-C837-452F-A465-8A388F329A2D}"/>
              </a:ext>
            </a:extLst>
          </p:cNvPr>
          <p:cNvCxnSpPr>
            <a:cxnSpLocks/>
            <a:stCxn id="13" idx="3"/>
            <a:endCxn id="47" idx="1"/>
          </p:cNvCxnSpPr>
          <p:nvPr/>
        </p:nvCxnSpPr>
        <p:spPr>
          <a:xfrm flipV="1">
            <a:off x="4129866" y="3003357"/>
            <a:ext cx="2067161" cy="58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76FDA5EB-D1E5-4B40-9EBA-BE7C69F2CE81}"/>
              </a:ext>
            </a:extLst>
          </p:cNvPr>
          <p:cNvSpPr txBox="1"/>
          <p:nvPr/>
        </p:nvSpPr>
        <p:spPr>
          <a:xfrm>
            <a:off x="290666" y="5170649"/>
            <a:ext cx="1825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Responsável pela área</a:t>
            </a:r>
          </a:p>
          <a:p>
            <a:pPr algn="ctr"/>
            <a:r>
              <a:rPr lang="pt-BR" sz="1400" dirty="0"/>
              <a:t>  +</a:t>
            </a:r>
          </a:p>
          <a:p>
            <a:pPr algn="ctr"/>
            <a:r>
              <a:rPr lang="pt-BR" sz="1400" dirty="0"/>
              <a:t> Moradores locais </a:t>
            </a:r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id="{D50C4EB2-70DB-4D8C-96FF-157BC2FA6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928" y="5474182"/>
            <a:ext cx="750093" cy="842193"/>
          </a:xfrm>
          <a:prstGeom prst="rect">
            <a:avLst/>
          </a:prstGeom>
        </p:spPr>
      </p:pic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38B86E87-8903-47F9-9807-A3C03A5B140A}"/>
              </a:ext>
            </a:extLst>
          </p:cNvPr>
          <p:cNvCxnSpPr>
            <a:cxnSpLocks/>
            <a:stCxn id="49" idx="3"/>
            <a:endCxn id="55" idx="0"/>
          </p:cNvCxnSpPr>
          <p:nvPr/>
        </p:nvCxnSpPr>
        <p:spPr>
          <a:xfrm>
            <a:off x="7327639" y="4919975"/>
            <a:ext cx="3214336" cy="554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54B6AF81-1CA7-41D1-8BED-AE8B8CCB8FFB}"/>
              </a:ext>
            </a:extLst>
          </p:cNvPr>
          <p:cNvCxnSpPr>
            <a:stCxn id="49" idx="1"/>
            <a:endCxn id="43" idx="3"/>
          </p:cNvCxnSpPr>
          <p:nvPr/>
        </p:nvCxnSpPr>
        <p:spPr>
          <a:xfrm flipH="1">
            <a:off x="2765137" y="4919975"/>
            <a:ext cx="3330863" cy="62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6FD0C9B8-315E-4942-87AE-E7AA60292DAC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6711820" y="3530418"/>
            <a:ext cx="12269" cy="77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1805CB6A-F90A-4834-9574-D614BD9E96D4}"/>
              </a:ext>
            </a:extLst>
          </p:cNvPr>
          <p:cNvSpPr txBox="1"/>
          <p:nvPr/>
        </p:nvSpPr>
        <p:spPr>
          <a:xfrm>
            <a:off x="10758254" y="5633668"/>
            <a:ext cx="114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Proprietário</a:t>
            </a:r>
          </a:p>
          <a:p>
            <a:pPr algn="ctr"/>
            <a:r>
              <a:rPr lang="pt-BR" sz="1400" dirty="0"/>
              <a:t>da área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64B2BCCB-0349-4743-82BC-234E15483295}"/>
              </a:ext>
            </a:extLst>
          </p:cNvPr>
          <p:cNvSpPr txBox="1"/>
          <p:nvPr/>
        </p:nvSpPr>
        <p:spPr>
          <a:xfrm>
            <a:off x="4660548" y="186705"/>
            <a:ext cx="3072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u="sng" dirty="0"/>
              <a:t>HIGH LEVEL DESIGN</a:t>
            </a:r>
          </a:p>
        </p:txBody>
      </p:sp>
      <p:pic>
        <p:nvPicPr>
          <p:cNvPr id="83" name="Imagem 82">
            <a:extLst>
              <a:ext uri="{FF2B5EF4-FFF2-40B4-BE49-F238E27FC236}">
                <a16:creationId xmlns:a16="http://schemas.microsoft.com/office/drawing/2014/main" id="{DF34A570-E04B-4BCC-98FB-B8D5F78336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516" y="2357702"/>
            <a:ext cx="1402916" cy="1092144"/>
          </a:xfrm>
          <a:prstGeom prst="rect">
            <a:avLst/>
          </a:prstGeom>
        </p:spPr>
      </p:pic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17E21D0C-1C38-4D67-8E11-1B84B18EDBC3}"/>
              </a:ext>
            </a:extLst>
          </p:cNvPr>
          <p:cNvCxnSpPr>
            <a:cxnSpLocks/>
            <a:stCxn id="49" idx="3"/>
            <a:endCxn id="83" idx="1"/>
          </p:cNvCxnSpPr>
          <p:nvPr/>
        </p:nvCxnSpPr>
        <p:spPr>
          <a:xfrm flipV="1">
            <a:off x="7327639" y="2903774"/>
            <a:ext cx="2512877" cy="201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2A3627A-A8BC-40A1-80C6-818C880192A6}"/>
              </a:ext>
            </a:extLst>
          </p:cNvPr>
          <p:cNvSpPr txBox="1"/>
          <p:nvPr/>
        </p:nvSpPr>
        <p:spPr>
          <a:xfrm>
            <a:off x="9467694" y="1908627"/>
            <a:ext cx="21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Corpo de Bombeiros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C6B96EED-90AD-4824-80AD-0962B352F586}"/>
              </a:ext>
            </a:extLst>
          </p:cNvPr>
          <p:cNvSpPr txBox="1"/>
          <p:nvPr/>
        </p:nvSpPr>
        <p:spPr>
          <a:xfrm>
            <a:off x="6227334" y="5483819"/>
            <a:ext cx="99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303254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Uma imagem contendo objeto&#10;&#10;Descrição gerada automaticamente">
            <a:extLst>
              <a:ext uri="{FF2B5EF4-FFF2-40B4-BE49-F238E27FC236}">
                <a16:creationId xmlns:a16="http://schemas.microsoft.com/office/drawing/2014/main" id="{AC1D5D1A-0868-4089-A999-C553BA6314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21"/>
          <a:stretch/>
        </p:blipFill>
        <p:spPr>
          <a:xfrm>
            <a:off x="4672037" y="397100"/>
            <a:ext cx="3339247" cy="27682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57B5028-1DCF-4128-AB14-D4EFBAAF1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2037" y="86042"/>
            <a:ext cx="3116668" cy="756177"/>
          </a:xfrm>
        </p:spPr>
        <p:txBody>
          <a:bodyPr>
            <a:normAutofit/>
          </a:bodyPr>
          <a:lstStyle/>
          <a:p>
            <a:r>
              <a:rPr lang="pt-BR" sz="2800" u="sng" dirty="0">
                <a:latin typeface="+mn-lt"/>
              </a:rPr>
              <a:t>LOW LEVEL DESIGN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0F77CF-FA4F-4602-9125-878520D52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33" y="1285281"/>
            <a:ext cx="627128" cy="329938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311BA81A-5985-4B2D-8108-537E36C9AD5B}"/>
              </a:ext>
            </a:extLst>
          </p:cNvPr>
          <p:cNvSpPr/>
          <p:nvPr/>
        </p:nvSpPr>
        <p:spPr>
          <a:xfrm>
            <a:off x="153381" y="1083390"/>
            <a:ext cx="3642986" cy="245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6238A8A-1C00-483F-925B-47ECF00F2C5B}"/>
              </a:ext>
            </a:extLst>
          </p:cNvPr>
          <p:cNvSpPr txBox="1"/>
          <p:nvPr/>
        </p:nvSpPr>
        <p:spPr>
          <a:xfrm>
            <a:off x="1133061" y="679257"/>
            <a:ext cx="207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Área Monitorada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C14CC03-5840-4D0D-9897-046FD78EFC1E}"/>
              </a:ext>
            </a:extLst>
          </p:cNvPr>
          <p:cNvSpPr txBox="1"/>
          <p:nvPr/>
        </p:nvSpPr>
        <p:spPr>
          <a:xfrm>
            <a:off x="251981" y="3119160"/>
            <a:ext cx="344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Arduíno</a:t>
            </a:r>
            <a:r>
              <a:rPr lang="pt-BR" dirty="0"/>
              <a:t> Uno Rev3 + Sensor DHT11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410E9FB-AEE2-4009-A6D9-49F83774E7A0}"/>
              </a:ext>
            </a:extLst>
          </p:cNvPr>
          <p:cNvSpPr txBox="1"/>
          <p:nvPr/>
        </p:nvSpPr>
        <p:spPr>
          <a:xfrm>
            <a:off x="8987080" y="5696489"/>
            <a:ext cx="1113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Legenda:</a:t>
            </a:r>
          </a:p>
          <a:p>
            <a:endParaRPr lang="pt-BR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91A54C28-81D4-4386-BF24-DF0727142294}"/>
              </a:ext>
            </a:extLst>
          </p:cNvPr>
          <p:cNvCxnSpPr>
            <a:cxnSpLocks/>
          </p:cNvCxnSpPr>
          <p:nvPr/>
        </p:nvCxnSpPr>
        <p:spPr>
          <a:xfrm>
            <a:off x="9130748" y="6207346"/>
            <a:ext cx="766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E7E5872C-CD72-45AB-9972-7342719751D0}"/>
              </a:ext>
            </a:extLst>
          </p:cNvPr>
          <p:cNvCxnSpPr>
            <a:cxnSpLocks/>
          </p:cNvCxnSpPr>
          <p:nvPr/>
        </p:nvCxnSpPr>
        <p:spPr>
          <a:xfrm flipV="1">
            <a:off x="9130748" y="6528350"/>
            <a:ext cx="7662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881646CC-2F65-42A4-A364-7E5FF3AEA47A}"/>
              </a:ext>
            </a:extLst>
          </p:cNvPr>
          <p:cNvSpPr/>
          <p:nvPr/>
        </p:nvSpPr>
        <p:spPr>
          <a:xfrm>
            <a:off x="8987080" y="5557990"/>
            <a:ext cx="2939877" cy="1187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A5DFB0D-E489-4BA4-B559-4922D9AE93F2}"/>
              </a:ext>
            </a:extLst>
          </p:cNvPr>
          <p:cNvSpPr txBox="1"/>
          <p:nvPr/>
        </p:nvSpPr>
        <p:spPr>
          <a:xfrm>
            <a:off x="9897020" y="6354201"/>
            <a:ext cx="158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Fluxo de dados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9B2431A-B4A8-4675-B917-E5659CD4E2C2}"/>
              </a:ext>
            </a:extLst>
          </p:cNvPr>
          <p:cNvSpPr txBox="1"/>
          <p:nvPr/>
        </p:nvSpPr>
        <p:spPr>
          <a:xfrm>
            <a:off x="9897020" y="6019654"/>
            <a:ext cx="143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Especificação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228D475-0783-4695-A79A-AF5D2B15ACA7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8011284" y="1781229"/>
            <a:ext cx="1735645" cy="30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8BD1DC2-5943-4CE3-97A2-1C3DB4D612BE}"/>
              </a:ext>
            </a:extLst>
          </p:cNvPr>
          <p:cNvSpPr txBox="1"/>
          <p:nvPr/>
        </p:nvSpPr>
        <p:spPr>
          <a:xfrm>
            <a:off x="9746929" y="1489542"/>
            <a:ext cx="2337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Cloud Microsoft Azure:</a:t>
            </a:r>
          </a:p>
          <a:p>
            <a:pPr algn="ctr"/>
            <a:r>
              <a:rPr lang="pt-BR" dirty="0"/>
              <a:t>SQLServer ;</a:t>
            </a:r>
          </a:p>
          <a:p>
            <a:pPr algn="ctr"/>
            <a:r>
              <a:rPr lang="pt-BR" dirty="0"/>
              <a:t>NodeJS as Server HTTP</a:t>
            </a:r>
          </a:p>
          <a:p>
            <a:pPr algn="ctr"/>
            <a:r>
              <a:rPr lang="pt-BR" dirty="0"/>
              <a:t>with Dashboard;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42B6D122-D04D-4617-92A5-EDE608CDE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84" y="2104828"/>
            <a:ext cx="707886" cy="707886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738DFBAC-9943-4B45-93EE-86A3815979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313" y="2074171"/>
            <a:ext cx="1258465" cy="707886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288DD9A6-385C-47F7-8560-5CEFE8151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78" y="1982079"/>
            <a:ext cx="627128" cy="329938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A5EEEC2B-BC2A-411B-8339-D0D9E2243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33" y="2571541"/>
            <a:ext cx="627128" cy="329938"/>
          </a:xfrm>
          <a:prstGeom prst="rect">
            <a:avLst/>
          </a:prstGeom>
        </p:spPr>
      </p:pic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D3626014-E9F9-402A-8B6E-5605142908A0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1133061" y="1450250"/>
            <a:ext cx="841813" cy="166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766CADF6-3646-415A-85BE-D1127F0F9287}"/>
              </a:ext>
            </a:extLst>
          </p:cNvPr>
          <p:cNvCxnSpPr>
            <a:cxnSpLocks/>
            <a:stCxn id="33" idx="3"/>
            <a:endCxn id="15" idx="0"/>
          </p:cNvCxnSpPr>
          <p:nvPr/>
        </p:nvCxnSpPr>
        <p:spPr>
          <a:xfrm>
            <a:off x="1356206" y="2147048"/>
            <a:ext cx="618668" cy="97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B295495D-1C39-4B6A-A484-22586EB80A98}"/>
              </a:ext>
            </a:extLst>
          </p:cNvPr>
          <p:cNvCxnSpPr>
            <a:cxnSpLocks/>
            <a:stCxn id="34" idx="3"/>
            <a:endCxn id="15" idx="0"/>
          </p:cNvCxnSpPr>
          <p:nvPr/>
        </p:nvCxnSpPr>
        <p:spPr>
          <a:xfrm>
            <a:off x="1133061" y="2736510"/>
            <a:ext cx="841813" cy="38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3" name="Imagem 52">
            <a:extLst>
              <a:ext uri="{FF2B5EF4-FFF2-40B4-BE49-F238E27FC236}">
                <a16:creationId xmlns:a16="http://schemas.microsoft.com/office/drawing/2014/main" id="{3056EB85-D2DD-4DB7-9E5E-D09DD4038D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32" y="3670175"/>
            <a:ext cx="815199" cy="842193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5DBDDD9B-5D28-435F-A913-0CCA604F0B15}"/>
              </a:ext>
            </a:extLst>
          </p:cNvPr>
          <p:cNvSpPr/>
          <p:nvPr/>
        </p:nvSpPr>
        <p:spPr>
          <a:xfrm>
            <a:off x="153382" y="3545200"/>
            <a:ext cx="3642985" cy="1092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id="{D054AE66-181C-4C37-BC23-7E60822FB4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840" y="3474567"/>
            <a:ext cx="1231639" cy="1231639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80A21D5F-936B-43C0-9E92-AF4257D833DB}"/>
              </a:ext>
            </a:extLst>
          </p:cNvPr>
          <p:cNvSpPr txBox="1"/>
          <p:nvPr/>
        </p:nvSpPr>
        <p:spPr>
          <a:xfrm>
            <a:off x="159188" y="3630344"/>
            <a:ext cx="1766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Responsável pela área</a:t>
            </a:r>
          </a:p>
          <a:p>
            <a:pPr algn="ctr"/>
            <a:r>
              <a:rPr lang="pt-BR" sz="1400" dirty="0"/>
              <a:t>  +</a:t>
            </a:r>
          </a:p>
          <a:p>
            <a:pPr algn="ctr"/>
            <a:r>
              <a:rPr lang="pt-BR" sz="1400" dirty="0"/>
              <a:t> Moradores locais</a:t>
            </a:r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E4D613CB-8E86-4D83-B26A-3820DBCEC1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776" y="5425322"/>
            <a:ext cx="750093" cy="842193"/>
          </a:xfrm>
          <a:prstGeom prst="rect">
            <a:avLst/>
          </a:prstGeom>
        </p:spPr>
      </p:pic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A81F9743-A26F-44A8-83F1-E10BE12E6D19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358823" y="4953783"/>
            <a:ext cx="1" cy="47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08FAC6C9-27DD-432C-9BE7-BB2AEB7FA655}"/>
              </a:ext>
            </a:extLst>
          </p:cNvPr>
          <p:cNvCxnSpPr>
            <a:cxnSpLocks/>
            <a:stCxn id="55" idx="1"/>
            <a:endCxn id="53" idx="3"/>
          </p:cNvCxnSpPr>
          <p:nvPr/>
        </p:nvCxnSpPr>
        <p:spPr>
          <a:xfrm flipH="1">
            <a:off x="2734131" y="4090387"/>
            <a:ext cx="2991709" cy="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DCD7ECA5-0AF2-49B9-BBF7-3F1441A2003E}"/>
              </a:ext>
            </a:extLst>
          </p:cNvPr>
          <p:cNvSpPr txBox="1"/>
          <p:nvPr/>
        </p:nvSpPr>
        <p:spPr>
          <a:xfrm>
            <a:off x="5770560" y="6263321"/>
            <a:ext cx="114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Proprietário</a:t>
            </a:r>
          </a:p>
          <a:p>
            <a:pPr algn="ctr"/>
            <a:r>
              <a:rPr lang="pt-BR" sz="1400" dirty="0"/>
              <a:t>da área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4743D932-3D76-4B53-B6F6-204B842AF635}"/>
              </a:ext>
            </a:extLst>
          </p:cNvPr>
          <p:cNvCxnSpPr>
            <a:cxnSpLocks/>
            <a:stCxn id="55" idx="3"/>
            <a:endCxn id="71" idx="1"/>
          </p:cNvCxnSpPr>
          <p:nvPr/>
        </p:nvCxnSpPr>
        <p:spPr>
          <a:xfrm>
            <a:off x="6957479" y="4090387"/>
            <a:ext cx="3652817" cy="1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4DA4AE1B-A410-4C2A-A520-2600C13AA1AD}"/>
              </a:ext>
            </a:extLst>
          </p:cNvPr>
          <p:cNvSpPr txBox="1"/>
          <p:nvPr/>
        </p:nvSpPr>
        <p:spPr>
          <a:xfrm>
            <a:off x="10063077" y="3214951"/>
            <a:ext cx="21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Corpo de Bombeiros</a:t>
            </a:r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B4201E1E-7E9D-470E-97AB-FE06092C2D9E}"/>
              </a:ext>
            </a:extLst>
          </p:cNvPr>
          <p:cNvCxnSpPr>
            <a:cxnSpLocks/>
            <a:stCxn id="22" idx="2"/>
            <a:endCxn id="55" idx="0"/>
          </p:cNvCxnSpPr>
          <p:nvPr/>
        </p:nvCxnSpPr>
        <p:spPr>
          <a:xfrm flipH="1">
            <a:off x="6341660" y="3165358"/>
            <a:ext cx="1" cy="30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C5E5EB2C-EC83-4782-8FAC-A2B0C479993E}"/>
              </a:ext>
            </a:extLst>
          </p:cNvPr>
          <p:cNvSpPr txBox="1"/>
          <p:nvPr/>
        </p:nvSpPr>
        <p:spPr>
          <a:xfrm>
            <a:off x="1656522" y="5491877"/>
            <a:ext cx="212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Notificação por SMS: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5523B3E4-7054-4D25-ACEE-32723ED3B750}"/>
              </a:ext>
            </a:extLst>
          </p:cNvPr>
          <p:cNvCxnSpPr>
            <a:cxnSpLocks/>
          </p:cNvCxnSpPr>
          <p:nvPr/>
        </p:nvCxnSpPr>
        <p:spPr>
          <a:xfrm flipH="1">
            <a:off x="3799480" y="5201156"/>
            <a:ext cx="2557020" cy="47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82814771-A83A-4DEB-9CF2-0C7A1ECC9CB8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2720085" y="4083517"/>
            <a:ext cx="2329509" cy="140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D8548E8-E8EF-4003-B84C-E1A458DCA22F}"/>
              </a:ext>
            </a:extLst>
          </p:cNvPr>
          <p:cNvSpPr txBox="1"/>
          <p:nvPr/>
        </p:nvSpPr>
        <p:spPr>
          <a:xfrm>
            <a:off x="7347987" y="4605887"/>
            <a:ext cx="365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Chamada de emergência automática</a:t>
            </a:r>
          </a:p>
        </p:txBody>
      </p: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8EA327A0-9058-4790-8145-4659AE03EEFA}"/>
              </a:ext>
            </a:extLst>
          </p:cNvPr>
          <p:cNvCxnSpPr>
            <a:cxnSpLocks/>
          </p:cNvCxnSpPr>
          <p:nvPr/>
        </p:nvCxnSpPr>
        <p:spPr>
          <a:xfrm>
            <a:off x="8412826" y="4104043"/>
            <a:ext cx="717922" cy="48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1" name="Imagem 70">
            <a:extLst>
              <a:ext uri="{FF2B5EF4-FFF2-40B4-BE49-F238E27FC236}">
                <a16:creationId xmlns:a16="http://schemas.microsoft.com/office/drawing/2014/main" id="{A39E8BD7-7EC1-4F52-9907-0BCEF841FF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96" y="3576982"/>
            <a:ext cx="1054123" cy="1054123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E093CB9A-7FB7-473F-B230-4B7F52662E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63" y="1710337"/>
            <a:ext cx="1009437" cy="842193"/>
          </a:xfrm>
          <a:prstGeom prst="rect">
            <a:avLst/>
          </a:prstGeom>
        </p:spPr>
      </p:pic>
      <p:cxnSp>
        <p:nvCxnSpPr>
          <p:cNvPr id="130" name="Conector de Seta Reta 129">
            <a:extLst>
              <a:ext uri="{FF2B5EF4-FFF2-40B4-BE49-F238E27FC236}">
                <a16:creationId xmlns:a16="http://schemas.microsoft.com/office/drawing/2014/main" id="{0E6B9AFC-38E5-407C-92B6-2F0EF1DF3C50}"/>
              </a:ext>
            </a:extLst>
          </p:cNvPr>
          <p:cNvCxnSpPr>
            <a:cxnSpLocks/>
            <a:stCxn id="129" idx="3"/>
          </p:cNvCxnSpPr>
          <p:nvPr/>
        </p:nvCxnSpPr>
        <p:spPr>
          <a:xfrm>
            <a:off x="3673000" y="2131434"/>
            <a:ext cx="999037" cy="1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ector de Seta Reta 133">
            <a:extLst>
              <a:ext uri="{FF2B5EF4-FFF2-40B4-BE49-F238E27FC236}">
                <a16:creationId xmlns:a16="http://schemas.microsoft.com/office/drawing/2014/main" id="{BB7FC211-285C-4F1A-B95F-EB42EC419A3B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56206" y="1415449"/>
            <a:ext cx="1307357" cy="71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>
            <a:extLst>
              <a:ext uri="{FF2B5EF4-FFF2-40B4-BE49-F238E27FC236}">
                <a16:creationId xmlns:a16="http://schemas.microsoft.com/office/drawing/2014/main" id="{2AB0E3FB-D73E-4F93-9A6F-0756A303692C}"/>
              </a:ext>
            </a:extLst>
          </p:cNvPr>
          <p:cNvCxnSpPr>
            <a:cxnSpLocks/>
            <a:stCxn id="33" idx="3"/>
            <a:endCxn id="129" idx="1"/>
          </p:cNvCxnSpPr>
          <p:nvPr/>
        </p:nvCxnSpPr>
        <p:spPr>
          <a:xfrm flipV="1">
            <a:off x="1356206" y="2131434"/>
            <a:ext cx="1307357" cy="1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de Seta Reta 139">
            <a:extLst>
              <a:ext uri="{FF2B5EF4-FFF2-40B4-BE49-F238E27FC236}">
                <a16:creationId xmlns:a16="http://schemas.microsoft.com/office/drawing/2014/main" id="{CED2DBC3-A770-42A9-AC36-D64556CBF038}"/>
              </a:ext>
            </a:extLst>
          </p:cNvPr>
          <p:cNvCxnSpPr>
            <a:cxnSpLocks/>
            <a:stCxn id="34" idx="3"/>
            <a:endCxn id="129" idx="1"/>
          </p:cNvCxnSpPr>
          <p:nvPr/>
        </p:nvCxnSpPr>
        <p:spPr>
          <a:xfrm flipV="1">
            <a:off x="1133061" y="2131434"/>
            <a:ext cx="1530502" cy="60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08ED12EB-68E1-4C8C-8203-712299F727FB}"/>
              </a:ext>
            </a:extLst>
          </p:cNvPr>
          <p:cNvSpPr txBox="1"/>
          <p:nvPr/>
        </p:nvSpPr>
        <p:spPr>
          <a:xfrm>
            <a:off x="2515285" y="1300437"/>
            <a:ext cx="1306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Ethernet Gateway</a:t>
            </a:r>
          </a:p>
          <a:p>
            <a:r>
              <a:rPr lang="pt-BR" sz="1200" dirty="0"/>
              <a:t> </a:t>
            </a:r>
            <a:r>
              <a:rPr lang="pt-BR" sz="1200" dirty="0" err="1"/>
              <a:t>WizNet</a:t>
            </a:r>
            <a:r>
              <a:rPr lang="pt-BR" sz="1200" dirty="0"/>
              <a:t> W5100</a:t>
            </a:r>
          </a:p>
        </p:txBody>
      </p: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63F26CFB-41A5-4291-B17A-CD2250CEA945}"/>
              </a:ext>
            </a:extLst>
          </p:cNvPr>
          <p:cNvCxnSpPr>
            <a:cxnSpLocks/>
          </p:cNvCxnSpPr>
          <p:nvPr/>
        </p:nvCxnSpPr>
        <p:spPr>
          <a:xfrm flipV="1">
            <a:off x="6341659" y="3141038"/>
            <a:ext cx="1" cy="30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ector de Seta Reta 150">
            <a:extLst>
              <a:ext uri="{FF2B5EF4-FFF2-40B4-BE49-F238E27FC236}">
                <a16:creationId xmlns:a16="http://schemas.microsoft.com/office/drawing/2014/main" id="{60BE1945-2A83-4A9D-9CA0-B0538A2C4607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H="1" flipV="1">
            <a:off x="6341660" y="4706206"/>
            <a:ext cx="17163" cy="71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ector de Seta Reta 153">
            <a:extLst>
              <a:ext uri="{FF2B5EF4-FFF2-40B4-BE49-F238E27FC236}">
                <a16:creationId xmlns:a16="http://schemas.microsoft.com/office/drawing/2014/main" id="{574BD2F5-45FE-480B-B3DA-F9BAFE819856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2734131" y="4090387"/>
            <a:ext cx="2991709" cy="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88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5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75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250"/>
                            </p:stCondLst>
                            <p:childTnLst>
                              <p:par>
                                <p:cTn id="10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750"/>
                            </p:stCondLst>
                            <p:childTnLst>
                              <p:par>
                                <p:cTn id="1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0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50"/>
                            </p:stCondLst>
                            <p:childTnLst>
                              <p:par>
                                <p:cTn id="1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50"/>
                            </p:stCondLst>
                            <p:childTnLst>
                              <p:par>
                                <p:cTn id="1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50"/>
                            </p:stCondLst>
                            <p:childTnLst>
                              <p:par>
                                <p:cTn id="1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50"/>
                            </p:stCondLst>
                            <p:childTnLst>
                              <p:par>
                                <p:cTn id="1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750"/>
                            </p:stCondLst>
                            <p:childTnLst>
                              <p:par>
                                <p:cTn id="1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250"/>
                            </p:stCondLst>
                            <p:childTnLst>
                              <p:par>
                                <p:cTn id="2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500"/>
                            </p:stCondLst>
                            <p:childTnLst>
                              <p:par>
                                <p:cTn id="2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000"/>
                            </p:stCondLst>
                            <p:childTnLst>
                              <p:par>
                                <p:cTn id="2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250"/>
                            </p:stCondLst>
                            <p:childTnLst>
                              <p:par>
                                <p:cTn id="2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500"/>
                            </p:stCondLst>
                            <p:childTnLst>
                              <p:par>
                                <p:cTn id="2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750"/>
                            </p:stCondLst>
                            <p:childTnLst>
                              <p:par>
                                <p:cTn id="2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3250"/>
                            </p:stCondLst>
                            <p:childTnLst>
                              <p:par>
                                <p:cTn id="2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500"/>
                            </p:stCondLst>
                            <p:childTnLst>
                              <p:par>
                                <p:cTn id="2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750"/>
                            </p:stCondLst>
                            <p:childTnLst>
                              <p:par>
                                <p:cTn id="2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4000"/>
                            </p:stCondLst>
                            <p:childTnLst>
                              <p:par>
                                <p:cTn id="2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/>
      <p:bldP spid="15" grpId="0"/>
      <p:bldP spid="16" grpId="0"/>
      <p:bldP spid="19" grpId="0" animBg="1"/>
      <p:bldP spid="20" grpId="0"/>
      <p:bldP spid="21" grpId="0"/>
      <p:bldP spid="25" grpId="0"/>
      <p:bldP spid="54" grpId="0" animBg="1"/>
      <p:bldP spid="56" grpId="0"/>
      <p:bldP spid="60" grpId="0"/>
      <p:bldP spid="62" grpId="0"/>
      <p:bldP spid="66" grpId="0"/>
      <p:bldP spid="69" grpId="0"/>
      <p:bldP spid="1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71D25AA-C27D-4D79-BCE3-C21ACB3FF08B}"/>
              </a:ext>
            </a:extLst>
          </p:cNvPr>
          <p:cNvSpPr txBox="1"/>
          <p:nvPr/>
        </p:nvSpPr>
        <p:spPr>
          <a:xfrm>
            <a:off x="2215674" y="0"/>
            <a:ext cx="7760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u="sng" dirty="0"/>
              <a:t>Tecnologias / Ferramentas Utilizadas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DF11B8F-F7D3-47EC-92EA-B0925C0DA80F}"/>
              </a:ext>
            </a:extLst>
          </p:cNvPr>
          <p:cNvSpPr txBox="1"/>
          <p:nvPr/>
        </p:nvSpPr>
        <p:spPr>
          <a:xfrm>
            <a:off x="177058" y="965351"/>
            <a:ext cx="62767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Github</a:t>
            </a:r>
            <a:r>
              <a:rPr lang="pt-BR" sz="2400" dirty="0"/>
              <a:t> – Controle de versão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Bitrix24 – Gestão de Projetos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Arduíno</a:t>
            </a:r>
            <a:r>
              <a:rPr lang="pt-BR" sz="2400" dirty="0"/>
              <a:t> – Prototipagem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Microsoft Azure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SQLServer – Banco de Dados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Aplicação WEB - Hospedagem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Node JS – Servidor HTTP e manipulação</a:t>
            </a:r>
          </a:p>
          <a:p>
            <a:r>
              <a:rPr lang="pt-BR" sz="2400" dirty="0"/>
              <a:t>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MySQL – 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BrModelo</a:t>
            </a:r>
            <a:r>
              <a:rPr lang="pt-BR" sz="2400" dirty="0"/>
              <a:t> – Modelagem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VS </a:t>
            </a:r>
            <a:r>
              <a:rPr lang="pt-BR" sz="2400" dirty="0" err="1"/>
              <a:t>Code</a:t>
            </a:r>
            <a:r>
              <a:rPr lang="pt-BR" sz="2400" dirty="0"/>
              <a:t> –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HTML , CSS (Framework BOOTSTRAP) , </a:t>
            </a:r>
          </a:p>
          <a:p>
            <a:r>
              <a:rPr lang="pt-BR" sz="2400" dirty="0"/>
              <a:t>JAVASCRIPT – Linguagens </a:t>
            </a:r>
          </a:p>
          <a:p>
            <a:r>
              <a:rPr lang="pt-BR" sz="2400" dirty="0"/>
              <a:t>de Programação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1A2AFC-1A51-4361-A946-C49574E42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560" y="1482185"/>
            <a:ext cx="707887" cy="70788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7C620F4-99AC-4EEF-82D6-9586BF5B4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631" y="1482186"/>
            <a:ext cx="707886" cy="70788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5491B6C-930C-4BCD-8928-1D4501122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325" y="1482186"/>
            <a:ext cx="1258465" cy="70788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FE10E36-EED5-4B2C-B113-6516EFCFB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835" y="2370081"/>
            <a:ext cx="949336" cy="70788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43403DA-5959-44EA-9053-661323AFB6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16" y="2370081"/>
            <a:ext cx="707886" cy="70788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594C411-B5A9-4D68-AB47-F51F9E6E03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325" y="2370081"/>
            <a:ext cx="1258465" cy="70788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0CF0EAF-A5EB-4608-A111-0C36012568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560" y="3459833"/>
            <a:ext cx="763494" cy="7634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4619933-1F7E-4F9B-899E-1ACE01E916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308" y="3456652"/>
            <a:ext cx="763494" cy="760313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DC71B65-1EE2-40F9-8FA2-F2B1C5BA7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96" y="4605193"/>
            <a:ext cx="883275" cy="88327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F92C74EE-07F8-441C-850C-15567C97CB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308" y="4578174"/>
            <a:ext cx="883275" cy="883275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EEE841D-96D2-4D08-B3E2-68761F2F6F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802" y="4578174"/>
            <a:ext cx="883275" cy="88327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7BFC9249-14DB-47B2-BED9-14A485FB20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801" y="3386433"/>
            <a:ext cx="883275" cy="88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10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158</Words>
  <Application>Microsoft Office PowerPoint</Application>
  <PresentationFormat>Widescreen</PresentationFormat>
  <Paragraphs>54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Tema do Office</vt:lpstr>
      <vt:lpstr>Apresentação do PowerPoint</vt:lpstr>
      <vt:lpstr>Apresentação do PowerPoint</vt:lpstr>
      <vt:lpstr>LOW LEVEL DESIGN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Cavalcanti</dc:creator>
  <cp:lastModifiedBy>Isabella Carolyna</cp:lastModifiedBy>
  <cp:revision>28</cp:revision>
  <dcterms:created xsi:type="dcterms:W3CDTF">2019-04-16T09:43:18Z</dcterms:created>
  <dcterms:modified xsi:type="dcterms:W3CDTF">2019-05-19T16:02:43Z</dcterms:modified>
</cp:coreProperties>
</file>