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68EBC-9488-4082-B894-1B14B2248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AE87A5-CE11-4671-AAC9-C809B1A9D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334DA4-627C-43FD-B948-314E40AA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7E32-6DE8-4C79-AB18-BAB7515334A2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868692-934A-4FB9-986E-79B5E4AD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33D322-8686-4448-9DCC-681B993B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9E53-008E-4F8D-99BD-5792C2A0D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9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43661-3805-4D73-8369-0B7200B5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5BF246-B8AA-4657-9539-8F580A0A0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8486EE-F366-4D17-BBC7-4C7DB08E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7E32-6DE8-4C79-AB18-BAB7515334A2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6CD653-4F0F-428A-8773-407E5331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89B53B-D64D-4C8E-A41C-252EEF0C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9E53-008E-4F8D-99BD-5792C2A0D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36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1C09A3-F864-4F7B-80A9-795C40B33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C6D8551-658D-4808-A088-9D80FD5F3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6B0670-BDA5-40B7-8AAF-67F2A8B66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7E32-6DE8-4C79-AB18-BAB7515334A2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178D11-0E06-4BF6-BB32-74869912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F35711-FD92-495F-BC23-F9ACC2CC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9E53-008E-4F8D-99BD-5792C2A0D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48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D85F9-8E00-4C84-A570-0F50DC78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5B4833-4CD6-40CB-A6D5-2B8A74C19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148D61-8672-41CF-B354-D45CF88C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7E32-6DE8-4C79-AB18-BAB7515334A2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D4209F-D285-49AB-B06E-0EE27A12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32C27D-C4F7-44E4-89B0-1CB3F49E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9E53-008E-4F8D-99BD-5792C2A0D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61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C2342-76A2-4B45-8283-01610F33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BCCD2A-2256-4770-AC81-76D425373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1CA0E9-26A9-4D27-A689-0E96ECDE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7E32-6DE8-4C79-AB18-BAB7515334A2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D71847-8665-4D00-9ABE-A332275B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FA3200-442D-4A6E-97F6-269BDC31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9E53-008E-4F8D-99BD-5792C2A0D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68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4A583-8DDE-4E1A-984D-BAA10581E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C9D541-7367-44BD-850C-FB222D760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FF81A2-2FCC-4C08-BB98-D22CB3831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4D21D5-FB7B-4264-BF13-4AD9E43EA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7E32-6DE8-4C79-AB18-BAB7515334A2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F0269D-C127-42B7-A4F2-3FE9FD82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42CAC1-3D03-4144-83C1-B62F6BCB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9E53-008E-4F8D-99BD-5792C2A0D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7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19B8D-8DCA-4B70-9D10-E04FA886D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AFB0A6-4CAF-4DE4-A5D9-89D660D3B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B78731-BDC0-4795-A2E1-8495CF03C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7CE3B31-B805-41E9-A1F3-9A7F4B173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811C99-D577-4A92-B54E-34AC534D4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D513F0-5A04-4920-8506-48493FEF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7E32-6DE8-4C79-AB18-BAB7515334A2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2B2750C-B104-44EB-A163-796A0ED1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FDF6E16-F571-47C4-BC1B-49419C9E7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9E53-008E-4F8D-99BD-5792C2A0D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89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2C761-C535-4C61-831A-F62798755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B3CB65-B694-4B37-A7D6-DD05C1DF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7E32-6DE8-4C79-AB18-BAB7515334A2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F38FD6-7933-49E2-9AF5-7CD87F69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71AB542-2AF7-4D3F-9BC5-CF56FB8D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9E53-008E-4F8D-99BD-5792C2A0D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14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1C516BD-555D-4916-81CE-8A1388D1D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7E32-6DE8-4C79-AB18-BAB7515334A2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8C816ED-E618-47DB-8225-4674C65F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8A97E1-BEF0-43DA-9272-6557F863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9E53-008E-4F8D-99BD-5792C2A0D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6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4EDA3-537C-4B5F-A431-B799AB5B2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F36CC-6841-445D-8DD1-30AAC9704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7146C2-DE58-42D5-BB51-ED461F862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F63BCA-F180-4943-A05A-14B8CD058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7E32-6DE8-4C79-AB18-BAB7515334A2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558F29-44D1-41FA-B2BB-5EE35DBE6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29987A-016D-4762-9B6E-3306C697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9E53-008E-4F8D-99BD-5792C2A0D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75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E9DF9-3DFF-446E-960B-A8E6B53EB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F6A50A3-110C-45DD-96A8-4F5A0D9863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6EEF47-EB0E-4439-B510-38EB70959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014248-E3A3-418D-BF12-E4AED54D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7E32-6DE8-4C79-AB18-BAB7515334A2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DA0EA8-A068-43BB-9506-2517F16D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DC863A-565A-434A-8103-4D87870D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9E53-008E-4F8D-99BD-5792C2A0D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32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C387136-37AA-471E-88C3-ECF7D1F5A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2FAA49-2CDC-4B39-A02D-82E040899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C7B524-AA5F-4196-BB2D-370CD97CA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E7E32-6DE8-4C79-AB18-BAB7515334A2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0A778-32F7-4231-88A5-4C5BE70A2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1953A3-4B7C-4091-9B0E-94ADA4DED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C9E53-008E-4F8D-99BD-5792C2A0D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51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internet clou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188" y="1605337"/>
            <a:ext cx="1393825" cy="139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C6A6192-7CAF-4E98-9A10-9599CB602E8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49" y="2302250"/>
            <a:ext cx="1003680" cy="52804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EA1951D-DFE8-4AA0-9F80-5B6905E0098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49" y="3512040"/>
            <a:ext cx="1003680" cy="52804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C6A6192-7CAF-4E98-9A10-9599CB602E8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108" y="2907145"/>
            <a:ext cx="1003680" cy="52804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6716E1A-5587-43FE-9067-FC0EF4D50B1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798" y="4829397"/>
            <a:ext cx="991163" cy="991163"/>
          </a:xfrm>
          <a:prstGeom prst="rect">
            <a:avLst/>
          </a:prstGeom>
        </p:spPr>
      </p:pic>
      <p:sp>
        <p:nvSpPr>
          <p:cNvPr id="3" name="Retângulo Arredondado 2"/>
          <p:cNvSpPr/>
          <p:nvPr/>
        </p:nvSpPr>
        <p:spPr>
          <a:xfrm>
            <a:off x="219513" y="1460500"/>
            <a:ext cx="3946550" cy="4692650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36849" y="4721831"/>
            <a:ext cx="2130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Responsável pela área</a:t>
            </a:r>
          </a:p>
          <a:p>
            <a:pPr algn="ctr"/>
            <a:r>
              <a:rPr lang="pt-BR" dirty="0"/>
              <a:t>  +</a:t>
            </a:r>
          </a:p>
          <a:p>
            <a:pPr algn="ctr"/>
            <a:r>
              <a:rPr lang="pt-BR" dirty="0"/>
              <a:t> Moradores locais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46B2CC1-EDB4-4826-B235-FD44556337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248" y="2750071"/>
            <a:ext cx="1009437" cy="842193"/>
          </a:xfrm>
          <a:prstGeom prst="rect">
            <a:avLst/>
          </a:prstGeom>
        </p:spPr>
      </p:pic>
      <p:cxnSp>
        <p:nvCxnSpPr>
          <p:cNvPr id="11" name="Conector de Seta Reta 10"/>
          <p:cNvCxnSpPr>
            <a:stCxn id="4" idx="3"/>
          </p:cNvCxnSpPr>
          <p:nvPr/>
        </p:nvCxnSpPr>
        <p:spPr>
          <a:xfrm>
            <a:off x="1540529" y="2566273"/>
            <a:ext cx="1518719" cy="4861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6" idx="3"/>
            <a:endCxn id="12" idx="1"/>
          </p:cNvCxnSpPr>
          <p:nvPr/>
        </p:nvCxnSpPr>
        <p:spPr>
          <a:xfrm>
            <a:off x="2192788" y="3171168"/>
            <a:ext cx="8664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5" idx="3"/>
          </p:cNvCxnSpPr>
          <p:nvPr/>
        </p:nvCxnSpPr>
        <p:spPr>
          <a:xfrm flipV="1">
            <a:off x="1540529" y="3341604"/>
            <a:ext cx="1518719" cy="4344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A4712CD-EEC7-4A0E-B4C0-4F2E0E5D54C0}"/>
              </a:ext>
            </a:extLst>
          </p:cNvPr>
          <p:cNvSpPr txBox="1"/>
          <p:nvPr/>
        </p:nvSpPr>
        <p:spPr>
          <a:xfrm>
            <a:off x="1133528" y="1035963"/>
            <a:ext cx="2118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Área Monitorada</a:t>
            </a: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700" y="1568972"/>
            <a:ext cx="1181099" cy="1181099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56716E1A-5587-43FE-9067-FC0EF4D50B1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717" y="4829397"/>
            <a:ext cx="991163" cy="991163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903" y="3776063"/>
            <a:ext cx="1320393" cy="1320393"/>
          </a:xfrm>
          <a:prstGeom prst="rect">
            <a:avLst/>
          </a:prstGeom>
        </p:spPr>
      </p:pic>
      <p:cxnSp>
        <p:nvCxnSpPr>
          <p:cNvPr id="31" name="Conector de Seta Reta 30"/>
          <p:cNvCxnSpPr>
            <a:endCxn id="1028" idx="1"/>
          </p:cNvCxnSpPr>
          <p:nvPr/>
        </p:nvCxnSpPr>
        <p:spPr>
          <a:xfrm flipV="1">
            <a:off x="4267200" y="2302250"/>
            <a:ext cx="1855988" cy="75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1028" idx="2"/>
            <a:endCxn id="22" idx="0"/>
          </p:cNvCxnSpPr>
          <p:nvPr/>
        </p:nvCxnSpPr>
        <p:spPr>
          <a:xfrm flipH="1">
            <a:off x="6820100" y="2999162"/>
            <a:ext cx="1" cy="776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22" idx="3"/>
            <a:endCxn id="21" idx="1"/>
          </p:cNvCxnSpPr>
          <p:nvPr/>
        </p:nvCxnSpPr>
        <p:spPr>
          <a:xfrm flipV="1">
            <a:off x="7480296" y="2159522"/>
            <a:ext cx="2565404" cy="22767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>
            <a:stCxn id="22" idx="3"/>
            <a:endCxn id="26" idx="1"/>
          </p:cNvCxnSpPr>
          <p:nvPr/>
        </p:nvCxnSpPr>
        <p:spPr>
          <a:xfrm>
            <a:off x="7480296" y="4436260"/>
            <a:ext cx="2933421" cy="8887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>
            <a:stCxn id="22" idx="1"/>
          </p:cNvCxnSpPr>
          <p:nvPr/>
        </p:nvCxnSpPr>
        <p:spPr>
          <a:xfrm flipH="1">
            <a:off x="4267200" y="4436260"/>
            <a:ext cx="1892703" cy="6601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C6B96EED-90AD-4824-80AD-0962B352F586}"/>
              </a:ext>
            </a:extLst>
          </p:cNvPr>
          <p:cNvSpPr txBox="1"/>
          <p:nvPr/>
        </p:nvSpPr>
        <p:spPr>
          <a:xfrm>
            <a:off x="6241625" y="5096456"/>
            <a:ext cx="1156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/>
              <a:t>Internet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C6B96EED-90AD-4824-80AD-0962B352F586}"/>
              </a:ext>
            </a:extLst>
          </p:cNvPr>
          <p:cNvSpPr txBox="1"/>
          <p:nvPr/>
        </p:nvSpPr>
        <p:spPr>
          <a:xfrm>
            <a:off x="6386980" y="1174450"/>
            <a:ext cx="8662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/>
              <a:t>Cloud</a:t>
            </a:r>
            <a:endParaRPr lang="pt-BR" sz="2200" b="1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C6B96EED-90AD-4824-80AD-0962B352F586}"/>
              </a:ext>
            </a:extLst>
          </p:cNvPr>
          <p:cNvSpPr txBox="1"/>
          <p:nvPr/>
        </p:nvSpPr>
        <p:spPr>
          <a:xfrm>
            <a:off x="9652720" y="789729"/>
            <a:ext cx="1967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 smtClean="0"/>
              <a:t>Corpo de Bombeiros</a:t>
            </a:r>
            <a:endParaRPr lang="pt-BR" sz="2200" b="1" dirty="0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C6B96EED-90AD-4824-80AD-0962B352F586}"/>
              </a:ext>
            </a:extLst>
          </p:cNvPr>
          <p:cNvSpPr txBox="1"/>
          <p:nvPr/>
        </p:nvSpPr>
        <p:spPr>
          <a:xfrm>
            <a:off x="10105950" y="5828976"/>
            <a:ext cx="1606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 smtClean="0"/>
              <a:t>Proprietário da área</a:t>
            </a:r>
            <a:endParaRPr lang="pt-BR" sz="2200" b="1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4951880" y="92583"/>
            <a:ext cx="287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High Level Design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39334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057090" y="63500"/>
            <a:ext cx="4027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Requisitos Funcionais e não Funcionais</a:t>
            </a:r>
            <a:endParaRPr lang="pt-BR" sz="28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1258907"/>
            <a:ext cx="10858500" cy="21050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25" y="4002087"/>
            <a:ext cx="10267950" cy="21050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944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018990" y="-12700"/>
            <a:ext cx="4027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Sprints</a:t>
            </a:r>
            <a:endParaRPr lang="pt-BR" sz="28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7" y="768350"/>
            <a:ext cx="11028363" cy="22648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063" y="3570409"/>
            <a:ext cx="9744870" cy="290516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389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37" y="1403350"/>
            <a:ext cx="10525125" cy="36957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aixaDeTexto 5"/>
          <p:cNvSpPr txBox="1"/>
          <p:nvPr/>
        </p:nvSpPr>
        <p:spPr>
          <a:xfrm>
            <a:off x="4018990" y="-12700"/>
            <a:ext cx="4027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Testes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9513121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Games</dc:creator>
  <cp:lastModifiedBy>Aluno</cp:lastModifiedBy>
  <cp:revision>15</cp:revision>
  <dcterms:created xsi:type="dcterms:W3CDTF">2019-06-04T13:37:29Z</dcterms:created>
  <dcterms:modified xsi:type="dcterms:W3CDTF">2019-06-04T21:26:13Z</dcterms:modified>
</cp:coreProperties>
</file>