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59" r:id="rId3"/>
    <p:sldId id="272" r:id="rId4"/>
    <p:sldId id="306" r:id="rId5"/>
    <p:sldId id="311" r:id="rId6"/>
    <p:sldId id="304" r:id="rId7"/>
    <p:sldId id="262" r:id="rId8"/>
    <p:sldId id="308" r:id="rId9"/>
    <p:sldId id="309" r:id="rId10"/>
    <p:sldId id="305" r:id="rId11"/>
    <p:sldId id="315" r:id="rId12"/>
    <p:sldId id="314" r:id="rId13"/>
    <p:sldId id="317" r:id="rId14"/>
    <p:sldId id="30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Dosis ExtraLight" panose="020B0604020202020204" charset="0"/>
      <p:regular r:id="rId25"/>
      <p:bold r:id="rId26"/>
    </p:embeddedFont>
    <p:embeddedFont>
      <p:font typeface="Staatliches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BEB"/>
    <a:srgbClr val="05A7F5"/>
    <a:srgbClr val="0752DE"/>
    <a:srgbClr val="A4D8F4"/>
    <a:srgbClr val="53A7D5"/>
    <a:srgbClr val="217BAC"/>
    <a:srgbClr val="4343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F8D24-100F-504D-1725-FE8CE766F98A}" v="212" dt="2020-10-21T21:22:26.255"/>
    <p1510:client id="{9B315D67-96F5-F0F2-644B-459988314B0D}" v="517" dt="2020-10-21T22:22:52.161"/>
    <p1510:client id="{AB44B2EB-14EB-42CD-901E-0155257017BD}" v="52" dt="2020-10-21T21:22:37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154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73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Google Shape;5223;g571f33f51b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4" name="Google Shape;5224;g571f33f51b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78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98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6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1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Google Shape;5223;g571f33f51b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4" name="Google Shape;5224;g571f33f51b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5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chemeClr val="accen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84837-6D8D-45C4-B82A-DB28108D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3A4E1-39C4-4C54-BF10-46A5B972D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196E8-EEAD-4680-B219-A7422AFF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33918-0C78-4805-8A9A-3C6EB446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912BD-02B6-4846-BF7D-A3B2DADB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9" r:id="rId6"/>
    <p:sldLayoutId id="2147483663" r:id="rId7"/>
    <p:sldLayoutId id="2147483664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tasks.office.com/bandtec.com.br/pt-BR/Home/Planner/#/plantaskboard?groupId=7262eddf-e29f-4783-8348-a2a6c1693e21&amp;planId=pHryXP66ZE6DU8CNQXmBAWQACNgi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BandTec/uRent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3000/instituciona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+mn-lt"/>
              </a:rPr>
              <a:t>Alugue sua garagem</a:t>
            </a:r>
            <a:endParaRPr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>
                <a:latin typeface="+mj-lt"/>
              </a:rPr>
              <a:t>uRent</a:t>
            </a:r>
            <a:endParaRPr b="1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48;p26">
            <a:extLst>
              <a:ext uri="{FF2B5EF4-FFF2-40B4-BE49-F238E27FC236}">
                <a16:creationId xmlns:a16="http://schemas.microsoft.com/office/drawing/2014/main" id="{F17B4C9C-30B8-4B44-AD69-083259675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219296" y="1675050"/>
            <a:ext cx="91440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BR" sz="2400" dirty="0"/>
              <a:t>Documento de Layout</a:t>
            </a:r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E707F9-5308-4225-9E63-A4E28415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169" y="0"/>
            <a:ext cx="4192347" cy="50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EA31-7DC0-4CF1-B947-4FED47A3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325" y="135731"/>
            <a:ext cx="3860850" cy="620769"/>
          </a:xfrm>
        </p:spPr>
        <p:txBody>
          <a:bodyPr/>
          <a:lstStyle/>
          <a:p>
            <a:r>
              <a:rPr lang="pt-BR" sz="4000" dirty="0"/>
              <a:t>Design </a:t>
            </a:r>
            <a:r>
              <a:rPr lang="pt-BR" sz="4000" dirty="0" err="1"/>
              <a:t>parttner</a:t>
            </a:r>
            <a:endParaRPr lang="pt-BR" sz="4000" dirty="0"/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5080BF03-86A6-4FC2-8495-797004A9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4" y="1123699"/>
            <a:ext cx="4695815" cy="1763880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BDD0232-5F80-49D7-8438-CFD4B587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43" y="2463216"/>
            <a:ext cx="3272589" cy="23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180006" y="191522"/>
            <a:ext cx="7023869" cy="655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3600" dirty="0"/>
              <a:t>Mudanças no escopo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D1DA2-8D3E-473C-8C23-B470E8FC8A15}"/>
              </a:ext>
            </a:extLst>
          </p:cNvPr>
          <p:cNvSpPr txBox="1"/>
          <p:nvPr/>
        </p:nvSpPr>
        <p:spPr>
          <a:xfrm>
            <a:off x="102267" y="1959644"/>
            <a:ext cx="417195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en-US" sz="2000" dirty="0">
                <a:latin typeface="Staatliches"/>
              </a:rPr>
              <a:t>Chat</a:t>
            </a:r>
            <a:endParaRPr lang="en-US" sz="2000" dirty="0"/>
          </a:p>
          <a:p>
            <a:pPr marL="285750" indent="-285750" algn="just">
              <a:buChar char="•"/>
            </a:pPr>
            <a:r>
              <a:rPr lang="en-US" sz="2000" dirty="0" err="1">
                <a:latin typeface="Staatliches"/>
              </a:rPr>
              <a:t>Meio</a:t>
            </a:r>
            <a:r>
              <a:rPr lang="en-US" sz="2000" dirty="0">
                <a:latin typeface="Staatliches"/>
              </a:rPr>
              <a:t> de </a:t>
            </a:r>
            <a:r>
              <a:rPr lang="en-US" sz="2000" dirty="0" err="1">
                <a:latin typeface="Staatliches"/>
              </a:rPr>
              <a:t>pagamento</a:t>
            </a:r>
            <a:endParaRPr lang="en-US" sz="2000" dirty="0">
              <a:latin typeface="Staatliches"/>
            </a:endParaRPr>
          </a:p>
          <a:p>
            <a:pPr marL="285750" indent="-285750" algn="just">
              <a:buChar char="•"/>
            </a:pPr>
            <a:r>
              <a:rPr lang="en-US" sz="2000" dirty="0" err="1">
                <a:latin typeface="Staatliches"/>
              </a:rPr>
              <a:t>Adicionamos</a:t>
            </a:r>
            <a:r>
              <a:rPr lang="en-US" sz="2000" dirty="0">
                <a:latin typeface="Staatliches"/>
              </a:rPr>
              <a:t> </a:t>
            </a:r>
            <a:r>
              <a:rPr lang="en-US" sz="2000" dirty="0" err="1">
                <a:latin typeface="Staatliches"/>
              </a:rPr>
              <a:t>novas</a:t>
            </a:r>
            <a:r>
              <a:rPr lang="en-US" sz="2000" dirty="0">
                <a:latin typeface="Staatliches"/>
              </a:rPr>
              <a:t> </a:t>
            </a:r>
            <a:r>
              <a:rPr lang="en-US" sz="2000" dirty="0" err="1">
                <a:latin typeface="Staatliches"/>
              </a:rPr>
              <a:t>funcionalidades</a:t>
            </a:r>
            <a:r>
              <a:rPr lang="en-US" sz="2000" dirty="0">
                <a:latin typeface="Staatliches"/>
              </a:rPr>
              <a:t> (Tela Meus </a:t>
            </a:r>
            <a:r>
              <a:rPr lang="en-US" sz="2000" dirty="0" err="1">
                <a:latin typeface="Staatliches"/>
              </a:rPr>
              <a:t>anúncios</a:t>
            </a:r>
            <a:r>
              <a:rPr lang="en-US" sz="2000" dirty="0">
                <a:latin typeface="Staatliches"/>
              </a:rPr>
              <a:t>, </a:t>
            </a:r>
            <a:r>
              <a:rPr lang="en-US" sz="2000" dirty="0" err="1">
                <a:latin typeface="Staatliches"/>
              </a:rPr>
              <a:t>Recuperação</a:t>
            </a:r>
            <a:r>
              <a:rPr lang="en-US" sz="2000" dirty="0">
                <a:latin typeface="Staatliches"/>
              </a:rPr>
              <a:t> de </a:t>
            </a:r>
            <a:r>
              <a:rPr lang="en-US" sz="2000" dirty="0" err="1">
                <a:latin typeface="Staatliches"/>
              </a:rPr>
              <a:t>senha</a:t>
            </a:r>
            <a:r>
              <a:rPr lang="en-US" sz="2000" dirty="0">
                <a:latin typeface="Staatliches"/>
              </a:rPr>
              <a:t>) </a:t>
            </a:r>
          </a:p>
          <a:p>
            <a:endParaRPr lang="en-US" sz="2400" dirty="0">
              <a:latin typeface="Staatliche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9FC60-DB6D-4CD9-B69B-BB4C226B656B}"/>
              </a:ext>
            </a:extLst>
          </p:cNvPr>
          <p:cNvSpPr txBox="1"/>
          <p:nvPr/>
        </p:nvSpPr>
        <p:spPr>
          <a:xfrm>
            <a:off x="102267" y="1493421"/>
            <a:ext cx="9610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Técnica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FFB56-B4AC-4C49-806D-F8D2FD42B8A8}"/>
              </a:ext>
            </a:extLst>
          </p:cNvPr>
          <p:cNvSpPr txBox="1"/>
          <p:nvPr/>
        </p:nvSpPr>
        <p:spPr>
          <a:xfrm>
            <a:off x="4268202" y="1493420"/>
            <a:ext cx="9610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Negocios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7095E-4E6E-4B77-BF31-F8CA54983626}"/>
              </a:ext>
            </a:extLst>
          </p:cNvPr>
          <p:cNvSpPr txBox="1"/>
          <p:nvPr/>
        </p:nvSpPr>
        <p:spPr>
          <a:xfrm>
            <a:off x="4268202" y="1959643"/>
            <a:ext cx="4290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en-US" sz="1800" dirty="0" err="1">
                <a:latin typeface="Staatliches"/>
              </a:rPr>
              <a:t>Mudança</a:t>
            </a:r>
            <a:r>
              <a:rPr lang="en-US" sz="1800" dirty="0">
                <a:latin typeface="Staatliches"/>
              </a:rPr>
              <a:t> </a:t>
            </a:r>
            <a:r>
              <a:rPr lang="en-US" sz="1800" dirty="0" err="1">
                <a:latin typeface="Staatliches"/>
              </a:rPr>
              <a:t>na</a:t>
            </a:r>
            <a:r>
              <a:rPr lang="en-US" sz="1800" dirty="0">
                <a:latin typeface="Staatliches"/>
              </a:rPr>
              <a:t> </a:t>
            </a:r>
            <a:r>
              <a:rPr lang="en-US" sz="1800" dirty="0" err="1">
                <a:latin typeface="Staatliches"/>
              </a:rPr>
              <a:t>regra</a:t>
            </a:r>
            <a:r>
              <a:rPr lang="en-US" sz="1800" dirty="0">
                <a:latin typeface="Staatliches"/>
              </a:rPr>
              <a:t> de </a:t>
            </a:r>
            <a:r>
              <a:rPr lang="en-US" sz="1800" dirty="0" err="1">
                <a:latin typeface="Staatliches"/>
              </a:rPr>
              <a:t>negócio</a:t>
            </a:r>
            <a:r>
              <a:rPr lang="en-US" sz="1800" dirty="0">
                <a:latin typeface="Staatliches"/>
              </a:rPr>
              <a:t> (</a:t>
            </a:r>
            <a:r>
              <a:rPr lang="en-US" sz="1800" dirty="0" err="1">
                <a:latin typeface="Staatliches"/>
              </a:rPr>
              <a:t>anúncios</a:t>
            </a:r>
            <a:r>
              <a:rPr lang="en-US" sz="1800" dirty="0">
                <a:latin typeface="Staatliches"/>
              </a:rPr>
              <a:t>) </a:t>
            </a:r>
            <a:r>
              <a:rPr lang="en-US" sz="1800" dirty="0" err="1">
                <a:latin typeface="Staatliches"/>
              </a:rPr>
              <a:t>quando</a:t>
            </a:r>
            <a:r>
              <a:rPr lang="en-US" sz="1800" dirty="0">
                <a:latin typeface="Staatliches"/>
              </a:rPr>
              <a:t> o </a:t>
            </a:r>
            <a:r>
              <a:rPr lang="en-US" sz="1800" dirty="0" err="1">
                <a:latin typeface="Staatliches"/>
              </a:rPr>
              <a:t>usuário</a:t>
            </a:r>
            <a:r>
              <a:rPr lang="en-US" sz="1800" dirty="0">
                <a:latin typeface="Staatliches"/>
              </a:rPr>
              <a:t> </a:t>
            </a:r>
            <a:r>
              <a:rPr lang="en-US" sz="1800" dirty="0" err="1">
                <a:latin typeface="Staatliches"/>
              </a:rPr>
              <a:t>tiver</a:t>
            </a:r>
            <a:r>
              <a:rPr lang="en-US" sz="1800" dirty="0">
                <a:latin typeface="Staatliches"/>
              </a:rPr>
              <a:t> </a:t>
            </a:r>
            <a:r>
              <a:rPr lang="en-US" sz="1800" dirty="0" err="1">
                <a:latin typeface="Staatliches"/>
              </a:rPr>
              <a:t>mais</a:t>
            </a:r>
            <a:r>
              <a:rPr lang="en-US" sz="1800" dirty="0">
                <a:latin typeface="Staatliches"/>
              </a:rPr>
              <a:t> de </a:t>
            </a:r>
            <a:r>
              <a:rPr lang="en-US" sz="1800" dirty="0" err="1">
                <a:latin typeface="Staatliches"/>
              </a:rPr>
              <a:t>uma</a:t>
            </a:r>
            <a:r>
              <a:rPr lang="en-US" sz="1800" dirty="0">
                <a:latin typeface="Staatliches"/>
              </a:rPr>
              <a:t> </a:t>
            </a:r>
            <a:r>
              <a:rPr lang="en-US" sz="1800" dirty="0" err="1">
                <a:latin typeface="Staatliches"/>
              </a:rPr>
              <a:t>garagem</a:t>
            </a:r>
            <a:r>
              <a:rPr lang="en-US" sz="1800" dirty="0">
                <a:latin typeface="Staatliches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719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9" name="Google Shape;5229;p39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230" name="Google Shape;5230;p39"/>
          <p:cNvSpPr txBox="1">
            <a:spLocks noGrp="1"/>
          </p:cNvSpPr>
          <p:nvPr>
            <p:ph type="ctrTitle"/>
          </p:nvPr>
        </p:nvSpPr>
        <p:spPr>
          <a:xfrm>
            <a:off x="1045694" y="60588"/>
            <a:ext cx="3976362" cy="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TIME LINE</a:t>
            </a:r>
            <a:endParaRPr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48B251-0576-47F9-8C8F-EB57CA51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" y="1580497"/>
            <a:ext cx="9051131" cy="23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741581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latin typeface="+mj-lt"/>
              </a:rPr>
              <a:t>Dúvidas?</a:t>
            </a:r>
            <a:endParaRPr sz="4800" b="1" dirty="0">
              <a:latin typeface="+mj-lt"/>
            </a:endParaRPr>
          </a:p>
        </p:txBody>
      </p:sp>
      <p:pic>
        <p:nvPicPr>
          <p:cNvPr id="3" name="Imagem 2" descr="Uma imagem contendo placar, mesa, relógio&#10;&#10;Descrição gerada automaticamente">
            <a:extLst>
              <a:ext uri="{FF2B5EF4-FFF2-40B4-BE49-F238E27FC236}">
                <a16:creationId xmlns:a16="http://schemas.microsoft.com/office/drawing/2014/main" id="{4DF5AA50-D24A-430D-A9F9-3C776EC2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32" y="3848080"/>
            <a:ext cx="436841" cy="436841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15F3932-F255-4203-9832-8F7F99457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954232" y="3848080"/>
            <a:ext cx="2790454" cy="344353"/>
          </a:xfrm>
        </p:spPr>
        <p:txBody>
          <a:bodyPr/>
          <a:lstStyle/>
          <a:p>
            <a:pPr marL="158750" indent="0"/>
            <a:r>
              <a:rPr lang="pt-BR" sz="1400">
                <a:latin typeface="+mn-lt"/>
              </a:rPr>
              <a:t>grupo8.bandtec@gmail.com</a:t>
            </a:r>
          </a:p>
        </p:txBody>
      </p:sp>
    </p:spTree>
    <p:extLst>
      <p:ext uri="{BB962C8B-B14F-4D97-AF65-F5344CB8AC3E}">
        <p14:creationId xmlns:p14="http://schemas.microsoft.com/office/powerpoint/2010/main" val="194067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431633" y="1941854"/>
            <a:ext cx="5297075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Contextualização</a:t>
            </a:r>
            <a:endParaRPr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" name="Google Shape;5226;p39"/>
          <p:cNvSpPr txBox="1"/>
          <p:nvPr/>
        </p:nvSpPr>
        <p:spPr>
          <a:xfrm>
            <a:off x="3914146" y="185189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Z</a:t>
            </a:r>
            <a:r>
              <a:rPr lang="en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oom meeting</a:t>
            </a:r>
            <a:endParaRPr sz="1800">
              <a:solidFill>
                <a:schemeClr val="tx2">
                  <a:lumMod val="5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28" name="Google Shape;5228;p39"/>
          <p:cNvSpPr txBox="1"/>
          <p:nvPr/>
        </p:nvSpPr>
        <p:spPr>
          <a:xfrm>
            <a:off x="1054575" y="2099230"/>
            <a:ext cx="1422600" cy="89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M</a:t>
            </a:r>
            <a:r>
              <a:rPr lang="en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icrosoft Planner</a:t>
            </a:r>
            <a:endParaRPr sz="1800">
              <a:solidFill>
                <a:schemeClr val="tx2">
                  <a:lumMod val="5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29" name="Google Shape;5229;p39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230" name="Google Shape;5230;p39"/>
          <p:cNvSpPr txBox="1">
            <a:spLocks noGrp="1"/>
          </p:cNvSpPr>
          <p:nvPr>
            <p:ph type="ctrTitle"/>
          </p:nvPr>
        </p:nvSpPr>
        <p:spPr>
          <a:xfrm>
            <a:off x="967113" y="224894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Ferramentas</a:t>
            </a:r>
            <a:endParaRPr/>
          </a:p>
        </p:txBody>
      </p:sp>
      <p:grpSp>
        <p:nvGrpSpPr>
          <p:cNvPr id="5231" name="Google Shape;5231;p39"/>
          <p:cNvGrpSpPr/>
          <p:nvPr/>
        </p:nvGrpSpPr>
        <p:grpSpPr>
          <a:xfrm>
            <a:off x="3243251" y="1156239"/>
            <a:ext cx="2765682" cy="2925529"/>
            <a:chOff x="3243251" y="1156239"/>
            <a:chExt cx="2765682" cy="2925529"/>
          </a:xfrm>
        </p:grpSpPr>
        <p:sp>
          <p:nvSpPr>
            <p:cNvPr id="5232" name="Google Shape;5232;p39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9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9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39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39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39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9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9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9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9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9"/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9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9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9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9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9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9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9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9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9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39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39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9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9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7" name="Google Shape;5257;p39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5258" name="Google Shape;5258;p39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39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39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39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39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39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39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39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39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39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39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39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39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39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39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39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39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39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39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39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39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39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39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39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39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39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39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39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39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39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39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39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39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3" name="Google Shape;5303;p39"/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9"/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9"/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9"/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9"/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9"/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9"/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9"/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9"/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9"/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9"/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9"/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9"/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9"/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9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9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9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9"/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9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9"/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9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9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relógio, desenho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3F8EA62B-ACC0-4DBB-8CE1-2CDB636D9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990" y="2352657"/>
            <a:ext cx="1058376" cy="61239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233AE02-1CF7-4DBB-86FD-8459414FA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292" y="712930"/>
            <a:ext cx="641600" cy="641600"/>
          </a:xfrm>
          <a:prstGeom prst="rect">
            <a:avLst/>
          </a:prstGeom>
        </p:spPr>
      </p:pic>
      <p:pic>
        <p:nvPicPr>
          <p:cNvPr id="19" name="Gráfico 18">
            <a:hlinkClick r:id="rId6"/>
            <a:extLst>
              <a:ext uri="{FF2B5EF4-FFF2-40B4-BE49-F238E27FC236}">
                <a16:creationId xmlns:a16="http://schemas.microsoft.com/office/drawing/2014/main" id="{050213E3-2044-4990-8A15-18664F22B4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8406" y="1946264"/>
            <a:ext cx="681372" cy="681372"/>
          </a:xfrm>
          <a:prstGeom prst="rect">
            <a:avLst/>
          </a:prstGeom>
        </p:spPr>
      </p:pic>
      <p:sp>
        <p:nvSpPr>
          <p:cNvPr id="20" name="Google Shape;5226;p39">
            <a:extLst>
              <a:ext uri="{FF2B5EF4-FFF2-40B4-BE49-F238E27FC236}">
                <a16:creationId xmlns:a16="http://schemas.microsoft.com/office/drawing/2014/main" id="{243D75CC-9547-4866-9983-1416CD95144E}"/>
              </a:ext>
            </a:extLst>
          </p:cNvPr>
          <p:cNvSpPr txBox="1"/>
          <p:nvPr/>
        </p:nvSpPr>
        <p:spPr>
          <a:xfrm>
            <a:off x="6862506" y="2587877"/>
            <a:ext cx="83317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GitHub</a:t>
            </a:r>
            <a:endParaRPr sz="1800">
              <a:solidFill>
                <a:schemeClr val="tx2">
                  <a:lumMod val="5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48;p26">
            <a:extLst>
              <a:ext uri="{FF2B5EF4-FFF2-40B4-BE49-F238E27FC236}">
                <a16:creationId xmlns:a16="http://schemas.microsoft.com/office/drawing/2014/main" id="{F17B4C9C-30B8-4B44-AD69-083259675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70646"/>
            <a:ext cx="91440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PRODUCT BACKLOG</a:t>
            </a:r>
            <a:endParaRPr sz="4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10BF0-12B9-4932-948B-3874BC14A091}"/>
              </a:ext>
            </a:extLst>
          </p:cNvPr>
          <p:cNvSpPr txBox="1"/>
          <p:nvPr/>
        </p:nvSpPr>
        <p:spPr>
          <a:xfrm>
            <a:off x="2661710" y="4753590"/>
            <a:ext cx="6208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buClr>
                <a:schemeClr val="tx2">
                  <a:lumMod val="50000"/>
                </a:schemeClr>
              </a:buClr>
              <a:buSzPct val="120000"/>
            </a:pPr>
            <a:r>
              <a:rPr lang="pt-BR" sz="1100">
                <a:solidFill>
                  <a:schemeClr val="tx2">
                    <a:lumMod val="50000"/>
                  </a:schemeClr>
                </a:solidFill>
                <a:latin typeface="Staatliches" panose="020B0604020202020204" charset="0"/>
              </a:rPr>
              <a:t>Os requisitos acima são apenas para demonstração, possuímos mais em um arquivo</a:t>
            </a:r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6D0A572D-8AF9-4E14-BA3D-C05B055E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86" y="830156"/>
            <a:ext cx="7849100" cy="39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Armazenamento de Acesso Direto 7">
            <a:extLst>
              <a:ext uri="{FF2B5EF4-FFF2-40B4-BE49-F238E27FC236}">
                <a16:creationId xmlns:a16="http://schemas.microsoft.com/office/drawing/2014/main" id="{627218BA-4D12-46C3-BBA0-50D21A4090E5}"/>
              </a:ext>
            </a:extLst>
          </p:cNvPr>
          <p:cNvSpPr/>
          <p:nvPr/>
        </p:nvSpPr>
        <p:spPr>
          <a:xfrm rot="16200000">
            <a:off x="981067" y="47630"/>
            <a:ext cx="1945583" cy="2257823"/>
          </a:xfrm>
          <a:prstGeom prst="flowChartMagneticDrum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EEDFED0-3750-47BE-9111-CFA618654BF2}"/>
              </a:ext>
            </a:extLst>
          </p:cNvPr>
          <p:cNvSpPr/>
          <p:nvPr/>
        </p:nvSpPr>
        <p:spPr>
          <a:xfrm>
            <a:off x="4482548" y="106676"/>
            <a:ext cx="4482548" cy="3557549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054DCD-1698-44EB-8B44-7A7148369491}"/>
              </a:ext>
            </a:extLst>
          </p:cNvPr>
          <p:cNvSpPr txBox="1"/>
          <p:nvPr/>
        </p:nvSpPr>
        <p:spPr>
          <a:xfrm>
            <a:off x="4661453" y="106677"/>
            <a:ext cx="303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latin typeface="Corbel" panose="020B0503020204020204" pitchFamily="34" charset="0"/>
              </a:rPr>
              <a:t>Aplicação 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973413-783E-4896-8B82-5B10961D05DD}"/>
              </a:ext>
            </a:extLst>
          </p:cNvPr>
          <p:cNvSpPr txBox="1"/>
          <p:nvPr/>
        </p:nvSpPr>
        <p:spPr>
          <a:xfrm>
            <a:off x="887913" y="844485"/>
            <a:ext cx="21066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>
                <a:solidFill>
                  <a:schemeClr val="accent3"/>
                </a:solidFill>
                <a:latin typeface="Corbel" panose="020B0503020204020204" pitchFamily="34" charset="0"/>
              </a:rPr>
              <a:t>Database</a:t>
            </a:r>
            <a:endParaRPr lang="pt-BR" sz="1200" b="1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200">
                <a:solidFill>
                  <a:schemeClr val="accent3"/>
                </a:solidFill>
                <a:latin typeface="Corbel" panose="020B0503020204020204" pitchFamily="34" charset="0"/>
              </a:rPr>
              <a:t>(Container: SQL Server)</a:t>
            </a:r>
          </a:p>
          <a:p>
            <a:pPr algn="ctr"/>
            <a:endParaRPr lang="pt-BR" sz="120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200">
                <a:solidFill>
                  <a:schemeClr val="accent3"/>
                </a:solidFill>
                <a:latin typeface="Corbel" panose="020B0503020204020204" pitchFamily="34" charset="0"/>
              </a:rPr>
              <a:t>Armazena os dados dos usuários, garagens, anúncios, alugueis</a:t>
            </a:r>
          </a:p>
        </p:txBody>
      </p:sp>
      <p:sp>
        <p:nvSpPr>
          <p:cNvPr id="18" name="Fluxograma: Armazenamento de Acesso Direto 17">
            <a:extLst>
              <a:ext uri="{FF2B5EF4-FFF2-40B4-BE49-F238E27FC236}">
                <a16:creationId xmlns:a16="http://schemas.microsoft.com/office/drawing/2014/main" id="{08AFDBE5-8122-4004-AA01-380B4D66C0F2}"/>
              </a:ext>
            </a:extLst>
          </p:cNvPr>
          <p:cNvSpPr/>
          <p:nvPr/>
        </p:nvSpPr>
        <p:spPr>
          <a:xfrm rot="16200000">
            <a:off x="175105" y="3030534"/>
            <a:ext cx="1987828" cy="1830607"/>
          </a:xfrm>
          <a:prstGeom prst="flowChartMagneticDrum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B16CA4-A3DD-4EAE-82A0-C9FF2552BED0}"/>
              </a:ext>
            </a:extLst>
          </p:cNvPr>
          <p:cNvSpPr txBox="1"/>
          <p:nvPr/>
        </p:nvSpPr>
        <p:spPr>
          <a:xfrm>
            <a:off x="372549" y="3630993"/>
            <a:ext cx="1561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>
                <a:solidFill>
                  <a:schemeClr val="accent3"/>
                </a:solidFill>
                <a:latin typeface="Corbel" panose="020B0503020204020204" pitchFamily="34" charset="0"/>
              </a:rPr>
              <a:t>Database Chat </a:t>
            </a:r>
            <a:endParaRPr lang="pt-BR" sz="1100" b="1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100">
                <a:solidFill>
                  <a:schemeClr val="accent3"/>
                </a:solidFill>
                <a:latin typeface="Corbel" panose="020B0503020204020204" pitchFamily="34" charset="0"/>
              </a:rPr>
              <a:t>(Container: Firebase)</a:t>
            </a:r>
          </a:p>
          <a:p>
            <a:pPr algn="ctr"/>
            <a:endParaRPr lang="pt-BR" sz="120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100">
                <a:solidFill>
                  <a:schemeClr val="accent3"/>
                </a:solidFill>
                <a:latin typeface="Corbel" panose="020B0503020204020204" pitchFamily="34" charset="0"/>
              </a:rPr>
              <a:t>Armazenar as conversar entre os usuários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6ACF9B-B7D4-4C3B-AD17-23C057B0DF3F}"/>
              </a:ext>
            </a:extLst>
          </p:cNvPr>
          <p:cNvSpPr/>
          <p:nvPr/>
        </p:nvSpPr>
        <p:spPr>
          <a:xfrm>
            <a:off x="88859" y="2412918"/>
            <a:ext cx="4184168" cy="2607020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30857A5-717D-49A9-8279-7D39E3BE8E42}"/>
              </a:ext>
            </a:extLst>
          </p:cNvPr>
          <p:cNvSpPr/>
          <p:nvPr/>
        </p:nvSpPr>
        <p:spPr>
          <a:xfrm>
            <a:off x="5952306" y="412567"/>
            <a:ext cx="1930268" cy="120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/>
          </a:p>
          <a:p>
            <a:pPr algn="ctr"/>
            <a:r>
              <a:rPr lang="pt-BR" sz="1350" b="1" err="1">
                <a:solidFill>
                  <a:schemeClr val="bg1"/>
                </a:solidFill>
                <a:latin typeface="Corbel"/>
              </a:rPr>
              <a:t>Microservice</a:t>
            </a:r>
            <a:endParaRPr lang="pt-BR" sz="1350" err="1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>
                <a:latin typeface="Corbel"/>
              </a:rPr>
              <a:t>[Container: Spring Boot]</a:t>
            </a:r>
          </a:p>
          <a:p>
            <a:pPr algn="ctr"/>
            <a:endParaRPr lang="pt-BR" sz="1200">
              <a:latin typeface="Corbel" panose="020B0503020204020204" pitchFamily="34" charset="0"/>
            </a:endParaRPr>
          </a:p>
          <a:p>
            <a:pPr algn="ctr"/>
            <a:r>
              <a:rPr lang="pt-BR" sz="1350">
                <a:latin typeface="Corbel"/>
              </a:rPr>
              <a:t>Buscar, inserir e autenticar dados</a:t>
            </a:r>
          </a:p>
          <a:p>
            <a:pPr algn="ctr"/>
            <a:endParaRPr lang="pt-BR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22E94A-7F6D-40AF-838F-36D98EC094B9}"/>
              </a:ext>
            </a:extLst>
          </p:cNvPr>
          <p:cNvSpPr/>
          <p:nvPr/>
        </p:nvSpPr>
        <p:spPr>
          <a:xfrm>
            <a:off x="6735856" y="1955851"/>
            <a:ext cx="1930268" cy="126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/>
          </a:p>
          <a:p>
            <a:pPr algn="ctr"/>
            <a:r>
              <a:rPr lang="pt-BR" sz="1350" b="1" err="1">
                <a:solidFill>
                  <a:schemeClr val="bg1"/>
                </a:solidFill>
                <a:latin typeface="Corbel"/>
              </a:rPr>
              <a:t>ClientSide</a:t>
            </a:r>
            <a:r>
              <a:rPr lang="pt-BR" sz="1350" b="1">
                <a:solidFill>
                  <a:schemeClr val="bg1"/>
                </a:solidFill>
                <a:latin typeface="Corbel"/>
              </a:rPr>
              <a:t> Web</a:t>
            </a:r>
            <a:endParaRPr lang="pt-BR" sz="135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>
                <a:latin typeface="Corbel"/>
              </a:rPr>
              <a:t>[Container: </a:t>
            </a:r>
            <a:r>
              <a:rPr lang="pt-BR" sz="1200" err="1">
                <a:latin typeface="Corbel"/>
              </a:rPr>
              <a:t>ReactJs</a:t>
            </a:r>
            <a:r>
              <a:rPr lang="pt-BR" sz="1200">
                <a:latin typeface="Corbel"/>
              </a:rPr>
              <a:t>]</a:t>
            </a:r>
          </a:p>
          <a:p>
            <a:pPr algn="ctr"/>
            <a:endParaRPr lang="pt-BR" sz="1200">
              <a:latin typeface="Corbel" panose="020B0503020204020204" pitchFamily="34" charset="0"/>
            </a:endParaRPr>
          </a:p>
          <a:p>
            <a:pPr algn="ctr"/>
            <a:r>
              <a:rPr lang="pt-BR" sz="1350">
                <a:latin typeface="Corbel"/>
              </a:rPr>
              <a:t>Alugar e disponibilizar garagens</a:t>
            </a:r>
          </a:p>
          <a:p>
            <a:pPr algn="ctr"/>
            <a:endParaRPr lang="pt-BR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0DF376-EF81-47E4-84DF-31B5CB2302EB}"/>
              </a:ext>
            </a:extLst>
          </p:cNvPr>
          <p:cNvSpPr/>
          <p:nvPr/>
        </p:nvSpPr>
        <p:spPr>
          <a:xfrm>
            <a:off x="4572000" y="1955851"/>
            <a:ext cx="1930268" cy="126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/>
          </a:p>
          <a:p>
            <a:pPr algn="ctr"/>
            <a:r>
              <a:rPr lang="pt-BR" sz="1350" b="1">
                <a:solidFill>
                  <a:schemeClr val="bg1"/>
                </a:solidFill>
                <a:latin typeface="Corbel"/>
              </a:rPr>
              <a:t>Aplicação Mobile</a:t>
            </a:r>
            <a:endParaRPr lang="pt-BR" sz="135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>
                <a:latin typeface="Corbel"/>
              </a:rPr>
              <a:t>[Container: </a:t>
            </a:r>
            <a:r>
              <a:rPr lang="pt-BR" sz="1200" err="1">
                <a:latin typeface="Corbel"/>
              </a:rPr>
              <a:t>Kotlin</a:t>
            </a:r>
            <a:r>
              <a:rPr lang="pt-BR" sz="1200">
                <a:latin typeface="Corbel"/>
              </a:rPr>
              <a:t>]</a:t>
            </a:r>
          </a:p>
          <a:p>
            <a:pPr algn="ctr"/>
            <a:endParaRPr lang="pt-BR" sz="1200">
              <a:latin typeface="Corbel" panose="020B0503020204020204" pitchFamily="34" charset="0"/>
            </a:endParaRPr>
          </a:p>
          <a:p>
            <a:pPr algn="ctr"/>
            <a:r>
              <a:rPr lang="pt-BR" sz="1350">
                <a:latin typeface="Corbel"/>
              </a:rPr>
              <a:t>Alugar e disponibilizar garagens</a:t>
            </a:r>
          </a:p>
          <a:p>
            <a:pPr algn="ctr"/>
            <a:endParaRPr lang="pt-BR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EC42328-F2CF-4178-98E4-325FA5136B15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5400000" flipH="1" flipV="1">
            <a:off x="6058786" y="1097196"/>
            <a:ext cx="337004" cy="13803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1DAB370C-6FC9-4C2B-86A4-DC9CFDE03F41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rot="5400000" flipH="1" flipV="1">
            <a:off x="7321710" y="1394987"/>
            <a:ext cx="940144" cy="181584"/>
          </a:xfrm>
          <a:prstGeom prst="bentConnector4">
            <a:avLst>
              <a:gd name="adj1" fmla="val 17923"/>
              <a:gd name="adj2" fmla="val 194419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8C76179F-D658-4941-91F4-5C1B089F5590}"/>
              </a:ext>
            </a:extLst>
          </p:cNvPr>
          <p:cNvCxnSpPr>
            <a:cxnSpLocks/>
            <a:stCxn id="3" idx="1"/>
            <a:endCxn id="8" idx="2"/>
          </p:cNvCxnSpPr>
          <p:nvPr/>
        </p:nvCxnSpPr>
        <p:spPr>
          <a:xfrm rot="10800000" flipV="1">
            <a:off x="3082772" y="1015707"/>
            <a:ext cx="2869535" cy="1608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D1106A7-3275-4FAB-8457-6F324BEF83A3}"/>
              </a:ext>
            </a:extLst>
          </p:cNvPr>
          <p:cNvSpPr txBox="1"/>
          <p:nvPr/>
        </p:nvSpPr>
        <p:spPr>
          <a:xfrm>
            <a:off x="253716" y="2503718"/>
            <a:ext cx="340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latin typeface="Corbel" panose="020B0503020204020204" pitchFamily="34" charset="0"/>
              </a:rPr>
              <a:t>Firebase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5875322F-0616-47D1-90A1-C2138EC9C0DD}"/>
              </a:ext>
            </a:extLst>
          </p:cNvPr>
          <p:cNvCxnSpPr>
            <a:cxnSpLocks/>
            <a:stCxn id="5" idx="1"/>
            <a:endCxn id="51" idx="0"/>
          </p:cNvCxnSpPr>
          <p:nvPr/>
        </p:nvCxnSpPr>
        <p:spPr>
          <a:xfrm rot="10800000" flipV="1">
            <a:off x="3193417" y="2590438"/>
            <a:ext cx="1378583" cy="28962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ABBF6998-79E3-43D2-98AA-914D56D647DD}"/>
              </a:ext>
            </a:extLst>
          </p:cNvPr>
          <p:cNvCxnSpPr>
            <a:cxnSpLocks/>
            <a:stCxn id="4" idx="2"/>
            <a:endCxn id="51" idx="3"/>
          </p:cNvCxnSpPr>
          <p:nvPr/>
        </p:nvCxnSpPr>
        <p:spPr>
          <a:xfrm rot="5400000">
            <a:off x="5737890" y="1520105"/>
            <a:ext cx="258179" cy="3668022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F58FB0ED-F2AD-41E4-ABF0-ACE5B3B70087}"/>
              </a:ext>
            </a:extLst>
          </p:cNvPr>
          <p:cNvSpPr/>
          <p:nvPr/>
        </p:nvSpPr>
        <p:spPr>
          <a:xfrm>
            <a:off x="2353868" y="2880066"/>
            <a:ext cx="1679100" cy="120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/>
          </a:p>
          <a:p>
            <a:pPr algn="ctr"/>
            <a:r>
              <a:rPr lang="pt-BR" sz="1350" b="1">
                <a:solidFill>
                  <a:schemeClr val="bg1"/>
                </a:solidFill>
                <a:latin typeface="Corbel"/>
              </a:rPr>
              <a:t>API</a:t>
            </a:r>
            <a:endParaRPr lang="pt-BR" sz="135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>
                <a:latin typeface="Corbel"/>
              </a:rPr>
              <a:t>[Container: </a:t>
            </a:r>
            <a:r>
              <a:rPr lang="pt-BR" sz="1200" err="1">
                <a:latin typeface="Corbel"/>
              </a:rPr>
              <a:t>Firebase</a:t>
            </a:r>
            <a:r>
              <a:rPr lang="pt-BR" sz="1200">
                <a:latin typeface="Corbel"/>
              </a:rPr>
              <a:t>]</a:t>
            </a:r>
          </a:p>
          <a:p>
            <a:pPr algn="ctr"/>
            <a:endParaRPr lang="pt-BR" sz="1200">
              <a:latin typeface="Corbel" panose="020B0503020204020204" pitchFamily="34" charset="0"/>
            </a:endParaRPr>
          </a:p>
          <a:p>
            <a:pPr algn="ctr"/>
            <a:r>
              <a:rPr lang="pt-BR" sz="1350">
                <a:latin typeface="Corbel"/>
              </a:rPr>
              <a:t>Buscar e autenticar dados do usuário</a:t>
            </a:r>
          </a:p>
          <a:p>
            <a:pPr algn="ctr"/>
            <a:endParaRPr lang="pt-BR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25DE4E8-1E49-4906-898D-5662D9081743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2494056" y="3676611"/>
            <a:ext cx="289628" cy="110909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4">
            <a:extLst>
              <a:ext uri="{FF2B5EF4-FFF2-40B4-BE49-F238E27FC236}">
                <a16:creationId xmlns:a16="http://schemas.microsoft.com/office/drawing/2014/main" id="{D83B301B-0CE9-482F-B3B0-6FFE42EBB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170" y="3904100"/>
            <a:ext cx="3981668" cy="1078870"/>
          </a:xfrm>
        </p:spPr>
        <p:txBody>
          <a:bodyPr/>
          <a:lstStyle/>
          <a:p>
            <a:r>
              <a:rPr lang="pt-BR"/>
              <a:t>Desenho da Arquitetura da Aplicação </a:t>
            </a:r>
          </a:p>
        </p:txBody>
      </p:sp>
    </p:spTree>
    <p:extLst>
      <p:ext uri="{BB962C8B-B14F-4D97-AF65-F5344CB8AC3E}">
        <p14:creationId xmlns:p14="http://schemas.microsoft.com/office/powerpoint/2010/main" val="161055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48;p26">
            <a:extLst>
              <a:ext uri="{FF2B5EF4-FFF2-40B4-BE49-F238E27FC236}">
                <a16:creationId xmlns:a16="http://schemas.microsoft.com/office/drawing/2014/main" id="{F17B4C9C-30B8-4B44-AD69-0832596754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74286" y="250033"/>
            <a:ext cx="8332462" cy="751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sz="4400" dirty="0"/>
              <a:t>Diagrama do Banco de Dados 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C0BB9995-7546-41A1-A434-67006CAF6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56" y="864394"/>
            <a:ext cx="6723287" cy="41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9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2"/>
          </p:nvPr>
        </p:nvSpPr>
        <p:spPr>
          <a:xfrm flipH="1">
            <a:off x="167442" y="302674"/>
            <a:ext cx="4112458" cy="935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Staatliches" panose="020B0604020202020204" charset="0"/>
              </a:rPr>
              <a:t>Demonstrações</a:t>
            </a:r>
            <a:endParaRPr sz="2400">
              <a:latin typeface="Staatliches" panose="020B0604020202020204" charset="0"/>
            </a:endParaRP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973;p31">
            <a:extLst>
              <a:ext uri="{FF2B5EF4-FFF2-40B4-BE49-F238E27FC236}">
                <a16:creationId xmlns:a16="http://schemas.microsoft.com/office/drawing/2014/main" id="{BFB16F68-980F-4604-BDD7-20FC9B07E550}"/>
              </a:ext>
            </a:extLst>
          </p:cNvPr>
          <p:cNvGrpSpPr/>
          <p:nvPr/>
        </p:nvGrpSpPr>
        <p:grpSpPr>
          <a:xfrm flipH="1">
            <a:off x="6756887" y="1221768"/>
            <a:ext cx="1258176" cy="1510837"/>
            <a:chOff x="1520350" y="2035600"/>
            <a:chExt cx="2142575" cy="2512000"/>
          </a:xfrm>
        </p:grpSpPr>
        <p:sp>
          <p:nvSpPr>
            <p:cNvPr id="293" name="Google Shape;974;p31">
              <a:extLst>
                <a:ext uri="{FF2B5EF4-FFF2-40B4-BE49-F238E27FC236}">
                  <a16:creationId xmlns:a16="http://schemas.microsoft.com/office/drawing/2014/main" id="{CBF73276-83E0-4033-A54B-E925AF05441E}"/>
                </a:ext>
              </a:extLst>
            </p:cNvPr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75;p31">
              <a:extLst>
                <a:ext uri="{FF2B5EF4-FFF2-40B4-BE49-F238E27FC236}">
                  <a16:creationId xmlns:a16="http://schemas.microsoft.com/office/drawing/2014/main" id="{8AB15113-582E-4790-B849-3DA48DEA76A6}"/>
                </a:ext>
              </a:extLst>
            </p:cNvPr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76;p31">
              <a:extLst>
                <a:ext uri="{FF2B5EF4-FFF2-40B4-BE49-F238E27FC236}">
                  <a16:creationId xmlns:a16="http://schemas.microsoft.com/office/drawing/2014/main" id="{47685963-BD79-41C0-9ED5-BA339F538195}"/>
                </a:ext>
              </a:extLst>
            </p:cNvPr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83;p31">
              <a:extLst>
                <a:ext uri="{FF2B5EF4-FFF2-40B4-BE49-F238E27FC236}">
                  <a16:creationId xmlns:a16="http://schemas.microsoft.com/office/drawing/2014/main" id="{8A832463-06CE-4503-A7D9-E8A87AD5E141}"/>
                </a:ext>
              </a:extLst>
            </p:cNvPr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84;p31">
              <a:extLst>
                <a:ext uri="{FF2B5EF4-FFF2-40B4-BE49-F238E27FC236}">
                  <a16:creationId xmlns:a16="http://schemas.microsoft.com/office/drawing/2014/main" id="{C55E24AE-9B47-493A-8CB7-E88BD329DC21}"/>
                </a:ext>
              </a:extLst>
            </p:cNvPr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85;p31">
              <a:extLst>
                <a:ext uri="{FF2B5EF4-FFF2-40B4-BE49-F238E27FC236}">
                  <a16:creationId xmlns:a16="http://schemas.microsoft.com/office/drawing/2014/main" id="{AF90B80C-6EB3-45DB-A8F1-2CDC9286F55A}"/>
                </a:ext>
              </a:extLst>
            </p:cNvPr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86;p31">
              <a:extLst>
                <a:ext uri="{FF2B5EF4-FFF2-40B4-BE49-F238E27FC236}">
                  <a16:creationId xmlns:a16="http://schemas.microsoft.com/office/drawing/2014/main" id="{3D45CF45-66A9-41F5-9009-5F577251A314}"/>
                </a:ext>
              </a:extLst>
            </p:cNvPr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987;p31">
              <a:extLst>
                <a:ext uri="{FF2B5EF4-FFF2-40B4-BE49-F238E27FC236}">
                  <a16:creationId xmlns:a16="http://schemas.microsoft.com/office/drawing/2014/main" id="{455EDE8A-1C40-4FCF-82DB-60E65DFFB216}"/>
                </a:ext>
              </a:extLst>
            </p:cNvPr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88;p31">
              <a:extLst>
                <a:ext uri="{FF2B5EF4-FFF2-40B4-BE49-F238E27FC236}">
                  <a16:creationId xmlns:a16="http://schemas.microsoft.com/office/drawing/2014/main" id="{918664B7-4889-4BF0-8545-33E62549E4E8}"/>
                </a:ext>
              </a:extLst>
            </p:cNvPr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989;p31">
              <a:extLst>
                <a:ext uri="{FF2B5EF4-FFF2-40B4-BE49-F238E27FC236}">
                  <a16:creationId xmlns:a16="http://schemas.microsoft.com/office/drawing/2014/main" id="{E0468C17-27EF-4C47-BAE9-5ADF9F3B5C57}"/>
                </a:ext>
              </a:extLst>
            </p:cNvPr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990;p31">
              <a:extLst>
                <a:ext uri="{FF2B5EF4-FFF2-40B4-BE49-F238E27FC236}">
                  <a16:creationId xmlns:a16="http://schemas.microsoft.com/office/drawing/2014/main" id="{53F19399-0942-4E58-908E-B53FFDC755C5}"/>
                </a:ext>
              </a:extLst>
            </p:cNvPr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991;p31">
              <a:extLst>
                <a:ext uri="{FF2B5EF4-FFF2-40B4-BE49-F238E27FC236}">
                  <a16:creationId xmlns:a16="http://schemas.microsoft.com/office/drawing/2014/main" id="{E31F17B8-66A3-4C80-B384-137C4DC1056C}"/>
                </a:ext>
              </a:extLst>
            </p:cNvPr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992;p31">
              <a:extLst>
                <a:ext uri="{FF2B5EF4-FFF2-40B4-BE49-F238E27FC236}">
                  <a16:creationId xmlns:a16="http://schemas.microsoft.com/office/drawing/2014/main" id="{A9588386-129D-429C-8136-311E042E753C}"/>
                </a:ext>
              </a:extLst>
            </p:cNvPr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993;p31">
              <a:extLst>
                <a:ext uri="{FF2B5EF4-FFF2-40B4-BE49-F238E27FC236}">
                  <a16:creationId xmlns:a16="http://schemas.microsoft.com/office/drawing/2014/main" id="{0C640A04-041E-4C8A-84BC-46F523A6C050}"/>
                </a:ext>
              </a:extLst>
            </p:cNvPr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994;p31">
              <a:extLst>
                <a:ext uri="{FF2B5EF4-FFF2-40B4-BE49-F238E27FC236}">
                  <a16:creationId xmlns:a16="http://schemas.microsoft.com/office/drawing/2014/main" id="{625AD705-94DF-4900-9825-75D84A7B522E}"/>
                </a:ext>
              </a:extLst>
            </p:cNvPr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995;p31">
              <a:extLst>
                <a:ext uri="{FF2B5EF4-FFF2-40B4-BE49-F238E27FC236}">
                  <a16:creationId xmlns:a16="http://schemas.microsoft.com/office/drawing/2014/main" id="{B3D5BFB1-8FDE-40B5-BABD-6962D14E77F3}"/>
                </a:ext>
              </a:extLst>
            </p:cNvPr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996;p31">
              <a:extLst>
                <a:ext uri="{FF2B5EF4-FFF2-40B4-BE49-F238E27FC236}">
                  <a16:creationId xmlns:a16="http://schemas.microsoft.com/office/drawing/2014/main" id="{40CFBCB1-C17D-4A85-B8F1-4C35D9365126}"/>
                </a:ext>
              </a:extLst>
            </p:cNvPr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997;p31">
              <a:extLst>
                <a:ext uri="{FF2B5EF4-FFF2-40B4-BE49-F238E27FC236}">
                  <a16:creationId xmlns:a16="http://schemas.microsoft.com/office/drawing/2014/main" id="{5034E0D6-F7EE-4164-9F9E-E75A6401D523}"/>
                </a:ext>
              </a:extLst>
            </p:cNvPr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998;p31">
              <a:extLst>
                <a:ext uri="{FF2B5EF4-FFF2-40B4-BE49-F238E27FC236}">
                  <a16:creationId xmlns:a16="http://schemas.microsoft.com/office/drawing/2014/main" id="{A99B926D-17C0-45D3-A577-0CB9748A3147}"/>
                </a:ext>
              </a:extLst>
            </p:cNvPr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999;p31">
              <a:extLst>
                <a:ext uri="{FF2B5EF4-FFF2-40B4-BE49-F238E27FC236}">
                  <a16:creationId xmlns:a16="http://schemas.microsoft.com/office/drawing/2014/main" id="{932E9142-C4EC-4A2C-BF2D-99A81B5B5903}"/>
                </a:ext>
              </a:extLst>
            </p:cNvPr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00;p31">
              <a:extLst>
                <a:ext uri="{FF2B5EF4-FFF2-40B4-BE49-F238E27FC236}">
                  <a16:creationId xmlns:a16="http://schemas.microsoft.com/office/drawing/2014/main" id="{35E67313-5E33-4350-905A-A8F8A3732D95}"/>
                </a:ext>
              </a:extLst>
            </p:cNvPr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01;p31">
              <a:extLst>
                <a:ext uri="{FF2B5EF4-FFF2-40B4-BE49-F238E27FC236}">
                  <a16:creationId xmlns:a16="http://schemas.microsoft.com/office/drawing/2014/main" id="{28CB1158-15EC-4329-AB66-95021B50DBB1}"/>
                </a:ext>
              </a:extLst>
            </p:cNvPr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02;p31">
              <a:extLst>
                <a:ext uri="{FF2B5EF4-FFF2-40B4-BE49-F238E27FC236}">
                  <a16:creationId xmlns:a16="http://schemas.microsoft.com/office/drawing/2014/main" id="{C79E0E5D-50EA-4E76-B5A1-E6185BD8E846}"/>
                </a:ext>
              </a:extLst>
            </p:cNvPr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03;p31">
              <a:extLst>
                <a:ext uri="{FF2B5EF4-FFF2-40B4-BE49-F238E27FC236}">
                  <a16:creationId xmlns:a16="http://schemas.microsoft.com/office/drawing/2014/main" id="{B9EBC531-8405-4DA4-A1DC-5B498162A48F}"/>
                </a:ext>
              </a:extLst>
            </p:cNvPr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04;p31">
              <a:extLst>
                <a:ext uri="{FF2B5EF4-FFF2-40B4-BE49-F238E27FC236}">
                  <a16:creationId xmlns:a16="http://schemas.microsoft.com/office/drawing/2014/main" id="{B653330E-BF04-41F8-964F-9EF874660660}"/>
                </a:ext>
              </a:extLst>
            </p:cNvPr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05;p31">
              <a:extLst>
                <a:ext uri="{FF2B5EF4-FFF2-40B4-BE49-F238E27FC236}">
                  <a16:creationId xmlns:a16="http://schemas.microsoft.com/office/drawing/2014/main" id="{6BAC7BF3-51FB-4336-A8A0-88FB34398EE5}"/>
                </a:ext>
              </a:extLst>
            </p:cNvPr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06;p31">
              <a:extLst>
                <a:ext uri="{FF2B5EF4-FFF2-40B4-BE49-F238E27FC236}">
                  <a16:creationId xmlns:a16="http://schemas.microsoft.com/office/drawing/2014/main" id="{53582F30-2534-4CD3-9039-3B2272838FD4}"/>
                </a:ext>
              </a:extLst>
            </p:cNvPr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07;p31">
              <a:extLst>
                <a:ext uri="{FF2B5EF4-FFF2-40B4-BE49-F238E27FC236}">
                  <a16:creationId xmlns:a16="http://schemas.microsoft.com/office/drawing/2014/main" id="{11C8CFDE-A637-4FA6-A836-BEDA56BEE2AB}"/>
                </a:ext>
              </a:extLst>
            </p:cNvPr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08;p31">
              <a:extLst>
                <a:ext uri="{FF2B5EF4-FFF2-40B4-BE49-F238E27FC236}">
                  <a16:creationId xmlns:a16="http://schemas.microsoft.com/office/drawing/2014/main" id="{F775BF1E-1E67-4AD1-8EB7-E745FC20FE60}"/>
                </a:ext>
              </a:extLst>
            </p:cNvPr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09;p31">
              <a:extLst>
                <a:ext uri="{FF2B5EF4-FFF2-40B4-BE49-F238E27FC236}">
                  <a16:creationId xmlns:a16="http://schemas.microsoft.com/office/drawing/2014/main" id="{0ADB61F7-9E6E-49E7-955E-0E2DB8958558}"/>
                </a:ext>
              </a:extLst>
            </p:cNvPr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10;p31">
              <a:extLst>
                <a:ext uri="{FF2B5EF4-FFF2-40B4-BE49-F238E27FC236}">
                  <a16:creationId xmlns:a16="http://schemas.microsoft.com/office/drawing/2014/main" id="{45AA197D-522B-4C4A-A569-41B16032E730}"/>
                </a:ext>
              </a:extLst>
            </p:cNvPr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11;p31">
              <a:extLst>
                <a:ext uri="{FF2B5EF4-FFF2-40B4-BE49-F238E27FC236}">
                  <a16:creationId xmlns:a16="http://schemas.microsoft.com/office/drawing/2014/main" id="{2F29BF18-393F-43E7-87C1-F12338DAF2E1}"/>
                </a:ext>
              </a:extLst>
            </p:cNvPr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12;p31">
              <a:extLst>
                <a:ext uri="{FF2B5EF4-FFF2-40B4-BE49-F238E27FC236}">
                  <a16:creationId xmlns:a16="http://schemas.microsoft.com/office/drawing/2014/main" id="{9BDFF704-B5D4-4296-A65B-D634E8E579CE}"/>
                </a:ext>
              </a:extLst>
            </p:cNvPr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13;p31">
              <a:extLst>
                <a:ext uri="{FF2B5EF4-FFF2-40B4-BE49-F238E27FC236}">
                  <a16:creationId xmlns:a16="http://schemas.microsoft.com/office/drawing/2014/main" id="{6DA2B825-7436-40C9-AFA9-CB2C67D70058}"/>
                </a:ext>
              </a:extLst>
            </p:cNvPr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14;p31">
              <a:extLst>
                <a:ext uri="{FF2B5EF4-FFF2-40B4-BE49-F238E27FC236}">
                  <a16:creationId xmlns:a16="http://schemas.microsoft.com/office/drawing/2014/main" id="{3E72416D-B7AB-47A7-A046-40BA5B83C2ED}"/>
                </a:ext>
              </a:extLst>
            </p:cNvPr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15;p31">
              <a:extLst>
                <a:ext uri="{FF2B5EF4-FFF2-40B4-BE49-F238E27FC236}">
                  <a16:creationId xmlns:a16="http://schemas.microsoft.com/office/drawing/2014/main" id="{2BBD38EF-3B43-4B3C-B828-D0FDAD1DBBCE}"/>
                </a:ext>
              </a:extLst>
            </p:cNvPr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16;p31">
              <a:extLst>
                <a:ext uri="{FF2B5EF4-FFF2-40B4-BE49-F238E27FC236}">
                  <a16:creationId xmlns:a16="http://schemas.microsoft.com/office/drawing/2014/main" id="{3658F161-FD32-4193-BE21-8EABB660FD92}"/>
                </a:ext>
              </a:extLst>
            </p:cNvPr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17;p31">
              <a:extLst>
                <a:ext uri="{FF2B5EF4-FFF2-40B4-BE49-F238E27FC236}">
                  <a16:creationId xmlns:a16="http://schemas.microsoft.com/office/drawing/2014/main" id="{A5B60113-C3C8-4F99-8EF0-33030EB8B674}"/>
                </a:ext>
              </a:extLst>
            </p:cNvPr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18;p31">
              <a:extLst>
                <a:ext uri="{FF2B5EF4-FFF2-40B4-BE49-F238E27FC236}">
                  <a16:creationId xmlns:a16="http://schemas.microsoft.com/office/drawing/2014/main" id="{4E152AC4-0124-43E1-A34C-E95A4B801CFA}"/>
                </a:ext>
              </a:extLst>
            </p:cNvPr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19;p31">
              <a:extLst>
                <a:ext uri="{FF2B5EF4-FFF2-40B4-BE49-F238E27FC236}">
                  <a16:creationId xmlns:a16="http://schemas.microsoft.com/office/drawing/2014/main" id="{9998319A-5487-4BCA-8D28-0CFDECDD484F}"/>
                </a:ext>
              </a:extLst>
            </p:cNvPr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20;p31">
              <a:extLst>
                <a:ext uri="{FF2B5EF4-FFF2-40B4-BE49-F238E27FC236}">
                  <a16:creationId xmlns:a16="http://schemas.microsoft.com/office/drawing/2014/main" id="{C370690B-ED7D-44F4-892F-2F72C6C98B69}"/>
                </a:ext>
              </a:extLst>
            </p:cNvPr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21;p31">
              <a:extLst>
                <a:ext uri="{FF2B5EF4-FFF2-40B4-BE49-F238E27FC236}">
                  <a16:creationId xmlns:a16="http://schemas.microsoft.com/office/drawing/2014/main" id="{0109C341-07E2-4CB8-8210-6E1EE626E330}"/>
                </a:ext>
              </a:extLst>
            </p:cNvPr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22;p31">
              <a:extLst>
                <a:ext uri="{FF2B5EF4-FFF2-40B4-BE49-F238E27FC236}">
                  <a16:creationId xmlns:a16="http://schemas.microsoft.com/office/drawing/2014/main" id="{DD624084-47FA-46B3-AD51-6FA71477637A}"/>
                </a:ext>
              </a:extLst>
            </p:cNvPr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23;p31">
              <a:extLst>
                <a:ext uri="{FF2B5EF4-FFF2-40B4-BE49-F238E27FC236}">
                  <a16:creationId xmlns:a16="http://schemas.microsoft.com/office/drawing/2014/main" id="{9FCEE49C-5F2F-4529-A441-01F11E1C555B}"/>
                </a:ext>
              </a:extLst>
            </p:cNvPr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24;p31">
              <a:extLst>
                <a:ext uri="{FF2B5EF4-FFF2-40B4-BE49-F238E27FC236}">
                  <a16:creationId xmlns:a16="http://schemas.microsoft.com/office/drawing/2014/main" id="{A44EEE6D-D1DC-4F7A-AEA6-3AEA98CF933B}"/>
                </a:ext>
              </a:extLst>
            </p:cNvPr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25;p31">
              <a:extLst>
                <a:ext uri="{FF2B5EF4-FFF2-40B4-BE49-F238E27FC236}">
                  <a16:creationId xmlns:a16="http://schemas.microsoft.com/office/drawing/2014/main" id="{4A1FF44F-2E8B-4B48-A84A-65ED1428285D}"/>
                </a:ext>
              </a:extLst>
            </p:cNvPr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26;p31">
              <a:extLst>
                <a:ext uri="{FF2B5EF4-FFF2-40B4-BE49-F238E27FC236}">
                  <a16:creationId xmlns:a16="http://schemas.microsoft.com/office/drawing/2014/main" id="{19D57929-DD2D-460B-B306-A401D669016D}"/>
                </a:ext>
              </a:extLst>
            </p:cNvPr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27;p31">
              <a:extLst>
                <a:ext uri="{FF2B5EF4-FFF2-40B4-BE49-F238E27FC236}">
                  <a16:creationId xmlns:a16="http://schemas.microsoft.com/office/drawing/2014/main" id="{0F0E0267-49DD-42E2-BA3B-5F3B1CDE6241}"/>
                </a:ext>
              </a:extLst>
            </p:cNvPr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28;p31">
              <a:extLst>
                <a:ext uri="{FF2B5EF4-FFF2-40B4-BE49-F238E27FC236}">
                  <a16:creationId xmlns:a16="http://schemas.microsoft.com/office/drawing/2014/main" id="{97686FA8-EBBF-4B3E-A91E-4A8D36138E1A}"/>
                </a:ext>
              </a:extLst>
            </p:cNvPr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29;p31">
              <a:extLst>
                <a:ext uri="{FF2B5EF4-FFF2-40B4-BE49-F238E27FC236}">
                  <a16:creationId xmlns:a16="http://schemas.microsoft.com/office/drawing/2014/main" id="{3635CA60-1B86-4F88-809D-ED20875194D2}"/>
                </a:ext>
              </a:extLst>
            </p:cNvPr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30;p31">
              <a:extLst>
                <a:ext uri="{FF2B5EF4-FFF2-40B4-BE49-F238E27FC236}">
                  <a16:creationId xmlns:a16="http://schemas.microsoft.com/office/drawing/2014/main" id="{BDFE2A2D-8DFA-421D-BBA8-F0F97A715CCD}"/>
                </a:ext>
              </a:extLst>
            </p:cNvPr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31;p31">
              <a:extLst>
                <a:ext uri="{FF2B5EF4-FFF2-40B4-BE49-F238E27FC236}">
                  <a16:creationId xmlns:a16="http://schemas.microsoft.com/office/drawing/2014/main" id="{A632C1B9-626B-4A4B-8CCA-08FFEF71FC74}"/>
                </a:ext>
              </a:extLst>
            </p:cNvPr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32;p31">
              <a:extLst>
                <a:ext uri="{FF2B5EF4-FFF2-40B4-BE49-F238E27FC236}">
                  <a16:creationId xmlns:a16="http://schemas.microsoft.com/office/drawing/2014/main" id="{CBC6FE89-5461-4FD1-B571-FD7BECDE59FC}"/>
                </a:ext>
              </a:extLst>
            </p:cNvPr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33;p31">
              <a:extLst>
                <a:ext uri="{FF2B5EF4-FFF2-40B4-BE49-F238E27FC236}">
                  <a16:creationId xmlns:a16="http://schemas.microsoft.com/office/drawing/2014/main" id="{90CAA6EE-01A9-4573-9580-2BB1EC810776}"/>
                </a:ext>
              </a:extLst>
            </p:cNvPr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34;p31">
              <a:extLst>
                <a:ext uri="{FF2B5EF4-FFF2-40B4-BE49-F238E27FC236}">
                  <a16:creationId xmlns:a16="http://schemas.microsoft.com/office/drawing/2014/main" id="{96348BF2-22B9-4222-99AC-F8C347837A59}"/>
                </a:ext>
              </a:extLst>
            </p:cNvPr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035;p31">
              <a:extLst>
                <a:ext uri="{FF2B5EF4-FFF2-40B4-BE49-F238E27FC236}">
                  <a16:creationId xmlns:a16="http://schemas.microsoft.com/office/drawing/2014/main" id="{F2C73E01-4D3E-4FEC-9B16-019976D84BE7}"/>
                </a:ext>
              </a:extLst>
            </p:cNvPr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036;p31">
              <a:extLst>
                <a:ext uri="{FF2B5EF4-FFF2-40B4-BE49-F238E27FC236}">
                  <a16:creationId xmlns:a16="http://schemas.microsoft.com/office/drawing/2014/main" id="{37C8AA32-7D52-4C00-8894-1824FA62ACC8}"/>
                </a:ext>
              </a:extLst>
            </p:cNvPr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037;p31">
              <a:extLst>
                <a:ext uri="{FF2B5EF4-FFF2-40B4-BE49-F238E27FC236}">
                  <a16:creationId xmlns:a16="http://schemas.microsoft.com/office/drawing/2014/main" id="{758B10AC-AE37-4058-BB7A-25D3F335D348}"/>
                </a:ext>
              </a:extLst>
            </p:cNvPr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038;p31">
              <a:extLst>
                <a:ext uri="{FF2B5EF4-FFF2-40B4-BE49-F238E27FC236}">
                  <a16:creationId xmlns:a16="http://schemas.microsoft.com/office/drawing/2014/main" id="{1FB571CA-540C-43B4-8E93-6C89E9F41B28}"/>
                </a:ext>
              </a:extLst>
            </p:cNvPr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039;p31">
              <a:extLst>
                <a:ext uri="{FF2B5EF4-FFF2-40B4-BE49-F238E27FC236}">
                  <a16:creationId xmlns:a16="http://schemas.microsoft.com/office/drawing/2014/main" id="{647D8EF0-5BA9-49B7-8DC0-55A9379D2E89}"/>
                </a:ext>
              </a:extLst>
            </p:cNvPr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040;p31">
              <a:extLst>
                <a:ext uri="{FF2B5EF4-FFF2-40B4-BE49-F238E27FC236}">
                  <a16:creationId xmlns:a16="http://schemas.microsoft.com/office/drawing/2014/main" id="{F19CF3FB-BF42-4F46-B6AC-067AC5FCEC16}"/>
                </a:ext>
              </a:extLst>
            </p:cNvPr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041;p31">
              <a:extLst>
                <a:ext uri="{FF2B5EF4-FFF2-40B4-BE49-F238E27FC236}">
                  <a16:creationId xmlns:a16="http://schemas.microsoft.com/office/drawing/2014/main" id="{703BED93-63FD-4795-940A-A4EDCFC5A38C}"/>
                </a:ext>
              </a:extLst>
            </p:cNvPr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042;p31">
              <a:extLst>
                <a:ext uri="{FF2B5EF4-FFF2-40B4-BE49-F238E27FC236}">
                  <a16:creationId xmlns:a16="http://schemas.microsoft.com/office/drawing/2014/main" id="{9082B400-D60A-4DAC-98A3-321A6DC3E228}"/>
                </a:ext>
              </a:extLst>
            </p:cNvPr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043;p31">
              <a:extLst>
                <a:ext uri="{FF2B5EF4-FFF2-40B4-BE49-F238E27FC236}">
                  <a16:creationId xmlns:a16="http://schemas.microsoft.com/office/drawing/2014/main" id="{45FBC015-AD24-4AD6-95F9-D06A29A15A91}"/>
                </a:ext>
              </a:extLst>
            </p:cNvPr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044;p31">
              <a:extLst>
                <a:ext uri="{FF2B5EF4-FFF2-40B4-BE49-F238E27FC236}">
                  <a16:creationId xmlns:a16="http://schemas.microsoft.com/office/drawing/2014/main" id="{5098C060-FD7D-4C92-9F1A-DCEC29FFD2B4}"/>
                </a:ext>
              </a:extLst>
            </p:cNvPr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045;p31">
              <a:extLst>
                <a:ext uri="{FF2B5EF4-FFF2-40B4-BE49-F238E27FC236}">
                  <a16:creationId xmlns:a16="http://schemas.microsoft.com/office/drawing/2014/main" id="{29895D34-2925-4968-B963-B5E6956CE5AF}"/>
                </a:ext>
              </a:extLst>
            </p:cNvPr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046;p31">
              <a:extLst>
                <a:ext uri="{FF2B5EF4-FFF2-40B4-BE49-F238E27FC236}">
                  <a16:creationId xmlns:a16="http://schemas.microsoft.com/office/drawing/2014/main" id="{039E1CA0-2CC1-41AA-8825-F1972432184B}"/>
                </a:ext>
              </a:extLst>
            </p:cNvPr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047;p31">
              <a:extLst>
                <a:ext uri="{FF2B5EF4-FFF2-40B4-BE49-F238E27FC236}">
                  <a16:creationId xmlns:a16="http://schemas.microsoft.com/office/drawing/2014/main" id="{870D086A-921E-435C-A16C-CC1F1A5781A2}"/>
                </a:ext>
              </a:extLst>
            </p:cNvPr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048;p31">
              <a:extLst>
                <a:ext uri="{FF2B5EF4-FFF2-40B4-BE49-F238E27FC236}">
                  <a16:creationId xmlns:a16="http://schemas.microsoft.com/office/drawing/2014/main" id="{7A276B47-F731-490B-912B-04078F84F0CC}"/>
                </a:ext>
              </a:extLst>
            </p:cNvPr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049;p31">
              <a:extLst>
                <a:ext uri="{FF2B5EF4-FFF2-40B4-BE49-F238E27FC236}">
                  <a16:creationId xmlns:a16="http://schemas.microsoft.com/office/drawing/2014/main" id="{423DEF70-0811-4D52-BDEA-BFE869D791C8}"/>
                </a:ext>
              </a:extLst>
            </p:cNvPr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50;p31">
              <a:extLst>
                <a:ext uri="{FF2B5EF4-FFF2-40B4-BE49-F238E27FC236}">
                  <a16:creationId xmlns:a16="http://schemas.microsoft.com/office/drawing/2014/main" id="{2F66F970-D967-401F-8A9A-2EF09E49482A}"/>
                </a:ext>
              </a:extLst>
            </p:cNvPr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51;p31">
              <a:extLst>
                <a:ext uri="{FF2B5EF4-FFF2-40B4-BE49-F238E27FC236}">
                  <a16:creationId xmlns:a16="http://schemas.microsoft.com/office/drawing/2014/main" id="{E2E9298F-B2E7-4092-B764-0B36B8BB43CB}"/>
                </a:ext>
              </a:extLst>
            </p:cNvPr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052;p31">
              <a:extLst>
                <a:ext uri="{FF2B5EF4-FFF2-40B4-BE49-F238E27FC236}">
                  <a16:creationId xmlns:a16="http://schemas.microsoft.com/office/drawing/2014/main" id="{413BBCAF-7FAE-4B2D-B6DD-B1E40E8BD1E6}"/>
                </a:ext>
              </a:extLst>
            </p:cNvPr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053;p31">
              <a:extLst>
                <a:ext uri="{FF2B5EF4-FFF2-40B4-BE49-F238E27FC236}">
                  <a16:creationId xmlns:a16="http://schemas.microsoft.com/office/drawing/2014/main" id="{B531825C-0A4F-4A28-A379-811C373A13E7}"/>
                </a:ext>
              </a:extLst>
            </p:cNvPr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54;p31">
              <a:extLst>
                <a:ext uri="{FF2B5EF4-FFF2-40B4-BE49-F238E27FC236}">
                  <a16:creationId xmlns:a16="http://schemas.microsoft.com/office/drawing/2014/main" id="{7E7515D2-CF30-4D8E-94D9-CA639CB19B4D}"/>
                </a:ext>
              </a:extLst>
            </p:cNvPr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55;p31">
              <a:extLst>
                <a:ext uri="{FF2B5EF4-FFF2-40B4-BE49-F238E27FC236}">
                  <a16:creationId xmlns:a16="http://schemas.microsoft.com/office/drawing/2014/main" id="{8552FD51-6C8E-4F17-9EB0-CD1BFBA410B5}"/>
                </a:ext>
              </a:extLst>
            </p:cNvPr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56;p31">
              <a:extLst>
                <a:ext uri="{FF2B5EF4-FFF2-40B4-BE49-F238E27FC236}">
                  <a16:creationId xmlns:a16="http://schemas.microsoft.com/office/drawing/2014/main" id="{F11EC32E-B6B1-47B8-99AE-49C3C8AA7540}"/>
                </a:ext>
              </a:extLst>
            </p:cNvPr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57;p31">
              <a:extLst>
                <a:ext uri="{FF2B5EF4-FFF2-40B4-BE49-F238E27FC236}">
                  <a16:creationId xmlns:a16="http://schemas.microsoft.com/office/drawing/2014/main" id="{AF5FE159-ECDD-41E0-AE92-E9B81F2C72C2}"/>
                </a:ext>
              </a:extLst>
            </p:cNvPr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058;p31">
              <a:extLst>
                <a:ext uri="{FF2B5EF4-FFF2-40B4-BE49-F238E27FC236}">
                  <a16:creationId xmlns:a16="http://schemas.microsoft.com/office/drawing/2014/main" id="{FF5A39CD-D280-48DC-BDC2-5FEE137F59B7}"/>
                </a:ext>
              </a:extLst>
            </p:cNvPr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059;p31">
              <a:extLst>
                <a:ext uri="{FF2B5EF4-FFF2-40B4-BE49-F238E27FC236}">
                  <a16:creationId xmlns:a16="http://schemas.microsoft.com/office/drawing/2014/main" id="{24904474-E9F5-4200-9E0F-6BF363B05A2F}"/>
                </a:ext>
              </a:extLst>
            </p:cNvPr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060;p31">
              <a:extLst>
                <a:ext uri="{FF2B5EF4-FFF2-40B4-BE49-F238E27FC236}">
                  <a16:creationId xmlns:a16="http://schemas.microsoft.com/office/drawing/2014/main" id="{68E5EE9E-C2C7-49B1-B801-50D9359EB8D8}"/>
                </a:ext>
              </a:extLst>
            </p:cNvPr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61;p31">
              <a:extLst>
                <a:ext uri="{FF2B5EF4-FFF2-40B4-BE49-F238E27FC236}">
                  <a16:creationId xmlns:a16="http://schemas.microsoft.com/office/drawing/2014/main" id="{8332F186-92DD-4940-9853-3853D7686CFA}"/>
                </a:ext>
              </a:extLst>
            </p:cNvPr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62;p31">
              <a:extLst>
                <a:ext uri="{FF2B5EF4-FFF2-40B4-BE49-F238E27FC236}">
                  <a16:creationId xmlns:a16="http://schemas.microsoft.com/office/drawing/2014/main" id="{81630562-EE91-4B3E-87AD-58F731FB1B2E}"/>
                </a:ext>
              </a:extLst>
            </p:cNvPr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63;p31">
              <a:extLst>
                <a:ext uri="{FF2B5EF4-FFF2-40B4-BE49-F238E27FC236}">
                  <a16:creationId xmlns:a16="http://schemas.microsoft.com/office/drawing/2014/main" id="{406EFAF3-AF17-487C-9128-01C5BD3EB973}"/>
                </a:ext>
              </a:extLst>
            </p:cNvPr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64;p31">
              <a:extLst>
                <a:ext uri="{FF2B5EF4-FFF2-40B4-BE49-F238E27FC236}">
                  <a16:creationId xmlns:a16="http://schemas.microsoft.com/office/drawing/2014/main" id="{92BA0714-A8E6-4A5C-9945-B00506D11E49}"/>
                </a:ext>
              </a:extLst>
            </p:cNvPr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65;p31">
              <a:extLst>
                <a:ext uri="{FF2B5EF4-FFF2-40B4-BE49-F238E27FC236}">
                  <a16:creationId xmlns:a16="http://schemas.microsoft.com/office/drawing/2014/main" id="{1AC4AA72-5BA1-4B04-A9B1-A8297B59432E}"/>
                </a:ext>
              </a:extLst>
            </p:cNvPr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66;p31">
              <a:extLst>
                <a:ext uri="{FF2B5EF4-FFF2-40B4-BE49-F238E27FC236}">
                  <a16:creationId xmlns:a16="http://schemas.microsoft.com/office/drawing/2014/main" id="{73EA4430-67A0-4271-AC53-322997CF333F}"/>
                </a:ext>
              </a:extLst>
            </p:cNvPr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67;p31">
              <a:extLst>
                <a:ext uri="{FF2B5EF4-FFF2-40B4-BE49-F238E27FC236}">
                  <a16:creationId xmlns:a16="http://schemas.microsoft.com/office/drawing/2014/main" id="{E116EA48-A8DA-43AF-A1C2-7E363E9F2BF0}"/>
                </a:ext>
              </a:extLst>
            </p:cNvPr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068;p31">
              <a:extLst>
                <a:ext uri="{FF2B5EF4-FFF2-40B4-BE49-F238E27FC236}">
                  <a16:creationId xmlns:a16="http://schemas.microsoft.com/office/drawing/2014/main" id="{C91F9B7D-A1A8-4959-AF86-B47AD1774528}"/>
                </a:ext>
              </a:extLst>
            </p:cNvPr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69;p31">
              <a:extLst>
                <a:ext uri="{FF2B5EF4-FFF2-40B4-BE49-F238E27FC236}">
                  <a16:creationId xmlns:a16="http://schemas.microsoft.com/office/drawing/2014/main" id="{031E8C34-6576-474D-B576-5FE249494F91}"/>
                </a:ext>
              </a:extLst>
            </p:cNvPr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70;p31">
              <a:extLst>
                <a:ext uri="{FF2B5EF4-FFF2-40B4-BE49-F238E27FC236}">
                  <a16:creationId xmlns:a16="http://schemas.microsoft.com/office/drawing/2014/main" id="{CAEC75F3-2537-4073-9AEC-75379F022B82}"/>
                </a:ext>
              </a:extLst>
            </p:cNvPr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71;p31">
              <a:extLst>
                <a:ext uri="{FF2B5EF4-FFF2-40B4-BE49-F238E27FC236}">
                  <a16:creationId xmlns:a16="http://schemas.microsoft.com/office/drawing/2014/main" id="{DE83E578-6E57-4351-A711-A5A1F373C733}"/>
                </a:ext>
              </a:extLst>
            </p:cNvPr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72;p31">
              <a:extLst>
                <a:ext uri="{FF2B5EF4-FFF2-40B4-BE49-F238E27FC236}">
                  <a16:creationId xmlns:a16="http://schemas.microsoft.com/office/drawing/2014/main" id="{5946A411-5ACA-4AAB-9C87-6A34AC17D5EA}"/>
                </a:ext>
              </a:extLst>
            </p:cNvPr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073;p31">
              <a:extLst>
                <a:ext uri="{FF2B5EF4-FFF2-40B4-BE49-F238E27FC236}">
                  <a16:creationId xmlns:a16="http://schemas.microsoft.com/office/drawing/2014/main" id="{BF9648C5-1BAE-4CA6-A66D-D37E301DB0F9}"/>
                </a:ext>
              </a:extLst>
            </p:cNvPr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074;p31">
              <a:extLst>
                <a:ext uri="{FF2B5EF4-FFF2-40B4-BE49-F238E27FC236}">
                  <a16:creationId xmlns:a16="http://schemas.microsoft.com/office/drawing/2014/main" id="{21736333-633B-4AD5-B7F1-3FCC8771B1BB}"/>
                </a:ext>
              </a:extLst>
            </p:cNvPr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075;p31">
              <a:extLst>
                <a:ext uri="{FF2B5EF4-FFF2-40B4-BE49-F238E27FC236}">
                  <a16:creationId xmlns:a16="http://schemas.microsoft.com/office/drawing/2014/main" id="{CC400C37-8F1A-4CCA-8227-24CC3A8E3C85}"/>
                </a:ext>
              </a:extLst>
            </p:cNvPr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076;p31">
              <a:extLst>
                <a:ext uri="{FF2B5EF4-FFF2-40B4-BE49-F238E27FC236}">
                  <a16:creationId xmlns:a16="http://schemas.microsoft.com/office/drawing/2014/main" id="{278F7D0D-051E-4139-9D57-D2C96234DC8A}"/>
                </a:ext>
              </a:extLst>
            </p:cNvPr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077;p31">
              <a:extLst>
                <a:ext uri="{FF2B5EF4-FFF2-40B4-BE49-F238E27FC236}">
                  <a16:creationId xmlns:a16="http://schemas.microsoft.com/office/drawing/2014/main" id="{C4262A32-D88E-4384-900D-84EC17D1827B}"/>
                </a:ext>
              </a:extLst>
            </p:cNvPr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078;p31">
              <a:extLst>
                <a:ext uri="{FF2B5EF4-FFF2-40B4-BE49-F238E27FC236}">
                  <a16:creationId xmlns:a16="http://schemas.microsoft.com/office/drawing/2014/main" id="{5DC29386-F40E-4A06-AE89-D794147EF24E}"/>
                </a:ext>
              </a:extLst>
            </p:cNvPr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079;p31">
              <a:extLst>
                <a:ext uri="{FF2B5EF4-FFF2-40B4-BE49-F238E27FC236}">
                  <a16:creationId xmlns:a16="http://schemas.microsoft.com/office/drawing/2014/main" id="{D08C5DDC-CD0F-47D4-B53A-68EDDD8CF890}"/>
                </a:ext>
              </a:extLst>
            </p:cNvPr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080;p31">
              <a:extLst>
                <a:ext uri="{FF2B5EF4-FFF2-40B4-BE49-F238E27FC236}">
                  <a16:creationId xmlns:a16="http://schemas.microsoft.com/office/drawing/2014/main" id="{206E17F7-3C5F-4883-A1B5-2D3F2F24BE5A}"/>
                </a:ext>
              </a:extLst>
            </p:cNvPr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081;p31">
              <a:extLst>
                <a:ext uri="{FF2B5EF4-FFF2-40B4-BE49-F238E27FC236}">
                  <a16:creationId xmlns:a16="http://schemas.microsoft.com/office/drawing/2014/main" id="{7716E526-D16B-4D0D-A2AA-B2951C72F679}"/>
                </a:ext>
              </a:extLst>
            </p:cNvPr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082;p31">
              <a:extLst>
                <a:ext uri="{FF2B5EF4-FFF2-40B4-BE49-F238E27FC236}">
                  <a16:creationId xmlns:a16="http://schemas.microsoft.com/office/drawing/2014/main" id="{CDA6DD21-8D3F-49CE-835E-7AA14CAB376E}"/>
                </a:ext>
              </a:extLst>
            </p:cNvPr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083;p31">
              <a:extLst>
                <a:ext uri="{FF2B5EF4-FFF2-40B4-BE49-F238E27FC236}">
                  <a16:creationId xmlns:a16="http://schemas.microsoft.com/office/drawing/2014/main" id="{41872C19-63F9-43EA-8C91-E0BB78E549A4}"/>
                </a:ext>
              </a:extLst>
            </p:cNvPr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084;p31">
              <a:extLst>
                <a:ext uri="{FF2B5EF4-FFF2-40B4-BE49-F238E27FC236}">
                  <a16:creationId xmlns:a16="http://schemas.microsoft.com/office/drawing/2014/main" id="{D71D97E8-809D-481D-BCB8-A3EB95E4DE17}"/>
                </a:ext>
              </a:extLst>
            </p:cNvPr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085;p31">
              <a:extLst>
                <a:ext uri="{FF2B5EF4-FFF2-40B4-BE49-F238E27FC236}">
                  <a16:creationId xmlns:a16="http://schemas.microsoft.com/office/drawing/2014/main" id="{5E34664C-8A7D-4998-985B-1C76B7258C05}"/>
                </a:ext>
              </a:extLst>
            </p:cNvPr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086;p31">
              <a:extLst>
                <a:ext uri="{FF2B5EF4-FFF2-40B4-BE49-F238E27FC236}">
                  <a16:creationId xmlns:a16="http://schemas.microsoft.com/office/drawing/2014/main" id="{641BB68B-F743-436D-A179-35BD66EE2005}"/>
                </a:ext>
              </a:extLst>
            </p:cNvPr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87;p31">
              <a:extLst>
                <a:ext uri="{FF2B5EF4-FFF2-40B4-BE49-F238E27FC236}">
                  <a16:creationId xmlns:a16="http://schemas.microsoft.com/office/drawing/2014/main" id="{315F15E0-0850-4421-A879-BE13054B7082}"/>
                </a:ext>
              </a:extLst>
            </p:cNvPr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88;p31">
              <a:extLst>
                <a:ext uri="{FF2B5EF4-FFF2-40B4-BE49-F238E27FC236}">
                  <a16:creationId xmlns:a16="http://schemas.microsoft.com/office/drawing/2014/main" id="{F8E57B84-018B-4287-AA24-2367769C575F}"/>
                </a:ext>
              </a:extLst>
            </p:cNvPr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89;p31">
              <a:extLst>
                <a:ext uri="{FF2B5EF4-FFF2-40B4-BE49-F238E27FC236}">
                  <a16:creationId xmlns:a16="http://schemas.microsoft.com/office/drawing/2014/main" id="{293DBE8A-FFC4-41DB-B3CE-54823341CE62}"/>
                </a:ext>
              </a:extLst>
            </p:cNvPr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90;p31">
              <a:extLst>
                <a:ext uri="{FF2B5EF4-FFF2-40B4-BE49-F238E27FC236}">
                  <a16:creationId xmlns:a16="http://schemas.microsoft.com/office/drawing/2014/main" id="{25CE84CA-7779-4731-902F-323C16EA36AD}"/>
                </a:ext>
              </a:extLst>
            </p:cNvPr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091;p31">
              <a:extLst>
                <a:ext uri="{FF2B5EF4-FFF2-40B4-BE49-F238E27FC236}">
                  <a16:creationId xmlns:a16="http://schemas.microsoft.com/office/drawing/2014/main" id="{A569F836-1488-4F8B-9FAA-30AED66AA6E6}"/>
                </a:ext>
              </a:extLst>
            </p:cNvPr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102;p31">
              <a:extLst>
                <a:ext uri="{FF2B5EF4-FFF2-40B4-BE49-F238E27FC236}">
                  <a16:creationId xmlns:a16="http://schemas.microsoft.com/office/drawing/2014/main" id="{E96A9317-9B61-41ED-AD98-705DF54D5262}"/>
                </a:ext>
              </a:extLst>
            </p:cNvPr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103;p31">
              <a:extLst>
                <a:ext uri="{FF2B5EF4-FFF2-40B4-BE49-F238E27FC236}">
                  <a16:creationId xmlns:a16="http://schemas.microsoft.com/office/drawing/2014/main" id="{2545D82C-8E88-4430-9B3D-3B29F15E4CA3}"/>
                </a:ext>
              </a:extLst>
            </p:cNvPr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104;p31">
              <a:extLst>
                <a:ext uri="{FF2B5EF4-FFF2-40B4-BE49-F238E27FC236}">
                  <a16:creationId xmlns:a16="http://schemas.microsoft.com/office/drawing/2014/main" id="{2CFEFAEB-5193-48D1-94C5-8FC1CAC364E1}"/>
                </a:ext>
              </a:extLst>
            </p:cNvPr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105;p31">
              <a:extLst>
                <a:ext uri="{FF2B5EF4-FFF2-40B4-BE49-F238E27FC236}">
                  <a16:creationId xmlns:a16="http://schemas.microsoft.com/office/drawing/2014/main" id="{E8DEFC6B-E85C-4091-AD6E-6509A621B8D7}"/>
                </a:ext>
              </a:extLst>
            </p:cNvPr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106;p31">
              <a:extLst>
                <a:ext uri="{FF2B5EF4-FFF2-40B4-BE49-F238E27FC236}">
                  <a16:creationId xmlns:a16="http://schemas.microsoft.com/office/drawing/2014/main" id="{56D8308D-64D6-4236-A92B-082C0E364363}"/>
                </a:ext>
              </a:extLst>
            </p:cNvPr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107;p31">
              <a:extLst>
                <a:ext uri="{FF2B5EF4-FFF2-40B4-BE49-F238E27FC236}">
                  <a16:creationId xmlns:a16="http://schemas.microsoft.com/office/drawing/2014/main" id="{6C06AA4A-5750-4C88-B6F4-9C6072C78AE1}"/>
                </a:ext>
              </a:extLst>
            </p:cNvPr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108;p31">
              <a:extLst>
                <a:ext uri="{FF2B5EF4-FFF2-40B4-BE49-F238E27FC236}">
                  <a16:creationId xmlns:a16="http://schemas.microsoft.com/office/drawing/2014/main" id="{FE2AB3C2-534B-44A9-AC90-FAF7BCC2E052}"/>
                </a:ext>
              </a:extLst>
            </p:cNvPr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109;p31">
              <a:extLst>
                <a:ext uri="{FF2B5EF4-FFF2-40B4-BE49-F238E27FC236}">
                  <a16:creationId xmlns:a16="http://schemas.microsoft.com/office/drawing/2014/main" id="{5F4C1BDE-297E-4947-961D-CA7B9A85A5B6}"/>
                </a:ext>
              </a:extLst>
            </p:cNvPr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110;p31">
              <a:extLst>
                <a:ext uri="{FF2B5EF4-FFF2-40B4-BE49-F238E27FC236}">
                  <a16:creationId xmlns:a16="http://schemas.microsoft.com/office/drawing/2014/main" id="{AE9FA56B-6671-4AFE-8CB0-6644D874BF01}"/>
                </a:ext>
              </a:extLst>
            </p:cNvPr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111;p31">
              <a:extLst>
                <a:ext uri="{FF2B5EF4-FFF2-40B4-BE49-F238E27FC236}">
                  <a16:creationId xmlns:a16="http://schemas.microsoft.com/office/drawing/2014/main" id="{7E2D5EF6-17DF-42DC-9EF3-F19EF2F111A7}"/>
                </a:ext>
              </a:extLst>
            </p:cNvPr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112;p31">
              <a:extLst>
                <a:ext uri="{FF2B5EF4-FFF2-40B4-BE49-F238E27FC236}">
                  <a16:creationId xmlns:a16="http://schemas.microsoft.com/office/drawing/2014/main" id="{5E120B10-3988-471F-A657-EAA6DC6E32D7}"/>
                </a:ext>
              </a:extLst>
            </p:cNvPr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113;p31">
              <a:extLst>
                <a:ext uri="{FF2B5EF4-FFF2-40B4-BE49-F238E27FC236}">
                  <a16:creationId xmlns:a16="http://schemas.microsoft.com/office/drawing/2014/main" id="{A9AE0259-8E0A-49EC-A59E-80B5C73DE826}"/>
                </a:ext>
              </a:extLst>
            </p:cNvPr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114;p31">
              <a:extLst>
                <a:ext uri="{FF2B5EF4-FFF2-40B4-BE49-F238E27FC236}">
                  <a16:creationId xmlns:a16="http://schemas.microsoft.com/office/drawing/2014/main" id="{8E0F6249-17D3-4C54-838B-B91307F5E2D8}"/>
                </a:ext>
              </a:extLst>
            </p:cNvPr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115;p31">
              <a:extLst>
                <a:ext uri="{FF2B5EF4-FFF2-40B4-BE49-F238E27FC236}">
                  <a16:creationId xmlns:a16="http://schemas.microsoft.com/office/drawing/2014/main" id="{9183004C-9EAB-4F1E-83B2-DEB5BB9C7E0B}"/>
                </a:ext>
              </a:extLst>
            </p:cNvPr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116;p31">
              <a:extLst>
                <a:ext uri="{FF2B5EF4-FFF2-40B4-BE49-F238E27FC236}">
                  <a16:creationId xmlns:a16="http://schemas.microsoft.com/office/drawing/2014/main" id="{3C1289FC-0E3F-4860-BFBE-A030F0EB8D2B}"/>
                </a:ext>
              </a:extLst>
            </p:cNvPr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117;p31">
              <a:extLst>
                <a:ext uri="{FF2B5EF4-FFF2-40B4-BE49-F238E27FC236}">
                  <a16:creationId xmlns:a16="http://schemas.microsoft.com/office/drawing/2014/main" id="{5C8C7CA2-A9AD-46B5-BE7A-E40A4672FEE2}"/>
                </a:ext>
              </a:extLst>
            </p:cNvPr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118;p31">
              <a:extLst>
                <a:ext uri="{FF2B5EF4-FFF2-40B4-BE49-F238E27FC236}">
                  <a16:creationId xmlns:a16="http://schemas.microsoft.com/office/drawing/2014/main" id="{4F1E8F5C-A00F-4DDE-984D-39236CF43E16}"/>
                </a:ext>
              </a:extLst>
            </p:cNvPr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119;p31">
              <a:extLst>
                <a:ext uri="{FF2B5EF4-FFF2-40B4-BE49-F238E27FC236}">
                  <a16:creationId xmlns:a16="http://schemas.microsoft.com/office/drawing/2014/main" id="{CD20CC1F-19EB-4BF4-9E1C-FEE58B13F666}"/>
                </a:ext>
              </a:extLst>
            </p:cNvPr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120;p31">
              <a:extLst>
                <a:ext uri="{FF2B5EF4-FFF2-40B4-BE49-F238E27FC236}">
                  <a16:creationId xmlns:a16="http://schemas.microsoft.com/office/drawing/2014/main" id="{5768DF3F-598F-4665-AD89-7141D52969E9}"/>
                </a:ext>
              </a:extLst>
            </p:cNvPr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121;p31">
              <a:extLst>
                <a:ext uri="{FF2B5EF4-FFF2-40B4-BE49-F238E27FC236}">
                  <a16:creationId xmlns:a16="http://schemas.microsoft.com/office/drawing/2014/main" id="{D4B156F1-9A3C-4813-85B8-A8DC3DB01079}"/>
                </a:ext>
              </a:extLst>
            </p:cNvPr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122;p31">
              <a:extLst>
                <a:ext uri="{FF2B5EF4-FFF2-40B4-BE49-F238E27FC236}">
                  <a16:creationId xmlns:a16="http://schemas.microsoft.com/office/drawing/2014/main" id="{A8A0A240-FA57-423F-AD9C-7C095EBEC1FC}"/>
                </a:ext>
              </a:extLst>
            </p:cNvPr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123;p31">
              <a:extLst>
                <a:ext uri="{FF2B5EF4-FFF2-40B4-BE49-F238E27FC236}">
                  <a16:creationId xmlns:a16="http://schemas.microsoft.com/office/drawing/2014/main" id="{6EC5E84D-BDC0-4EF3-96E3-60C2211B7FCD}"/>
                </a:ext>
              </a:extLst>
            </p:cNvPr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124;p31">
              <a:extLst>
                <a:ext uri="{FF2B5EF4-FFF2-40B4-BE49-F238E27FC236}">
                  <a16:creationId xmlns:a16="http://schemas.microsoft.com/office/drawing/2014/main" id="{B896CF4E-1269-47ED-8B0D-57B8DC54F9A4}"/>
                </a:ext>
              </a:extLst>
            </p:cNvPr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125;p31">
              <a:extLst>
                <a:ext uri="{FF2B5EF4-FFF2-40B4-BE49-F238E27FC236}">
                  <a16:creationId xmlns:a16="http://schemas.microsoft.com/office/drawing/2014/main" id="{F78759F7-6BC8-4750-8DB9-C672F36F99B4}"/>
                </a:ext>
              </a:extLst>
            </p:cNvPr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126;p31">
              <a:extLst>
                <a:ext uri="{FF2B5EF4-FFF2-40B4-BE49-F238E27FC236}">
                  <a16:creationId xmlns:a16="http://schemas.microsoft.com/office/drawing/2014/main" id="{2C8A3A7D-470E-437C-877B-A76A486D4528}"/>
                </a:ext>
              </a:extLst>
            </p:cNvPr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127;p31">
              <a:extLst>
                <a:ext uri="{FF2B5EF4-FFF2-40B4-BE49-F238E27FC236}">
                  <a16:creationId xmlns:a16="http://schemas.microsoft.com/office/drawing/2014/main" id="{B39A305B-97C2-46C8-837E-00E816200D34}"/>
                </a:ext>
              </a:extLst>
            </p:cNvPr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128;p31">
              <a:extLst>
                <a:ext uri="{FF2B5EF4-FFF2-40B4-BE49-F238E27FC236}">
                  <a16:creationId xmlns:a16="http://schemas.microsoft.com/office/drawing/2014/main" id="{F24D5953-5EF6-4294-B387-F246BB14B8D0}"/>
                </a:ext>
              </a:extLst>
            </p:cNvPr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129;p31">
              <a:extLst>
                <a:ext uri="{FF2B5EF4-FFF2-40B4-BE49-F238E27FC236}">
                  <a16:creationId xmlns:a16="http://schemas.microsoft.com/office/drawing/2014/main" id="{1984F5B4-D8BD-4B7F-9966-349B9F4CF6E7}"/>
                </a:ext>
              </a:extLst>
            </p:cNvPr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130;p31">
              <a:extLst>
                <a:ext uri="{FF2B5EF4-FFF2-40B4-BE49-F238E27FC236}">
                  <a16:creationId xmlns:a16="http://schemas.microsoft.com/office/drawing/2014/main" id="{B1405978-D8DE-43F4-88E5-8CEDAF095D9F}"/>
                </a:ext>
              </a:extLst>
            </p:cNvPr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131;p31">
              <a:extLst>
                <a:ext uri="{FF2B5EF4-FFF2-40B4-BE49-F238E27FC236}">
                  <a16:creationId xmlns:a16="http://schemas.microsoft.com/office/drawing/2014/main" id="{F5D46202-1FED-4F3A-8393-D49B7B66377B}"/>
                </a:ext>
              </a:extLst>
            </p:cNvPr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132;p31">
              <a:extLst>
                <a:ext uri="{FF2B5EF4-FFF2-40B4-BE49-F238E27FC236}">
                  <a16:creationId xmlns:a16="http://schemas.microsoft.com/office/drawing/2014/main" id="{9CE2B99A-350E-4884-9752-26D9549C1AC2}"/>
                </a:ext>
              </a:extLst>
            </p:cNvPr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133;p31">
              <a:extLst>
                <a:ext uri="{FF2B5EF4-FFF2-40B4-BE49-F238E27FC236}">
                  <a16:creationId xmlns:a16="http://schemas.microsoft.com/office/drawing/2014/main" id="{67D5A624-84AD-4344-9007-497C795ED30D}"/>
                </a:ext>
              </a:extLst>
            </p:cNvPr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134;p31">
              <a:extLst>
                <a:ext uri="{FF2B5EF4-FFF2-40B4-BE49-F238E27FC236}">
                  <a16:creationId xmlns:a16="http://schemas.microsoft.com/office/drawing/2014/main" id="{8A27A529-E471-4EC4-9BAA-28B3D2C13E21}"/>
                </a:ext>
              </a:extLst>
            </p:cNvPr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135;p31">
              <a:extLst>
                <a:ext uri="{FF2B5EF4-FFF2-40B4-BE49-F238E27FC236}">
                  <a16:creationId xmlns:a16="http://schemas.microsoft.com/office/drawing/2014/main" id="{F7C9C7E7-26F5-46E1-8551-59A430A9BC3B}"/>
                </a:ext>
              </a:extLst>
            </p:cNvPr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136;p31">
              <a:extLst>
                <a:ext uri="{FF2B5EF4-FFF2-40B4-BE49-F238E27FC236}">
                  <a16:creationId xmlns:a16="http://schemas.microsoft.com/office/drawing/2014/main" id="{1851CF32-2955-4E18-9762-887994B44CB5}"/>
                </a:ext>
              </a:extLst>
            </p:cNvPr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137;p31">
              <a:extLst>
                <a:ext uri="{FF2B5EF4-FFF2-40B4-BE49-F238E27FC236}">
                  <a16:creationId xmlns:a16="http://schemas.microsoft.com/office/drawing/2014/main" id="{765A5255-2F25-4569-BDEE-FCF965B9358F}"/>
                </a:ext>
              </a:extLst>
            </p:cNvPr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138;p31">
              <a:extLst>
                <a:ext uri="{FF2B5EF4-FFF2-40B4-BE49-F238E27FC236}">
                  <a16:creationId xmlns:a16="http://schemas.microsoft.com/office/drawing/2014/main" id="{1D7E9761-E59B-4BE6-883B-1FDAF9ED3F6C}"/>
                </a:ext>
              </a:extLst>
            </p:cNvPr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139;p31">
              <a:extLst>
                <a:ext uri="{FF2B5EF4-FFF2-40B4-BE49-F238E27FC236}">
                  <a16:creationId xmlns:a16="http://schemas.microsoft.com/office/drawing/2014/main" id="{E7884F11-8590-4521-8624-A3C6FEE27495}"/>
                </a:ext>
              </a:extLst>
            </p:cNvPr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140;p31">
              <a:extLst>
                <a:ext uri="{FF2B5EF4-FFF2-40B4-BE49-F238E27FC236}">
                  <a16:creationId xmlns:a16="http://schemas.microsoft.com/office/drawing/2014/main" id="{F0947EC1-9AC0-4091-979C-1078005E7117}"/>
                </a:ext>
              </a:extLst>
            </p:cNvPr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141;p31">
              <a:extLst>
                <a:ext uri="{FF2B5EF4-FFF2-40B4-BE49-F238E27FC236}">
                  <a16:creationId xmlns:a16="http://schemas.microsoft.com/office/drawing/2014/main" id="{131ACF93-84A9-4960-9AB6-019E9CEA2D10}"/>
                </a:ext>
              </a:extLst>
            </p:cNvPr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142;p31">
              <a:extLst>
                <a:ext uri="{FF2B5EF4-FFF2-40B4-BE49-F238E27FC236}">
                  <a16:creationId xmlns:a16="http://schemas.microsoft.com/office/drawing/2014/main" id="{8FB8F986-9764-45D5-8359-ABA56E9F3AF7}"/>
                </a:ext>
              </a:extLst>
            </p:cNvPr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143;p31">
              <a:extLst>
                <a:ext uri="{FF2B5EF4-FFF2-40B4-BE49-F238E27FC236}">
                  <a16:creationId xmlns:a16="http://schemas.microsoft.com/office/drawing/2014/main" id="{16125C05-CF6C-46AD-85E0-1CC356D73984}"/>
                </a:ext>
              </a:extLst>
            </p:cNvPr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144;p31">
              <a:extLst>
                <a:ext uri="{FF2B5EF4-FFF2-40B4-BE49-F238E27FC236}">
                  <a16:creationId xmlns:a16="http://schemas.microsoft.com/office/drawing/2014/main" id="{2F97494B-3433-4265-BDDE-DC60F79530CC}"/>
                </a:ext>
              </a:extLst>
            </p:cNvPr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145;p31">
              <a:extLst>
                <a:ext uri="{FF2B5EF4-FFF2-40B4-BE49-F238E27FC236}">
                  <a16:creationId xmlns:a16="http://schemas.microsoft.com/office/drawing/2014/main" id="{9CDA2B60-E6BD-4FA8-A7D9-E0FC2D98BFA1}"/>
                </a:ext>
              </a:extLst>
            </p:cNvPr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146;p31">
              <a:extLst>
                <a:ext uri="{FF2B5EF4-FFF2-40B4-BE49-F238E27FC236}">
                  <a16:creationId xmlns:a16="http://schemas.microsoft.com/office/drawing/2014/main" id="{3193C901-9411-4ADF-A2A8-81F9087E986B}"/>
                </a:ext>
              </a:extLst>
            </p:cNvPr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147;p31">
              <a:extLst>
                <a:ext uri="{FF2B5EF4-FFF2-40B4-BE49-F238E27FC236}">
                  <a16:creationId xmlns:a16="http://schemas.microsoft.com/office/drawing/2014/main" id="{9FE9D230-C45D-4CEE-958B-5E4CC10373B6}"/>
                </a:ext>
              </a:extLst>
            </p:cNvPr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148;p31">
              <a:extLst>
                <a:ext uri="{FF2B5EF4-FFF2-40B4-BE49-F238E27FC236}">
                  <a16:creationId xmlns:a16="http://schemas.microsoft.com/office/drawing/2014/main" id="{1F878F74-41FE-4EEB-860B-B305A992C821}"/>
                </a:ext>
              </a:extLst>
            </p:cNvPr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149;p31">
              <a:extLst>
                <a:ext uri="{FF2B5EF4-FFF2-40B4-BE49-F238E27FC236}">
                  <a16:creationId xmlns:a16="http://schemas.microsoft.com/office/drawing/2014/main" id="{DE5E3C91-7035-4A93-BBDA-8F25E2F22330}"/>
                </a:ext>
              </a:extLst>
            </p:cNvPr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150;p31">
              <a:extLst>
                <a:ext uri="{FF2B5EF4-FFF2-40B4-BE49-F238E27FC236}">
                  <a16:creationId xmlns:a16="http://schemas.microsoft.com/office/drawing/2014/main" id="{D030DFAF-9B81-44F9-B28C-2279E8EE9D99}"/>
                </a:ext>
              </a:extLst>
            </p:cNvPr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151;p31">
              <a:extLst>
                <a:ext uri="{FF2B5EF4-FFF2-40B4-BE49-F238E27FC236}">
                  <a16:creationId xmlns:a16="http://schemas.microsoft.com/office/drawing/2014/main" id="{DB6221B9-7C5F-4CCD-8AC9-EA139A0CC741}"/>
                </a:ext>
              </a:extLst>
            </p:cNvPr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152;p31">
              <a:extLst>
                <a:ext uri="{FF2B5EF4-FFF2-40B4-BE49-F238E27FC236}">
                  <a16:creationId xmlns:a16="http://schemas.microsoft.com/office/drawing/2014/main" id="{49EA6029-C8A0-4645-951F-C9284532ED40}"/>
                </a:ext>
              </a:extLst>
            </p:cNvPr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153;p31">
              <a:extLst>
                <a:ext uri="{FF2B5EF4-FFF2-40B4-BE49-F238E27FC236}">
                  <a16:creationId xmlns:a16="http://schemas.microsoft.com/office/drawing/2014/main" id="{2108C876-5A86-427A-BF8A-6A08C18C69BE}"/>
                </a:ext>
              </a:extLst>
            </p:cNvPr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154;p31">
              <a:extLst>
                <a:ext uri="{FF2B5EF4-FFF2-40B4-BE49-F238E27FC236}">
                  <a16:creationId xmlns:a16="http://schemas.microsoft.com/office/drawing/2014/main" id="{0619F8A6-4FBE-42CE-9671-A96ED3914D94}"/>
                </a:ext>
              </a:extLst>
            </p:cNvPr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155;p31">
              <a:extLst>
                <a:ext uri="{FF2B5EF4-FFF2-40B4-BE49-F238E27FC236}">
                  <a16:creationId xmlns:a16="http://schemas.microsoft.com/office/drawing/2014/main" id="{4A051579-6D0B-4756-9E4E-AC98FACA1D21}"/>
                </a:ext>
              </a:extLst>
            </p:cNvPr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156;p31">
              <a:extLst>
                <a:ext uri="{FF2B5EF4-FFF2-40B4-BE49-F238E27FC236}">
                  <a16:creationId xmlns:a16="http://schemas.microsoft.com/office/drawing/2014/main" id="{4836C100-558B-4991-9407-623AF39F2BD6}"/>
                </a:ext>
              </a:extLst>
            </p:cNvPr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157;p31">
              <a:extLst>
                <a:ext uri="{FF2B5EF4-FFF2-40B4-BE49-F238E27FC236}">
                  <a16:creationId xmlns:a16="http://schemas.microsoft.com/office/drawing/2014/main" id="{CEBA1E7F-6818-4224-8453-A9800C575B43}"/>
                </a:ext>
              </a:extLst>
            </p:cNvPr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158;p31">
              <a:extLst>
                <a:ext uri="{FF2B5EF4-FFF2-40B4-BE49-F238E27FC236}">
                  <a16:creationId xmlns:a16="http://schemas.microsoft.com/office/drawing/2014/main" id="{121AB247-E0E0-4BC1-BA9A-615A49626C1A}"/>
                </a:ext>
              </a:extLst>
            </p:cNvPr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159;p31">
              <a:extLst>
                <a:ext uri="{FF2B5EF4-FFF2-40B4-BE49-F238E27FC236}">
                  <a16:creationId xmlns:a16="http://schemas.microsoft.com/office/drawing/2014/main" id="{569105F9-D22F-4F2C-B142-736E1AABAFED}"/>
                </a:ext>
              </a:extLst>
            </p:cNvPr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160;p31">
              <a:extLst>
                <a:ext uri="{FF2B5EF4-FFF2-40B4-BE49-F238E27FC236}">
                  <a16:creationId xmlns:a16="http://schemas.microsoft.com/office/drawing/2014/main" id="{63FE9C39-091A-47A7-A3AA-B7792CD5FFC4}"/>
                </a:ext>
              </a:extLst>
            </p:cNvPr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161;p31">
              <a:extLst>
                <a:ext uri="{FF2B5EF4-FFF2-40B4-BE49-F238E27FC236}">
                  <a16:creationId xmlns:a16="http://schemas.microsoft.com/office/drawing/2014/main" id="{2FED4B01-44F4-4BD2-9476-25EDA261DCE7}"/>
                </a:ext>
              </a:extLst>
            </p:cNvPr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162;p31">
              <a:extLst>
                <a:ext uri="{FF2B5EF4-FFF2-40B4-BE49-F238E27FC236}">
                  <a16:creationId xmlns:a16="http://schemas.microsoft.com/office/drawing/2014/main" id="{C9C9CB48-744D-4F30-A07C-64FCA6220DBF}"/>
                </a:ext>
              </a:extLst>
            </p:cNvPr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163;p31">
              <a:extLst>
                <a:ext uri="{FF2B5EF4-FFF2-40B4-BE49-F238E27FC236}">
                  <a16:creationId xmlns:a16="http://schemas.microsoft.com/office/drawing/2014/main" id="{F4E8B220-49AF-4644-8757-8556D4779E4E}"/>
                </a:ext>
              </a:extLst>
            </p:cNvPr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164;p31">
              <a:extLst>
                <a:ext uri="{FF2B5EF4-FFF2-40B4-BE49-F238E27FC236}">
                  <a16:creationId xmlns:a16="http://schemas.microsoft.com/office/drawing/2014/main" id="{F21492B0-A958-4C1C-BB7A-31968BB8632D}"/>
                </a:ext>
              </a:extLst>
            </p:cNvPr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165;p31">
              <a:extLst>
                <a:ext uri="{FF2B5EF4-FFF2-40B4-BE49-F238E27FC236}">
                  <a16:creationId xmlns:a16="http://schemas.microsoft.com/office/drawing/2014/main" id="{652E009B-A5AC-46EF-9A6D-4514F705644A}"/>
                </a:ext>
              </a:extLst>
            </p:cNvPr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166;p31">
              <a:extLst>
                <a:ext uri="{FF2B5EF4-FFF2-40B4-BE49-F238E27FC236}">
                  <a16:creationId xmlns:a16="http://schemas.microsoft.com/office/drawing/2014/main" id="{8E02675C-BC3D-45F9-9BAC-7C3E23B15A25}"/>
                </a:ext>
              </a:extLst>
            </p:cNvPr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7E305521-0BFF-417F-8705-BFD6CE6D4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70589" y="1137173"/>
            <a:ext cx="3858683" cy="19138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Site Institucional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Login / </a:t>
            </a:r>
            <a:r>
              <a:rPr lang="pt-BR" sz="1400" dirty="0" err="1"/>
              <a:t>logoff</a:t>
            </a:r>
            <a:r>
              <a:rPr lang="pt-BR" sz="1400" dirty="0"/>
              <a:t> com ORM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BR" sz="1400" dirty="0" err="1"/>
              <a:t>Crud</a:t>
            </a:r>
            <a:r>
              <a:rPr lang="pt-BR" sz="1400" dirty="0"/>
              <a:t> (</a:t>
            </a:r>
            <a:r>
              <a:rPr lang="pt-BR" sz="1400" dirty="0" err="1"/>
              <a:t>SpringBoot</a:t>
            </a:r>
            <a:r>
              <a:rPr lang="pt-BR" sz="1400" dirty="0"/>
              <a:t> + ORM) 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 sz="1400" dirty="0"/>
              <a:t>Documento de layout 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 sz="1400" dirty="0"/>
              <a:t>Demonstração do csv e txt</a:t>
            </a:r>
            <a:endParaRPr lang="pt-BR" sz="1400" dirty="0"/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 sz="1400" dirty="0"/>
              <a:t>Padrão de projeto (Design Partners) </a:t>
            </a:r>
          </a:p>
          <a:p>
            <a:pPr marL="158750" indent="0">
              <a:lnSpc>
                <a:spcPct val="114999"/>
              </a:lnSpc>
            </a:pPr>
            <a:endParaRPr lang="pt-BR" sz="1400" dirty="0"/>
          </a:p>
          <a:p>
            <a:pPr marL="158750" indent="0"/>
            <a:endParaRPr lang="pt-BR" sz="1400" dirty="0"/>
          </a:p>
        </p:txBody>
      </p:sp>
      <p:sp>
        <p:nvSpPr>
          <p:cNvPr id="794" name="Google Shape;794;p29"/>
          <p:cNvSpPr/>
          <p:nvPr/>
        </p:nvSpPr>
        <p:spPr>
          <a:xfrm flipH="1">
            <a:off x="6097428" y="1673774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ardrop 4">
            <a:extLst>
              <a:ext uri="{FF2B5EF4-FFF2-40B4-BE49-F238E27FC236}">
                <a16:creationId xmlns:a16="http://schemas.microsoft.com/office/drawing/2014/main" id="{3819653B-4464-48F6-9A40-336C46B3FC66}"/>
              </a:ext>
            </a:extLst>
          </p:cNvPr>
          <p:cNvSpPr/>
          <p:nvPr/>
        </p:nvSpPr>
        <p:spPr>
          <a:xfrm rot="7980000">
            <a:off x="3599026" y="1661703"/>
            <a:ext cx="800100" cy="809625"/>
          </a:xfrm>
          <a:prstGeom prst="teardrop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4E0192-04CA-4357-90BE-3E19D9E3F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02" y="240734"/>
            <a:ext cx="4616822" cy="781344"/>
          </a:xfrm>
        </p:spPr>
        <p:txBody>
          <a:bodyPr/>
          <a:lstStyle/>
          <a:p>
            <a:pPr algn="ctr">
              <a:lnSpc>
                <a:spcPct val="114999"/>
              </a:lnSpc>
            </a:pPr>
            <a:r>
              <a:rPr lang="pt-BR" sz="4000"/>
              <a:t>Site Institucional</a:t>
            </a:r>
            <a:endParaRPr lang="en-US" sz="4000"/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4" name="Picture 4" descr="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DB71147-215F-4A7D-8B6C-E582FF4E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-342900"/>
            <a:ext cx="6477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5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3EDC2DC-8EAC-4643-B8D2-30314B670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46537" y="352425"/>
            <a:ext cx="3051000" cy="849297"/>
          </a:xfrm>
        </p:spPr>
        <p:txBody>
          <a:bodyPr/>
          <a:lstStyle/>
          <a:p>
            <a:pPr algn="ctr"/>
            <a:r>
              <a:rPr lang="pt-BR" sz="4800" dirty="0"/>
              <a:t>Spring boot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F8A6A4-42A3-4A19-82C0-07BF0704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408891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7655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3C78D8"/>
      </a:accent4>
      <a:accent5>
        <a:srgbClr val="6D9EEB"/>
      </a:accent5>
      <a:accent6>
        <a:srgbClr val="A4C2F4"/>
      </a:accent6>
      <a:hlink>
        <a:srgbClr val="C9D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206</Words>
  <Application>Microsoft Office PowerPoint</Application>
  <PresentationFormat>Apresentação na tela (16:9)</PresentationFormat>
  <Paragraphs>62</Paragraphs>
  <Slides>14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Calibri</vt:lpstr>
      <vt:lpstr>Squada One</vt:lpstr>
      <vt:lpstr>Josefin Sans</vt:lpstr>
      <vt:lpstr>Staatliches</vt:lpstr>
      <vt:lpstr>Fira Sans Condensed ExtraLight</vt:lpstr>
      <vt:lpstr>Arial</vt:lpstr>
      <vt:lpstr>Corbel</vt:lpstr>
      <vt:lpstr>Dosis ExtraLight</vt:lpstr>
      <vt:lpstr>Fira Sans Extra Condensed Medium</vt:lpstr>
      <vt:lpstr>Isometric Proposal by Slidesgo</vt:lpstr>
      <vt:lpstr>uRent</vt:lpstr>
      <vt:lpstr>Contextualização</vt:lpstr>
      <vt:lpstr>Ferramentas</vt:lpstr>
      <vt:lpstr>PRODUCT BACKLOG</vt:lpstr>
      <vt:lpstr>Desenho da Arquitetura da Aplicação </vt:lpstr>
      <vt:lpstr>Diagrama do Banco de Dados </vt:lpstr>
      <vt:lpstr>Apresentação do PowerPoint</vt:lpstr>
      <vt:lpstr>Site Institucional </vt:lpstr>
      <vt:lpstr>Apresentação do PowerPoint</vt:lpstr>
      <vt:lpstr>Documento de Layout</vt:lpstr>
      <vt:lpstr>Design parttner</vt:lpstr>
      <vt:lpstr>Mudanças no escopo</vt:lpstr>
      <vt:lpstr>TIME LINE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uRent</dc:title>
  <cp:lastModifiedBy>VINICIUS SOBRAL DE ARAUJO .</cp:lastModifiedBy>
  <cp:revision>22</cp:revision>
  <dcterms:modified xsi:type="dcterms:W3CDTF">2020-10-26T22:37:08Z</dcterms:modified>
</cp:coreProperties>
</file>