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4" r:id="rId2"/>
    <p:sldId id="257" r:id="rId3"/>
    <p:sldId id="377" r:id="rId4"/>
    <p:sldId id="385" r:id="rId5"/>
    <p:sldId id="379" r:id="rId6"/>
    <p:sldId id="380" r:id="rId7"/>
    <p:sldId id="317" r:id="rId8"/>
    <p:sldId id="384" r:id="rId9"/>
    <p:sldId id="383" r:id="rId10"/>
    <p:sldId id="390" r:id="rId11"/>
    <p:sldId id="311" r:id="rId12"/>
    <p:sldId id="312" r:id="rId13"/>
    <p:sldId id="375" r:id="rId14"/>
    <p:sldId id="386" r:id="rId15"/>
    <p:sldId id="318" r:id="rId16"/>
    <p:sldId id="374" r:id="rId17"/>
    <p:sldId id="387" r:id="rId18"/>
    <p:sldId id="388" r:id="rId19"/>
    <p:sldId id="392" r:id="rId20"/>
    <p:sldId id="376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Roboto Black" panose="020B0604020202020204" charset="0"/>
      <p:bold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  <p:embeddedFont>
      <p:font typeface="Staatliches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5AE"/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8DC4F-FF7B-47E9-BBE3-F82B3C6720BF}" v="1" dt="2020-12-02T20:52:15.288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0A7CB3-3E43-40C3-A182-22BECFF76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" userId="3396f7cfe126b6bc" providerId="LiveId" clId="{7D68DC4F-FF7B-47E9-BBE3-F82B3C6720BF}"/>
    <pc:docChg chg="undo custSel modSld">
      <pc:chgData name="Matheus" userId="3396f7cfe126b6bc" providerId="LiveId" clId="{7D68DC4F-FF7B-47E9-BBE3-F82B3C6720BF}" dt="2020-12-02T21:13:00.636" v="192" actId="1076"/>
      <pc:docMkLst>
        <pc:docMk/>
      </pc:docMkLst>
      <pc:sldChg chg="setBg">
        <pc:chgData name="Matheus" userId="3396f7cfe126b6bc" providerId="LiveId" clId="{7D68DC4F-FF7B-47E9-BBE3-F82B3C6720BF}" dt="2020-12-02T21:07:18.846" v="89"/>
        <pc:sldMkLst>
          <pc:docMk/>
          <pc:sldMk cId="0" sldId="304"/>
        </pc:sldMkLst>
      </pc:sldChg>
      <pc:sldChg chg="addSp delSp modSp mod">
        <pc:chgData name="Matheus" userId="3396f7cfe126b6bc" providerId="LiveId" clId="{7D68DC4F-FF7B-47E9-BBE3-F82B3C6720BF}" dt="2020-12-02T21:13:00.636" v="192" actId="1076"/>
        <pc:sldMkLst>
          <pc:docMk/>
          <pc:sldMk cId="0" sldId="305"/>
        </pc:sldMkLst>
        <pc:spChg chg="add mod ord">
          <ac:chgData name="Matheus" userId="3396f7cfe126b6bc" providerId="LiveId" clId="{7D68DC4F-FF7B-47E9-BBE3-F82B3C6720BF}" dt="2020-12-02T20:59:21.156" v="69" actId="13822"/>
          <ac:spMkLst>
            <pc:docMk/>
            <pc:sldMk cId="0" sldId="305"/>
            <ac:spMk id="4" creationId="{BC11A13D-A62C-4EFB-A006-A2E55F46E98C}"/>
          </ac:spMkLst>
        </pc:spChg>
        <pc:spChg chg="add mod">
          <ac:chgData name="Matheus" userId="3396f7cfe126b6bc" providerId="LiveId" clId="{7D68DC4F-FF7B-47E9-BBE3-F82B3C6720BF}" dt="2020-12-02T21:03:28.890" v="82" actId="1076"/>
          <ac:spMkLst>
            <pc:docMk/>
            <pc:sldMk cId="0" sldId="305"/>
            <ac:spMk id="5" creationId="{9FBC01A1-EC69-4405-A275-CB3BA8E25F4D}"/>
          </ac:spMkLst>
        </pc:spChg>
        <pc:spChg chg="add mod">
          <ac:chgData name="Matheus" userId="3396f7cfe126b6bc" providerId="LiveId" clId="{7D68DC4F-FF7B-47E9-BBE3-F82B3C6720BF}" dt="2020-12-02T21:03:45.161" v="84" actId="207"/>
          <ac:spMkLst>
            <pc:docMk/>
            <pc:sldMk cId="0" sldId="305"/>
            <ac:spMk id="6" creationId="{9565C057-86EB-4EE6-B30A-35D3389F33A3}"/>
          </ac:spMkLst>
        </pc:spChg>
        <pc:spChg chg="mod">
          <ac:chgData name="Matheus" userId="3396f7cfe126b6bc" providerId="LiveId" clId="{7D68DC4F-FF7B-47E9-BBE3-F82B3C6720BF}" dt="2020-12-02T21:01:52.357" v="73" actId="1076"/>
          <ac:spMkLst>
            <pc:docMk/>
            <pc:sldMk cId="0" sldId="305"/>
            <ac:spMk id="395" creationId="{00000000-0000-0000-0000-000000000000}"/>
          </ac:spMkLst>
        </pc:spChg>
        <pc:spChg chg="del mod">
          <ac:chgData name="Matheus" userId="3396f7cfe126b6bc" providerId="LiveId" clId="{7D68DC4F-FF7B-47E9-BBE3-F82B3C6720BF}" dt="2020-12-02T20:58:53.518" v="66" actId="478"/>
          <ac:spMkLst>
            <pc:docMk/>
            <pc:sldMk cId="0" sldId="305"/>
            <ac:spMk id="400" creationId="{00000000-0000-0000-0000-000000000000}"/>
          </ac:spMkLst>
        </pc:spChg>
        <pc:grpChg chg="mod">
          <ac:chgData name="Matheus" userId="3396f7cfe126b6bc" providerId="LiveId" clId="{7D68DC4F-FF7B-47E9-BBE3-F82B3C6720BF}" dt="2020-12-02T21:01:58.784" v="74" actId="1076"/>
          <ac:grpSpMkLst>
            <pc:docMk/>
            <pc:sldMk cId="0" sldId="305"/>
            <ac:grpSpMk id="401" creationId="{00000000-0000-0000-0000-000000000000}"/>
          </ac:grpSpMkLst>
        </pc:grpChg>
        <pc:picChg chg="add del mod">
          <ac:chgData name="Matheus" userId="3396f7cfe126b6bc" providerId="LiveId" clId="{7D68DC4F-FF7B-47E9-BBE3-F82B3C6720BF}" dt="2020-12-02T20:58:39.916" v="62" actId="478"/>
          <ac:picMkLst>
            <pc:docMk/>
            <pc:sldMk cId="0" sldId="305"/>
            <ac:picMk id="3" creationId="{30D4C243-F50F-4A07-9AA5-D9D5487EDB06}"/>
          </ac:picMkLst>
        </pc:picChg>
        <pc:picChg chg="add mod">
          <ac:chgData name="Matheus" userId="3396f7cfe126b6bc" providerId="LiveId" clId="{7D68DC4F-FF7B-47E9-BBE3-F82B3C6720BF}" dt="2020-12-02T21:13:00.636" v="192" actId="1076"/>
          <ac:picMkLst>
            <pc:docMk/>
            <pc:sldMk cId="0" sldId="305"/>
            <ac:picMk id="9" creationId="{E84A4820-31B6-4772-9EC4-3E1BCBDA9703}"/>
          </ac:picMkLst>
        </pc:picChg>
      </pc:sldChg>
      <pc:sldChg chg="modSp mod">
        <pc:chgData name="Matheus" userId="3396f7cfe126b6bc" providerId="LiveId" clId="{7D68DC4F-FF7B-47E9-BBE3-F82B3C6720BF}" dt="2020-12-02T21:04:15.138" v="88" actId="1076"/>
        <pc:sldMkLst>
          <pc:docMk/>
          <pc:sldMk cId="0" sldId="318"/>
        </pc:sldMkLst>
        <pc:picChg chg="mod">
          <ac:chgData name="Matheus" userId="3396f7cfe126b6bc" providerId="LiveId" clId="{7D68DC4F-FF7B-47E9-BBE3-F82B3C6720BF}" dt="2020-12-02T21:04:15.138" v="88" actId="1076"/>
          <ac:picMkLst>
            <pc:docMk/>
            <pc:sldMk cId="0" sldId="318"/>
            <ac:picMk id="9" creationId="{F93ED417-8581-4D9A-A31B-DD458AEF7E87}"/>
          </ac:picMkLst>
        </pc:picChg>
      </pc:sldChg>
      <pc:sldChg chg="modSp mod">
        <pc:chgData name="Matheus" userId="3396f7cfe126b6bc" providerId="LiveId" clId="{7D68DC4F-FF7B-47E9-BBE3-F82B3C6720BF}" dt="2020-12-02T21:12:22.242" v="188" actId="20577"/>
        <pc:sldMkLst>
          <pc:docMk/>
          <pc:sldMk cId="1487224325" sldId="370"/>
        </pc:sldMkLst>
        <pc:spChg chg="mod">
          <ac:chgData name="Matheus" userId="3396f7cfe126b6bc" providerId="LiveId" clId="{7D68DC4F-FF7B-47E9-BBE3-F82B3C6720BF}" dt="2020-12-02T21:12:22.242" v="188" actId="20577"/>
          <ac:spMkLst>
            <pc:docMk/>
            <pc:sldMk cId="1487224325" sldId="370"/>
            <ac:spMk id="409" creationId="{00000000-0000-0000-0000-000000000000}"/>
          </ac:spMkLst>
        </pc:spChg>
      </pc:sldChg>
      <pc:sldChg chg="addSp modSp mod">
        <pc:chgData name="Matheus" userId="3396f7cfe126b6bc" providerId="LiveId" clId="{7D68DC4F-FF7B-47E9-BBE3-F82B3C6720BF}" dt="2020-12-02T20:55:45.231" v="44" actId="1036"/>
        <pc:sldMkLst>
          <pc:docMk/>
          <pc:sldMk cId="1430011161" sldId="371"/>
        </pc:sldMkLst>
        <pc:picChg chg="add mod">
          <ac:chgData name="Matheus" userId="3396f7cfe126b6bc" providerId="LiveId" clId="{7D68DC4F-FF7B-47E9-BBE3-F82B3C6720BF}" dt="2020-12-02T20:52:40.055" v="10" actId="1076"/>
          <ac:picMkLst>
            <pc:docMk/>
            <pc:sldMk cId="1430011161" sldId="371"/>
            <ac:picMk id="3" creationId="{89A213C5-3860-4869-AEEB-1DAA6A9CC8D0}"/>
          </ac:picMkLst>
        </pc:picChg>
        <pc:picChg chg="add mod">
          <ac:chgData name="Matheus" userId="3396f7cfe126b6bc" providerId="LiveId" clId="{7D68DC4F-FF7B-47E9-BBE3-F82B3C6720BF}" dt="2020-12-02T20:53:46.781" v="16" actId="1076"/>
          <ac:picMkLst>
            <pc:docMk/>
            <pc:sldMk cId="1430011161" sldId="371"/>
            <ac:picMk id="5" creationId="{A98492B9-A4AD-428B-8BCE-BE07D6D78B75}"/>
          </ac:picMkLst>
        </pc:picChg>
        <pc:picChg chg="add mod">
          <ac:chgData name="Matheus" userId="3396f7cfe126b6bc" providerId="LiveId" clId="{7D68DC4F-FF7B-47E9-BBE3-F82B3C6720BF}" dt="2020-12-02T20:54:34.873" v="21" actId="1076"/>
          <ac:picMkLst>
            <pc:docMk/>
            <pc:sldMk cId="1430011161" sldId="371"/>
            <ac:picMk id="7" creationId="{1BB76B29-27E2-466E-83A0-4212F5DC2470}"/>
          </ac:picMkLst>
        </pc:picChg>
        <pc:picChg chg="add mod">
          <ac:chgData name="Matheus" userId="3396f7cfe126b6bc" providerId="LiveId" clId="{7D68DC4F-FF7B-47E9-BBE3-F82B3C6720BF}" dt="2020-12-02T20:55:45.231" v="44" actId="1036"/>
          <ac:picMkLst>
            <pc:docMk/>
            <pc:sldMk cId="1430011161" sldId="371"/>
            <ac:picMk id="9" creationId="{C098EF12-3723-461B-8EED-D263961C48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6020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2dc5206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2dc5206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5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a46fb06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a46fb06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03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9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97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2dc52063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2dc52063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487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40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4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969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180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055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42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a46fb06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a46fb06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73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bd6c52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bd6c52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94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3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99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bd6c52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bd6c52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3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25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0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37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subTitle" idx="1"/>
          </p:nvPr>
        </p:nvSpPr>
        <p:spPr>
          <a:xfrm>
            <a:off x="713225" y="1203395"/>
            <a:ext cx="775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0" y="2907575"/>
            <a:ext cx="2299245" cy="2235918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8233505" y="245439"/>
            <a:ext cx="663727" cy="678754"/>
            <a:chOff x="152949" y="214100"/>
            <a:chExt cx="849299" cy="868527"/>
          </a:xfrm>
        </p:grpSpPr>
        <p:sp>
          <p:nvSpPr>
            <p:cNvPr id="60" name="Google Shape;60;p4"/>
            <p:cNvSpPr/>
            <p:nvPr/>
          </p:nvSpPr>
          <p:spPr>
            <a:xfrm>
              <a:off x="363885" y="223306"/>
              <a:ext cx="512816" cy="513150"/>
            </a:xfrm>
            <a:custGeom>
              <a:avLst/>
              <a:gdLst/>
              <a:ahLst/>
              <a:cxnLst/>
              <a:rect l="l" t="t" r="r" b="b"/>
              <a:pathLst>
                <a:path w="3231" h="3233" extrusionOk="0">
                  <a:moveTo>
                    <a:pt x="1615" y="1"/>
                  </a:moveTo>
                  <a:cubicBezTo>
                    <a:pt x="723" y="1"/>
                    <a:pt x="0" y="725"/>
                    <a:pt x="0" y="1616"/>
                  </a:cubicBezTo>
                  <a:cubicBezTo>
                    <a:pt x="0" y="2508"/>
                    <a:pt x="723" y="3232"/>
                    <a:pt x="1615" y="3232"/>
                  </a:cubicBezTo>
                  <a:cubicBezTo>
                    <a:pt x="2508" y="3232"/>
                    <a:pt x="3231" y="2508"/>
                    <a:pt x="3231" y="1616"/>
                  </a:cubicBezTo>
                  <a:cubicBezTo>
                    <a:pt x="3231" y="725"/>
                    <a:pt x="2508" y="1"/>
                    <a:pt x="1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52949" y="794545"/>
              <a:ext cx="274423" cy="274431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"/>
                  </a:moveTo>
                  <a:cubicBezTo>
                    <a:pt x="387" y="1"/>
                    <a:pt x="0" y="388"/>
                    <a:pt x="0" y="864"/>
                  </a:cubicBezTo>
                  <a:cubicBezTo>
                    <a:pt x="0" y="1342"/>
                    <a:pt x="387" y="1729"/>
                    <a:pt x="865" y="1729"/>
                  </a:cubicBezTo>
                  <a:cubicBezTo>
                    <a:pt x="1341" y="1729"/>
                    <a:pt x="1728" y="1342"/>
                    <a:pt x="1728" y="864"/>
                  </a:cubicBezTo>
                  <a:cubicBezTo>
                    <a:pt x="1728" y="388"/>
                    <a:pt x="1341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48006" y="214100"/>
              <a:ext cx="554242" cy="531720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36117" y="780737"/>
              <a:ext cx="316959" cy="301890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>
            <a:off x="8108225" y="4161800"/>
            <a:ext cx="816153" cy="737841"/>
            <a:chOff x="8108225" y="4161800"/>
            <a:chExt cx="816153" cy="737841"/>
          </a:xfrm>
        </p:grpSpPr>
        <p:sp>
          <p:nvSpPr>
            <p:cNvPr id="65" name="Google Shape;65;p4"/>
            <p:cNvSpPr/>
            <p:nvPr/>
          </p:nvSpPr>
          <p:spPr>
            <a:xfrm>
              <a:off x="8146257" y="4446523"/>
              <a:ext cx="452104" cy="391588"/>
            </a:xfrm>
            <a:custGeom>
              <a:avLst/>
              <a:gdLst/>
              <a:ahLst/>
              <a:cxnLst/>
              <a:rect l="l" t="t" r="r" b="b"/>
              <a:pathLst>
                <a:path w="5694" h="4932" extrusionOk="0">
                  <a:moveTo>
                    <a:pt x="2462" y="170"/>
                  </a:moveTo>
                  <a:cubicBezTo>
                    <a:pt x="4201" y="170"/>
                    <a:pt x="5694" y="2156"/>
                    <a:pt x="4643" y="3779"/>
                  </a:cubicBezTo>
                  <a:cubicBezTo>
                    <a:pt x="4185" y="4486"/>
                    <a:pt x="3422" y="4750"/>
                    <a:pt x="2638" y="4750"/>
                  </a:cubicBezTo>
                  <a:cubicBezTo>
                    <a:pt x="2225" y="4750"/>
                    <a:pt x="1806" y="4677"/>
                    <a:pt x="1422" y="4557"/>
                  </a:cubicBezTo>
                  <a:cubicBezTo>
                    <a:pt x="1417" y="4556"/>
                    <a:pt x="1412" y="4555"/>
                    <a:pt x="1408" y="4555"/>
                  </a:cubicBezTo>
                  <a:cubicBezTo>
                    <a:pt x="1404" y="4555"/>
                    <a:pt x="1401" y="4555"/>
                    <a:pt x="1398" y="4556"/>
                  </a:cubicBezTo>
                  <a:cubicBezTo>
                    <a:pt x="1392" y="4551"/>
                    <a:pt x="1387" y="4546"/>
                    <a:pt x="1381" y="4540"/>
                  </a:cubicBezTo>
                  <a:lnTo>
                    <a:pt x="1381" y="4540"/>
                  </a:lnTo>
                  <a:cubicBezTo>
                    <a:pt x="1637" y="4582"/>
                    <a:pt x="1918" y="4584"/>
                    <a:pt x="2171" y="4590"/>
                  </a:cubicBezTo>
                  <a:cubicBezTo>
                    <a:pt x="2171" y="4590"/>
                    <a:pt x="2171" y="4590"/>
                    <a:pt x="2172" y="4590"/>
                  </a:cubicBezTo>
                  <a:cubicBezTo>
                    <a:pt x="2192" y="4590"/>
                    <a:pt x="2190" y="4561"/>
                    <a:pt x="2171" y="4559"/>
                  </a:cubicBezTo>
                  <a:cubicBezTo>
                    <a:pt x="2017" y="4541"/>
                    <a:pt x="1862" y="4534"/>
                    <a:pt x="1709" y="4524"/>
                  </a:cubicBezTo>
                  <a:cubicBezTo>
                    <a:pt x="1617" y="4518"/>
                    <a:pt x="1495" y="4496"/>
                    <a:pt x="1388" y="4496"/>
                  </a:cubicBezTo>
                  <a:cubicBezTo>
                    <a:pt x="1370" y="4496"/>
                    <a:pt x="1353" y="4496"/>
                    <a:pt x="1336" y="4498"/>
                  </a:cubicBezTo>
                  <a:cubicBezTo>
                    <a:pt x="1230" y="4398"/>
                    <a:pt x="1127" y="4299"/>
                    <a:pt x="1030" y="4193"/>
                  </a:cubicBezTo>
                  <a:lnTo>
                    <a:pt x="1030" y="4193"/>
                  </a:lnTo>
                  <a:cubicBezTo>
                    <a:pt x="1034" y="4194"/>
                    <a:pt x="1037" y="4195"/>
                    <a:pt x="1042" y="4196"/>
                  </a:cubicBezTo>
                  <a:cubicBezTo>
                    <a:pt x="1043" y="4196"/>
                    <a:pt x="1044" y="4194"/>
                    <a:pt x="1043" y="4193"/>
                  </a:cubicBezTo>
                  <a:lnTo>
                    <a:pt x="1043" y="4193"/>
                  </a:lnTo>
                  <a:cubicBezTo>
                    <a:pt x="1078" y="4214"/>
                    <a:pt x="1150" y="4216"/>
                    <a:pt x="1215" y="4216"/>
                  </a:cubicBezTo>
                  <a:cubicBezTo>
                    <a:pt x="1234" y="4216"/>
                    <a:pt x="1252" y="4216"/>
                    <a:pt x="1268" y="4216"/>
                  </a:cubicBezTo>
                  <a:cubicBezTo>
                    <a:pt x="1289" y="4216"/>
                    <a:pt x="1307" y="4216"/>
                    <a:pt x="1320" y="4217"/>
                  </a:cubicBezTo>
                  <a:cubicBezTo>
                    <a:pt x="1429" y="4227"/>
                    <a:pt x="1538" y="4236"/>
                    <a:pt x="1646" y="4244"/>
                  </a:cubicBezTo>
                  <a:cubicBezTo>
                    <a:pt x="1899" y="4265"/>
                    <a:pt x="2153" y="4292"/>
                    <a:pt x="2407" y="4299"/>
                  </a:cubicBezTo>
                  <a:cubicBezTo>
                    <a:pt x="2425" y="4299"/>
                    <a:pt x="2424" y="4273"/>
                    <a:pt x="2407" y="4272"/>
                  </a:cubicBezTo>
                  <a:cubicBezTo>
                    <a:pt x="1947" y="4211"/>
                    <a:pt x="1470" y="4177"/>
                    <a:pt x="1005" y="4166"/>
                  </a:cubicBezTo>
                  <a:cubicBezTo>
                    <a:pt x="889" y="4038"/>
                    <a:pt x="782" y="3900"/>
                    <a:pt x="689" y="3744"/>
                  </a:cubicBezTo>
                  <a:cubicBezTo>
                    <a:pt x="648" y="3675"/>
                    <a:pt x="611" y="3604"/>
                    <a:pt x="576" y="3533"/>
                  </a:cubicBezTo>
                  <a:lnTo>
                    <a:pt x="576" y="3533"/>
                  </a:lnTo>
                  <a:cubicBezTo>
                    <a:pt x="807" y="3548"/>
                    <a:pt x="1042" y="3554"/>
                    <a:pt x="1276" y="3554"/>
                  </a:cubicBezTo>
                  <a:cubicBezTo>
                    <a:pt x="1515" y="3554"/>
                    <a:pt x="1754" y="3548"/>
                    <a:pt x="1989" y="3540"/>
                  </a:cubicBezTo>
                  <a:cubicBezTo>
                    <a:pt x="2010" y="3539"/>
                    <a:pt x="2010" y="3508"/>
                    <a:pt x="1989" y="3507"/>
                  </a:cubicBezTo>
                  <a:cubicBezTo>
                    <a:pt x="1752" y="3498"/>
                    <a:pt x="1512" y="3492"/>
                    <a:pt x="1272" y="3492"/>
                  </a:cubicBezTo>
                  <a:cubicBezTo>
                    <a:pt x="1036" y="3492"/>
                    <a:pt x="800" y="3498"/>
                    <a:pt x="568" y="3514"/>
                  </a:cubicBezTo>
                  <a:cubicBezTo>
                    <a:pt x="512" y="3398"/>
                    <a:pt x="465" y="3277"/>
                    <a:pt x="427" y="3155"/>
                  </a:cubicBezTo>
                  <a:lnTo>
                    <a:pt x="427" y="3155"/>
                  </a:lnTo>
                  <a:cubicBezTo>
                    <a:pt x="542" y="3156"/>
                    <a:pt x="658" y="3157"/>
                    <a:pt x="773" y="3157"/>
                  </a:cubicBezTo>
                  <a:cubicBezTo>
                    <a:pt x="856" y="3157"/>
                    <a:pt x="940" y="3157"/>
                    <a:pt x="1023" y="3156"/>
                  </a:cubicBezTo>
                  <a:cubicBezTo>
                    <a:pt x="1043" y="3156"/>
                    <a:pt x="1043" y="3125"/>
                    <a:pt x="1023" y="3124"/>
                  </a:cubicBezTo>
                  <a:cubicBezTo>
                    <a:pt x="952" y="3123"/>
                    <a:pt x="882" y="3123"/>
                    <a:pt x="812" y="3123"/>
                  </a:cubicBezTo>
                  <a:cubicBezTo>
                    <a:pt x="680" y="3123"/>
                    <a:pt x="549" y="3124"/>
                    <a:pt x="417" y="3126"/>
                  </a:cubicBezTo>
                  <a:cubicBezTo>
                    <a:pt x="381" y="3005"/>
                    <a:pt x="353" y="2880"/>
                    <a:pt x="334" y="2755"/>
                  </a:cubicBezTo>
                  <a:cubicBezTo>
                    <a:pt x="856" y="2752"/>
                    <a:pt x="1377" y="2751"/>
                    <a:pt x="1898" y="2733"/>
                  </a:cubicBezTo>
                  <a:cubicBezTo>
                    <a:pt x="1915" y="2732"/>
                    <a:pt x="1916" y="2707"/>
                    <a:pt x="1898" y="2706"/>
                  </a:cubicBezTo>
                  <a:cubicBezTo>
                    <a:pt x="1831" y="2705"/>
                    <a:pt x="1765" y="2705"/>
                    <a:pt x="1698" y="2705"/>
                  </a:cubicBezTo>
                  <a:cubicBezTo>
                    <a:pt x="1242" y="2705"/>
                    <a:pt x="787" y="2717"/>
                    <a:pt x="332" y="2728"/>
                  </a:cubicBezTo>
                  <a:cubicBezTo>
                    <a:pt x="318" y="2626"/>
                    <a:pt x="309" y="2523"/>
                    <a:pt x="309" y="2419"/>
                  </a:cubicBezTo>
                  <a:cubicBezTo>
                    <a:pt x="309" y="2414"/>
                    <a:pt x="310" y="2408"/>
                    <a:pt x="310" y="2403"/>
                  </a:cubicBezTo>
                  <a:cubicBezTo>
                    <a:pt x="538" y="2403"/>
                    <a:pt x="764" y="2383"/>
                    <a:pt x="989" y="2348"/>
                  </a:cubicBezTo>
                  <a:cubicBezTo>
                    <a:pt x="1001" y="2346"/>
                    <a:pt x="998" y="2327"/>
                    <a:pt x="987" y="2327"/>
                  </a:cubicBezTo>
                  <a:cubicBezTo>
                    <a:pt x="987" y="2327"/>
                    <a:pt x="986" y="2327"/>
                    <a:pt x="986" y="2327"/>
                  </a:cubicBezTo>
                  <a:cubicBezTo>
                    <a:pt x="761" y="2352"/>
                    <a:pt x="536" y="2369"/>
                    <a:pt x="310" y="2381"/>
                  </a:cubicBezTo>
                  <a:cubicBezTo>
                    <a:pt x="313" y="2225"/>
                    <a:pt x="331" y="2070"/>
                    <a:pt x="364" y="1918"/>
                  </a:cubicBezTo>
                  <a:cubicBezTo>
                    <a:pt x="924" y="1918"/>
                    <a:pt x="1484" y="1920"/>
                    <a:pt x="2044" y="1929"/>
                  </a:cubicBezTo>
                  <a:cubicBezTo>
                    <a:pt x="2062" y="1929"/>
                    <a:pt x="2062" y="1900"/>
                    <a:pt x="2044" y="1900"/>
                  </a:cubicBezTo>
                  <a:cubicBezTo>
                    <a:pt x="1723" y="1889"/>
                    <a:pt x="1403" y="1882"/>
                    <a:pt x="1082" y="1882"/>
                  </a:cubicBezTo>
                  <a:cubicBezTo>
                    <a:pt x="844" y="1882"/>
                    <a:pt x="607" y="1886"/>
                    <a:pt x="369" y="1893"/>
                  </a:cubicBezTo>
                  <a:cubicBezTo>
                    <a:pt x="424" y="1655"/>
                    <a:pt x="515" y="1426"/>
                    <a:pt x="637" y="1217"/>
                  </a:cubicBezTo>
                  <a:cubicBezTo>
                    <a:pt x="1246" y="1213"/>
                    <a:pt x="1855" y="1206"/>
                    <a:pt x="2463" y="1180"/>
                  </a:cubicBezTo>
                  <a:cubicBezTo>
                    <a:pt x="2484" y="1179"/>
                    <a:pt x="2484" y="1147"/>
                    <a:pt x="2463" y="1147"/>
                  </a:cubicBezTo>
                  <a:cubicBezTo>
                    <a:pt x="1862" y="1151"/>
                    <a:pt x="1259" y="1168"/>
                    <a:pt x="658" y="1185"/>
                  </a:cubicBezTo>
                  <a:cubicBezTo>
                    <a:pt x="729" y="1067"/>
                    <a:pt x="811" y="957"/>
                    <a:pt x="903" y="855"/>
                  </a:cubicBezTo>
                  <a:cubicBezTo>
                    <a:pt x="930" y="855"/>
                    <a:pt x="957" y="855"/>
                    <a:pt x="983" y="855"/>
                  </a:cubicBezTo>
                  <a:cubicBezTo>
                    <a:pt x="1309" y="855"/>
                    <a:pt x="1634" y="831"/>
                    <a:pt x="1957" y="784"/>
                  </a:cubicBezTo>
                  <a:cubicBezTo>
                    <a:pt x="1974" y="782"/>
                    <a:pt x="1970" y="754"/>
                    <a:pt x="1954" y="754"/>
                  </a:cubicBezTo>
                  <a:cubicBezTo>
                    <a:pt x="1954" y="754"/>
                    <a:pt x="1953" y="754"/>
                    <a:pt x="1952" y="754"/>
                  </a:cubicBezTo>
                  <a:cubicBezTo>
                    <a:pt x="1611" y="797"/>
                    <a:pt x="1270" y="821"/>
                    <a:pt x="926" y="830"/>
                  </a:cubicBezTo>
                  <a:cubicBezTo>
                    <a:pt x="1029" y="719"/>
                    <a:pt x="1143" y="618"/>
                    <a:pt x="1268" y="532"/>
                  </a:cubicBezTo>
                  <a:cubicBezTo>
                    <a:pt x="1842" y="508"/>
                    <a:pt x="2419" y="470"/>
                    <a:pt x="2992" y="425"/>
                  </a:cubicBezTo>
                  <a:cubicBezTo>
                    <a:pt x="3015" y="423"/>
                    <a:pt x="3015" y="389"/>
                    <a:pt x="2993" y="389"/>
                  </a:cubicBezTo>
                  <a:cubicBezTo>
                    <a:pt x="2993" y="389"/>
                    <a:pt x="2993" y="389"/>
                    <a:pt x="2992" y="389"/>
                  </a:cubicBezTo>
                  <a:cubicBezTo>
                    <a:pt x="2435" y="415"/>
                    <a:pt x="1877" y="448"/>
                    <a:pt x="1321" y="496"/>
                  </a:cubicBezTo>
                  <a:cubicBezTo>
                    <a:pt x="1486" y="389"/>
                    <a:pt x="1669" y="304"/>
                    <a:pt x="1866" y="250"/>
                  </a:cubicBezTo>
                  <a:cubicBezTo>
                    <a:pt x="2066" y="196"/>
                    <a:pt x="2266" y="170"/>
                    <a:pt x="2462" y="170"/>
                  </a:cubicBezTo>
                  <a:close/>
                  <a:moveTo>
                    <a:pt x="2503" y="0"/>
                  </a:moveTo>
                  <a:cubicBezTo>
                    <a:pt x="2442" y="0"/>
                    <a:pt x="2381" y="3"/>
                    <a:pt x="2320" y="7"/>
                  </a:cubicBezTo>
                  <a:cubicBezTo>
                    <a:pt x="1274" y="84"/>
                    <a:pt x="453" y="865"/>
                    <a:pt x="232" y="1877"/>
                  </a:cubicBezTo>
                  <a:cubicBezTo>
                    <a:pt x="1" y="2937"/>
                    <a:pt x="561" y="4322"/>
                    <a:pt x="1586" y="4786"/>
                  </a:cubicBezTo>
                  <a:cubicBezTo>
                    <a:pt x="1588" y="4787"/>
                    <a:pt x="1591" y="4787"/>
                    <a:pt x="1594" y="4787"/>
                  </a:cubicBezTo>
                  <a:cubicBezTo>
                    <a:pt x="1610" y="4787"/>
                    <a:pt x="1624" y="4769"/>
                    <a:pt x="1609" y="4754"/>
                  </a:cubicBezTo>
                  <a:cubicBezTo>
                    <a:pt x="1608" y="4753"/>
                    <a:pt x="1606" y="4752"/>
                    <a:pt x="1605" y="4750"/>
                  </a:cubicBezTo>
                  <a:lnTo>
                    <a:pt x="1605" y="4750"/>
                  </a:lnTo>
                  <a:cubicBezTo>
                    <a:pt x="1735" y="4842"/>
                    <a:pt x="1898" y="4900"/>
                    <a:pt x="2057" y="4900"/>
                  </a:cubicBezTo>
                  <a:cubicBezTo>
                    <a:pt x="2088" y="4900"/>
                    <a:pt x="2118" y="4898"/>
                    <a:pt x="2148" y="4893"/>
                  </a:cubicBezTo>
                  <a:cubicBezTo>
                    <a:pt x="2150" y="4893"/>
                    <a:pt x="2150" y="4891"/>
                    <a:pt x="2151" y="4891"/>
                  </a:cubicBezTo>
                  <a:cubicBezTo>
                    <a:pt x="2316" y="4918"/>
                    <a:pt x="2485" y="4932"/>
                    <a:pt x="2655" y="4932"/>
                  </a:cubicBezTo>
                  <a:cubicBezTo>
                    <a:pt x="3356" y="4932"/>
                    <a:pt x="4066" y="4700"/>
                    <a:pt x="4524" y="4215"/>
                  </a:cubicBezTo>
                  <a:cubicBezTo>
                    <a:pt x="5210" y="3488"/>
                    <a:pt x="5347" y="2416"/>
                    <a:pt x="4911" y="1526"/>
                  </a:cubicBezTo>
                  <a:cubicBezTo>
                    <a:pt x="4465" y="615"/>
                    <a:pt x="3516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108225" y="4161800"/>
              <a:ext cx="816153" cy="737841"/>
            </a:xfrm>
            <a:custGeom>
              <a:avLst/>
              <a:gdLst/>
              <a:ahLst/>
              <a:cxnLst/>
              <a:rect l="l" t="t" r="r" b="b"/>
              <a:pathLst>
                <a:path w="10279" h="9293" extrusionOk="0">
                  <a:moveTo>
                    <a:pt x="9038" y="141"/>
                  </a:moveTo>
                  <a:cubicBezTo>
                    <a:pt x="9153" y="141"/>
                    <a:pt x="9267" y="172"/>
                    <a:pt x="9377" y="248"/>
                  </a:cubicBezTo>
                  <a:cubicBezTo>
                    <a:pt x="9713" y="479"/>
                    <a:pt x="9619" y="826"/>
                    <a:pt x="9357" y="1183"/>
                  </a:cubicBezTo>
                  <a:cubicBezTo>
                    <a:pt x="9389" y="1082"/>
                    <a:pt x="9419" y="980"/>
                    <a:pt x="9449" y="878"/>
                  </a:cubicBezTo>
                  <a:cubicBezTo>
                    <a:pt x="9453" y="864"/>
                    <a:pt x="9442" y="855"/>
                    <a:pt x="9431" y="855"/>
                  </a:cubicBezTo>
                  <a:cubicBezTo>
                    <a:pt x="9423" y="855"/>
                    <a:pt x="9416" y="859"/>
                    <a:pt x="9413" y="868"/>
                  </a:cubicBezTo>
                  <a:cubicBezTo>
                    <a:pt x="9374" y="998"/>
                    <a:pt x="9334" y="1129"/>
                    <a:pt x="9298" y="1261"/>
                  </a:cubicBezTo>
                  <a:cubicBezTo>
                    <a:pt x="9182" y="1407"/>
                    <a:pt x="9041" y="1554"/>
                    <a:pt x="8893" y="1693"/>
                  </a:cubicBezTo>
                  <a:cubicBezTo>
                    <a:pt x="9007" y="1382"/>
                    <a:pt x="9089" y="1062"/>
                    <a:pt x="9136" y="731"/>
                  </a:cubicBezTo>
                  <a:cubicBezTo>
                    <a:pt x="9138" y="720"/>
                    <a:pt x="9128" y="712"/>
                    <a:pt x="9120" y="712"/>
                  </a:cubicBezTo>
                  <a:cubicBezTo>
                    <a:pt x="9114" y="712"/>
                    <a:pt x="9109" y="716"/>
                    <a:pt x="9107" y="723"/>
                  </a:cubicBezTo>
                  <a:cubicBezTo>
                    <a:pt x="9044" y="1075"/>
                    <a:pt x="8951" y="1417"/>
                    <a:pt x="8829" y="1753"/>
                  </a:cubicBezTo>
                  <a:cubicBezTo>
                    <a:pt x="8685" y="1886"/>
                    <a:pt x="8536" y="2012"/>
                    <a:pt x="8399" y="2124"/>
                  </a:cubicBezTo>
                  <a:cubicBezTo>
                    <a:pt x="8476" y="1893"/>
                    <a:pt x="8541" y="1657"/>
                    <a:pt x="8609" y="1424"/>
                  </a:cubicBezTo>
                  <a:cubicBezTo>
                    <a:pt x="8612" y="1412"/>
                    <a:pt x="8602" y="1404"/>
                    <a:pt x="8592" y="1404"/>
                  </a:cubicBezTo>
                  <a:cubicBezTo>
                    <a:pt x="8586" y="1404"/>
                    <a:pt x="8579" y="1407"/>
                    <a:pt x="8577" y="1416"/>
                  </a:cubicBezTo>
                  <a:cubicBezTo>
                    <a:pt x="8501" y="1663"/>
                    <a:pt x="8419" y="1910"/>
                    <a:pt x="8355" y="2160"/>
                  </a:cubicBezTo>
                  <a:cubicBezTo>
                    <a:pt x="8184" y="2298"/>
                    <a:pt x="8036" y="2414"/>
                    <a:pt x="7939" y="2494"/>
                  </a:cubicBezTo>
                  <a:cubicBezTo>
                    <a:pt x="7991" y="2231"/>
                    <a:pt x="8054" y="1972"/>
                    <a:pt x="8129" y="1714"/>
                  </a:cubicBezTo>
                  <a:cubicBezTo>
                    <a:pt x="8132" y="1705"/>
                    <a:pt x="8124" y="1699"/>
                    <a:pt x="8117" y="1699"/>
                  </a:cubicBezTo>
                  <a:cubicBezTo>
                    <a:pt x="8112" y="1699"/>
                    <a:pt x="8107" y="1702"/>
                    <a:pt x="8105" y="1708"/>
                  </a:cubicBezTo>
                  <a:cubicBezTo>
                    <a:pt x="8023" y="1975"/>
                    <a:pt x="7958" y="2247"/>
                    <a:pt x="7907" y="2521"/>
                  </a:cubicBezTo>
                  <a:cubicBezTo>
                    <a:pt x="7902" y="2526"/>
                    <a:pt x="7896" y="2531"/>
                    <a:pt x="7891" y="2535"/>
                  </a:cubicBezTo>
                  <a:cubicBezTo>
                    <a:pt x="7724" y="2682"/>
                    <a:pt x="7558" y="2830"/>
                    <a:pt x="7393" y="2979"/>
                  </a:cubicBezTo>
                  <a:cubicBezTo>
                    <a:pt x="7490" y="2672"/>
                    <a:pt x="7572" y="2359"/>
                    <a:pt x="7646" y="2045"/>
                  </a:cubicBezTo>
                  <a:cubicBezTo>
                    <a:pt x="7649" y="2031"/>
                    <a:pt x="7638" y="2023"/>
                    <a:pt x="7627" y="2023"/>
                  </a:cubicBezTo>
                  <a:cubicBezTo>
                    <a:pt x="7620" y="2023"/>
                    <a:pt x="7613" y="2026"/>
                    <a:pt x="7611" y="2035"/>
                  </a:cubicBezTo>
                  <a:cubicBezTo>
                    <a:pt x="7530" y="2361"/>
                    <a:pt x="7441" y="2685"/>
                    <a:pt x="7358" y="3011"/>
                  </a:cubicBezTo>
                  <a:cubicBezTo>
                    <a:pt x="7240" y="3117"/>
                    <a:pt x="7121" y="3223"/>
                    <a:pt x="7003" y="3329"/>
                  </a:cubicBezTo>
                  <a:cubicBezTo>
                    <a:pt x="7079" y="2961"/>
                    <a:pt x="7157" y="2593"/>
                    <a:pt x="7242" y="2227"/>
                  </a:cubicBezTo>
                  <a:cubicBezTo>
                    <a:pt x="7245" y="2215"/>
                    <a:pt x="7236" y="2208"/>
                    <a:pt x="7227" y="2208"/>
                  </a:cubicBezTo>
                  <a:cubicBezTo>
                    <a:pt x="7221" y="2208"/>
                    <a:pt x="7215" y="2211"/>
                    <a:pt x="7213" y="2219"/>
                  </a:cubicBezTo>
                  <a:cubicBezTo>
                    <a:pt x="7118" y="2594"/>
                    <a:pt x="7036" y="2971"/>
                    <a:pt x="6976" y="3354"/>
                  </a:cubicBezTo>
                  <a:cubicBezTo>
                    <a:pt x="6842" y="3475"/>
                    <a:pt x="6708" y="3597"/>
                    <a:pt x="6574" y="3718"/>
                  </a:cubicBezTo>
                  <a:cubicBezTo>
                    <a:pt x="6629" y="3477"/>
                    <a:pt x="6680" y="3234"/>
                    <a:pt x="6729" y="2992"/>
                  </a:cubicBezTo>
                  <a:cubicBezTo>
                    <a:pt x="6731" y="2982"/>
                    <a:pt x="6722" y="2975"/>
                    <a:pt x="6714" y="2975"/>
                  </a:cubicBezTo>
                  <a:cubicBezTo>
                    <a:pt x="6709" y="2975"/>
                    <a:pt x="6704" y="2978"/>
                    <a:pt x="6702" y="2985"/>
                  </a:cubicBezTo>
                  <a:cubicBezTo>
                    <a:pt x="6648" y="3236"/>
                    <a:pt x="6595" y="3488"/>
                    <a:pt x="6548" y="3742"/>
                  </a:cubicBezTo>
                  <a:cubicBezTo>
                    <a:pt x="6428" y="3851"/>
                    <a:pt x="6308" y="3959"/>
                    <a:pt x="6188" y="4068"/>
                  </a:cubicBezTo>
                  <a:cubicBezTo>
                    <a:pt x="6250" y="3765"/>
                    <a:pt x="6303" y="3462"/>
                    <a:pt x="6344" y="3156"/>
                  </a:cubicBezTo>
                  <a:cubicBezTo>
                    <a:pt x="6346" y="3145"/>
                    <a:pt x="6336" y="3137"/>
                    <a:pt x="6327" y="3137"/>
                  </a:cubicBezTo>
                  <a:cubicBezTo>
                    <a:pt x="6322" y="3137"/>
                    <a:pt x="6316" y="3140"/>
                    <a:pt x="6315" y="3148"/>
                  </a:cubicBezTo>
                  <a:cubicBezTo>
                    <a:pt x="6268" y="3466"/>
                    <a:pt x="6215" y="3783"/>
                    <a:pt x="6154" y="4099"/>
                  </a:cubicBezTo>
                  <a:cubicBezTo>
                    <a:pt x="6046" y="4197"/>
                    <a:pt x="5937" y="4297"/>
                    <a:pt x="5829" y="4396"/>
                  </a:cubicBezTo>
                  <a:cubicBezTo>
                    <a:pt x="5888" y="4135"/>
                    <a:pt x="5946" y="3873"/>
                    <a:pt x="6000" y="3611"/>
                  </a:cubicBezTo>
                  <a:cubicBezTo>
                    <a:pt x="6002" y="3603"/>
                    <a:pt x="5995" y="3597"/>
                    <a:pt x="5988" y="3597"/>
                  </a:cubicBezTo>
                  <a:cubicBezTo>
                    <a:pt x="5984" y="3597"/>
                    <a:pt x="5979" y="3600"/>
                    <a:pt x="5978" y="3605"/>
                  </a:cubicBezTo>
                  <a:cubicBezTo>
                    <a:pt x="5914" y="3879"/>
                    <a:pt x="5854" y="4152"/>
                    <a:pt x="5796" y="4426"/>
                  </a:cubicBezTo>
                  <a:cubicBezTo>
                    <a:pt x="5783" y="4437"/>
                    <a:pt x="5771" y="4449"/>
                    <a:pt x="5759" y="4460"/>
                  </a:cubicBezTo>
                  <a:cubicBezTo>
                    <a:pt x="5699" y="4355"/>
                    <a:pt x="5631" y="4255"/>
                    <a:pt x="5558" y="4158"/>
                  </a:cubicBezTo>
                  <a:cubicBezTo>
                    <a:pt x="5559" y="4157"/>
                    <a:pt x="5560" y="4156"/>
                    <a:pt x="5560" y="4155"/>
                  </a:cubicBezTo>
                  <a:cubicBezTo>
                    <a:pt x="5580" y="3941"/>
                    <a:pt x="5618" y="3729"/>
                    <a:pt x="5672" y="3521"/>
                  </a:cubicBezTo>
                  <a:cubicBezTo>
                    <a:pt x="5676" y="3510"/>
                    <a:pt x="5667" y="3504"/>
                    <a:pt x="5659" y="3504"/>
                  </a:cubicBezTo>
                  <a:cubicBezTo>
                    <a:pt x="5653" y="3504"/>
                    <a:pt x="5648" y="3507"/>
                    <a:pt x="5645" y="3514"/>
                  </a:cubicBezTo>
                  <a:cubicBezTo>
                    <a:pt x="5587" y="3717"/>
                    <a:pt x="5553" y="3921"/>
                    <a:pt x="5537" y="4132"/>
                  </a:cubicBezTo>
                  <a:cubicBezTo>
                    <a:pt x="5452" y="4022"/>
                    <a:pt x="5361" y="3918"/>
                    <a:pt x="5261" y="3820"/>
                  </a:cubicBezTo>
                  <a:cubicBezTo>
                    <a:pt x="5266" y="3818"/>
                    <a:pt x="5270" y="3816"/>
                    <a:pt x="5270" y="3809"/>
                  </a:cubicBezTo>
                  <a:cubicBezTo>
                    <a:pt x="5273" y="3675"/>
                    <a:pt x="5309" y="3556"/>
                    <a:pt x="5363" y="3434"/>
                  </a:cubicBezTo>
                  <a:cubicBezTo>
                    <a:pt x="5368" y="3422"/>
                    <a:pt x="5359" y="3412"/>
                    <a:pt x="5349" y="3412"/>
                  </a:cubicBezTo>
                  <a:cubicBezTo>
                    <a:pt x="5345" y="3412"/>
                    <a:pt x="5341" y="3414"/>
                    <a:pt x="5337" y="3419"/>
                  </a:cubicBezTo>
                  <a:cubicBezTo>
                    <a:pt x="5268" y="3536"/>
                    <a:pt x="5241" y="3669"/>
                    <a:pt x="5242" y="3804"/>
                  </a:cubicBezTo>
                  <a:cubicBezTo>
                    <a:pt x="5147" y="3711"/>
                    <a:pt x="5046" y="3625"/>
                    <a:pt x="4938" y="3546"/>
                  </a:cubicBezTo>
                  <a:cubicBezTo>
                    <a:pt x="5683" y="2943"/>
                    <a:pt x="6367" y="2255"/>
                    <a:pt x="7071" y="1605"/>
                  </a:cubicBezTo>
                  <a:cubicBezTo>
                    <a:pt x="7431" y="1273"/>
                    <a:pt x="7788" y="938"/>
                    <a:pt x="8150" y="608"/>
                  </a:cubicBezTo>
                  <a:cubicBezTo>
                    <a:pt x="8380" y="399"/>
                    <a:pt x="8709" y="141"/>
                    <a:pt x="9038" y="141"/>
                  </a:cubicBezTo>
                  <a:close/>
                  <a:moveTo>
                    <a:pt x="3241" y="3193"/>
                  </a:moveTo>
                  <a:cubicBezTo>
                    <a:pt x="3915" y="3193"/>
                    <a:pt x="4569" y="3397"/>
                    <a:pt x="5105" y="3896"/>
                  </a:cubicBezTo>
                  <a:cubicBezTo>
                    <a:pt x="6013" y="4741"/>
                    <a:pt x="6273" y="6117"/>
                    <a:pt x="5929" y="7285"/>
                  </a:cubicBezTo>
                  <a:cubicBezTo>
                    <a:pt x="5739" y="7928"/>
                    <a:pt x="5133" y="8493"/>
                    <a:pt x="4556" y="8814"/>
                  </a:cubicBezTo>
                  <a:cubicBezTo>
                    <a:pt x="4147" y="9041"/>
                    <a:pt x="3690" y="9157"/>
                    <a:pt x="3229" y="9157"/>
                  </a:cubicBezTo>
                  <a:cubicBezTo>
                    <a:pt x="3004" y="9157"/>
                    <a:pt x="2778" y="9129"/>
                    <a:pt x="2557" y="9073"/>
                  </a:cubicBezTo>
                  <a:cubicBezTo>
                    <a:pt x="2551" y="9071"/>
                    <a:pt x="2544" y="9071"/>
                    <a:pt x="2539" y="9071"/>
                  </a:cubicBezTo>
                  <a:cubicBezTo>
                    <a:pt x="2522" y="9071"/>
                    <a:pt x="2508" y="9076"/>
                    <a:pt x="2497" y="9086"/>
                  </a:cubicBezTo>
                  <a:cubicBezTo>
                    <a:pt x="2250" y="9011"/>
                    <a:pt x="1994" y="8962"/>
                    <a:pt x="1754" y="8855"/>
                  </a:cubicBezTo>
                  <a:cubicBezTo>
                    <a:pt x="1751" y="8853"/>
                    <a:pt x="1748" y="8853"/>
                    <a:pt x="1744" y="8853"/>
                  </a:cubicBezTo>
                  <a:cubicBezTo>
                    <a:pt x="1741" y="8853"/>
                    <a:pt x="1738" y="8853"/>
                    <a:pt x="1736" y="8855"/>
                  </a:cubicBezTo>
                  <a:cubicBezTo>
                    <a:pt x="991" y="8431"/>
                    <a:pt x="502" y="7692"/>
                    <a:pt x="297" y="6798"/>
                  </a:cubicBezTo>
                  <a:cubicBezTo>
                    <a:pt x="1" y="5506"/>
                    <a:pt x="378" y="4036"/>
                    <a:pt x="1703" y="3509"/>
                  </a:cubicBezTo>
                  <a:cubicBezTo>
                    <a:pt x="2199" y="3312"/>
                    <a:pt x="2726" y="3193"/>
                    <a:pt x="3241" y="3193"/>
                  </a:cubicBezTo>
                  <a:close/>
                  <a:moveTo>
                    <a:pt x="9051" y="0"/>
                  </a:moveTo>
                  <a:cubicBezTo>
                    <a:pt x="8505" y="0"/>
                    <a:pt x="7936" y="617"/>
                    <a:pt x="7595" y="932"/>
                  </a:cubicBezTo>
                  <a:cubicBezTo>
                    <a:pt x="6682" y="1775"/>
                    <a:pt x="5713" y="2586"/>
                    <a:pt x="4858" y="3488"/>
                  </a:cubicBezTo>
                  <a:cubicBezTo>
                    <a:pt x="4619" y="3325"/>
                    <a:pt x="4356" y="3197"/>
                    <a:pt x="4077" y="3114"/>
                  </a:cubicBezTo>
                  <a:cubicBezTo>
                    <a:pt x="3841" y="3044"/>
                    <a:pt x="3599" y="3014"/>
                    <a:pt x="3356" y="3014"/>
                  </a:cubicBezTo>
                  <a:cubicBezTo>
                    <a:pt x="2891" y="3014"/>
                    <a:pt x="2423" y="3123"/>
                    <a:pt x="1985" y="3268"/>
                  </a:cubicBezTo>
                  <a:cubicBezTo>
                    <a:pt x="1387" y="3467"/>
                    <a:pt x="875" y="3787"/>
                    <a:pt x="531" y="4324"/>
                  </a:cubicBezTo>
                  <a:cubicBezTo>
                    <a:pt x="160" y="4903"/>
                    <a:pt x="38" y="5602"/>
                    <a:pt x="102" y="6281"/>
                  </a:cubicBezTo>
                  <a:cubicBezTo>
                    <a:pt x="223" y="7593"/>
                    <a:pt x="1069" y="9173"/>
                    <a:pt x="2552" y="9241"/>
                  </a:cubicBezTo>
                  <a:cubicBezTo>
                    <a:pt x="2553" y="9242"/>
                    <a:pt x="2553" y="9242"/>
                    <a:pt x="2554" y="9242"/>
                  </a:cubicBezTo>
                  <a:cubicBezTo>
                    <a:pt x="2567" y="9242"/>
                    <a:pt x="2577" y="9234"/>
                    <a:pt x="2582" y="9225"/>
                  </a:cubicBezTo>
                  <a:cubicBezTo>
                    <a:pt x="2799" y="9270"/>
                    <a:pt x="3018" y="9293"/>
                    <a:pt x="3236" y="9293"/>
                  </a:cubicBezTo>
                  <a:cubicBezTo>
                    <a:pt x="3627" y="9293"/>
                    <a:pt x="4015" y="9219"/>
                    <a:pt x="4380" y="9061"/>
                  </a:cubicBezTo>
                  <a:cubicBezTo>
                    <a:pt x="4930" y="8823"/>
                    <a:pt x="5502" y="8356"/>
                    <a:pt x="5837" y="7857"/>
                  </a:cubicBezTo>
                  <a:cubicBezTo>
                    <a:pt x="6195" y="7320"/>
                    <a:pt x="6258" y="6557"/>
                    <a:pt x="6206" y="5931"/>
                  </a:cubicBezTo>
                  <a:cubicBezTo>
                    <a:pt x="6168" y="5470"/>
                    <a:pt x="6048" y="5015"/>
                    <a:pt x="5837" y="4605"/>
                  </a:cubicBezTo>
                  <a:cubicBezTo>
                    <a:pt x="6756" y="3789"/>
                    <a:pt x="7680" y="2974"/>
                    <a:pt x="8570" y="2128"/>
                  </a:cubicBezTo>
                  <a:cubicBezTo>
                    <a:pt x="8964" y="1753"/>
                    <a:pt x="10278" y="846"/>
                    <a:pt x="9525" y="187"/>
                  </a:cubicBezTo>
                  <a:cubicBezTo>
                    <a:pt x="9373" y="55"/>
                    <a:pt x="9213" y="0"/>
                    <a:pt x="9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207475" y="4751492"/>
              <a:ext cx="89484" cy="3732"/>
            </a:xfrm>
            <a:custGeom>
              <a:avLst/>
              <a:gdLst/>
              <a:ahLst/>
              <a:cxnLst/>
              <a:rect l="l" t="t" r="r" b="b"/>
              <a:pathLst>
                <a:path w="1127" h="47" extrusionOk="0">
                  <a:moveTo>
                    <a:pt x="15" y="4"/>
                  </a:moveTo>
                  <a:cubicBezTo>
                    <a:pt x="1" y="4"/>
                    <a:pt x="1" y="25"/>
                    <a:pt x="15" y="25"/>
                  </a:cubicBezTo>
                  <a:cubicBezTo>
                    <a:pt x="327" y="33"/>
                    <a:pt x="639" y="47"/>
                    <a:pt x="951" y="47"/>
                  </a:cubicBezTo>
                  <a:cubicBezTo>
                    <a:pt x="1004" y="47"/>
                    <a:pt x="1056" y="46"/>
                    <a:pt x="1109" y="45"/>
                  </a:cubicBezTo>
                  <a:cubicBezTo>
                    <a:pt x="1126" y="45"/>
                    <a:pt x="1126" y="19"/>
                    <a:pt x="1109" y="18"/>
                  </a:cubicBezTo>
                  <a:cubicBezTo>
                    <a:pt x="745" y="0"/>
                    <a:pt x="379" y="6"/>
                    <a:pt x="1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184528" y="4567367"/>
              <a:ext cx="107905" cy="6272"/>
            </a:xfrm>
            <a:custGeom>
              <a:avLst/>
              <a:gdLst/>
              <a:ahLst/>
              <a:cxnLst/>
              <a:rect l="l" t="t" r="r" b="b"/>
              <a:pathLst>
                <a:path w="1359" h="79" extrusionOk="0">
                  <a:moveTo>
                    <a:pt x="1345" y="1"/>
                  </a:moveTo>
                  <a:cubicBezTo>
                    <a:pt x="1344" y="1"/>
                    <a:pt x="1343" y="1"/>
                    <a:pt x="1343" y="1"/>
                  </a:cubicBezTo>
                  <a:cubicBezTo>
                    <a:pt x="943" y="37"/>
                    <a:pt x="545" y="42"/>
                    <a:pt x="145" y="42"/>
                  </a:cubicBezTo>
                  <a:cubicBezTo>
                    <a:pt x="101" y="42"/>
                    <a:pt x="56" y="42"/>
                    <a:pt x="12" y="42"/>
                  </a:cubicBezTo>
                  <a:cubicBezTo>
                    <a:pt x="1" y="42"/>
                    <a:pt x="2" y="58"/>
                    <a:pt x="12" y="59"/>
                  </a:cubicBezTo>
                  <a:cubicBezTo>
                    <a:pt x="168" y="72"/>
                    <a:pt x="324" y="79"/>
                    <a:pt x="480" y="79"/>
                  </a:cubicBezTo>
                  <a:cubicBezTo>
                    <a:pt x="769" y="79"/>
                    <a:pt x="1058" y="58"/>
                    <a:pt x="1343" y="25"/>
                  </a:cubicBezTo>
                  <a:cubicBezTo>
                    <a:pt x="1358" y="24"/>
                    <a:pt x="1359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724100" y="1460125"/>
            <a:ext cx="38745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4767487" y="0"/>
            <a:ext cx="4376535" cy="5159605"/>
          </a:xfrm>
          <a:custGeom>
            <a:avLst/>
            <a:gdLst/>
            <a:ahLst/>
            <a:cxnLst/>
            <a:rect l="l" t="t" r="r" b="b"/>
            <a:pathLst>
              <a:path w="30603" h="36078" extrusionOk="0">
                <a:moveTo>
                  <a:pt x="30602" y="0"/>
                </a:moveTo>
                <a:cubicBezTo>
                  <a:pt x="13702" y="0"/>
                  <a:pt x="15937" y="24690"/>
                  <a:pt x="1" y="36078"/>
                </a:cubicBezTo>
                <a:lnTo>
                  <a:pt x="30602" y="36078"/>
                </a:lnTo>
                <a:lnTo>
                  <a:pt x="30602" y="0"/>
                </a:lnTo>
                <a:close/>
              </a:path>
            </a:pathLst>
          </a:custGeom>
          <a:solidFill>
            <a:schemeClr val="accent6">
              <a:alpha val="68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127875" y="41419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277634" y="42387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713225" y="13405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subTitle" idx="1"/>
          </p:nvPr>
        </p:nvSpPr>
        <p:spPr>
          <a:xfrm>
            <a:off x="724175" y="2662988"/>
            <a:ext cx="38478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/>
          <p:nvPr/>
        </p:nvSpPr>
        <p:spPr>
          <a:xfrm flipH="1">
            <a:off x="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7861175" y="3322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8010934" y="4290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5156723" y="1047026"/>
            <a:ext cx="3023870" cy="2761191"/>
          </a:xfrm>
          <a:custGeom>
            <a:avLst/>
            <a:gdLst/>
            <a:ahLst/>
            <a:cxnLst/>
            <a:rect l="l" t="t" r="r" b="b"/>
            <a:pathLst>
              <a:path w="9359" h="8546" extrusionOk="0">
                <a:moveTo>
                  <a:pt x="3496" y="0"/>
                </a:moveTo>
                <a:cubicBezTo>
                  <a:pt x="3487" y="0"/>
                  <a:pt x="3479" y="1"/>
                  <a:pt x="3470" y="2"/>
                </a:cubicBezTo>
                <a:cubicBezTo>
                  <a:pt x="3361" y="19"/>
                  <a:pt x="3255" y="43"/>
                  <a:pt x="3151" y="73"/>
                </a:cubicBezTo>
                <a:cubicBezTo>
                  <a:pt x="3144" y="74"/>
                  <a:pt x="3137" y="74"/>
                  <a:pt x="3130" y="76"/>
                </a:cubicBezTo>
                <a:cubicBezTo>
                  <a:pt x="3106" y="80"/>
                  <a:pt x="3089" y="86"/>
                  <a:pt x="3073" y="98"/>
                </a:cubicBezTo>
                <a:cubicBezTo>
                  <a:pt x="2313" y="341"/>
                  <a:pt x="1679" y="912"/>
                  <a:pt x="1203" y="1526"/>
                </a:cubicBezTo>
                <a:cubicBezTo>
                  <a:pt x="638" y="2254"/>
                  <a:pt x="270" y="3127"/>
                  <a:pt x="176" y="4038"/>
                </a:cubicBezTo>
                <a:cubicBezTo>
                  <a:pt x="0" y="5746"/>
                  <a:pt x="943" y="7549"/>
                  <a:pt x="2588" y="8228"/>
                </a:cubicBezTo>
                <a:cubicBezTo>
                  <a:pt x="3115" y="8446"/>
                  <a:pt x="3674" y="8546"/>
                  <a:pt x="4234" y="8546"/>
                </a:cubicBezTo>
                <a:cubicBezTo>
                  <a:pt x="5514" y="8546"/>
                  <a:pt x="6805" y="8026"/>
                  <a:pt x="7762" y="7210"/>
                </a:cubicBezTo>
                <a:cubicBezTo>
                  <a:pt x="8486" y="6595"/>
                  <a:pt x="9034" y="5765"/>
                  <a:pt x="9195" y="4830"/>
                </a:cubicBezTo>
                <a:cubicBezTo>
                  <a:pt x="9359" y="3863"/>
                  <a:pt x="9070" y="2946"/>
                  <a:pt x="8472" y="2175"/>
                </a:cubicBezTo>
                <a:cubicBezTo>
                  <a:pt x="7419" y="818"/>
                  <a:pt x="5684" y="14"/>
                  <a:pt x="3949" y="14"/>
                </a:cubicBezTo>
                <a:cubicBezTo>
                  <a:pt x="3890" y="14"/>
                  <a:pt x="3831" y="15"/>
                  <a:pt x="3772" y="17"/>
                </a:cubicBezTo>
                <a:cubicBezTo>
                  <a:pt x="3709" y="20"/>
                  <a:pt x="3646" y="26"/>
                  <a:pt x="3582" y="29"/>
                </a:cubicBezTo>
                <a:cubicBezTo>
                  <a:pt x="3559" y="12"/>
                  <a:pt x="3529" y="0"/>
                  <a:pt x="3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9"/>
          <p:cNvGrpSpPr/>
          <p:nvPr/>
        </p:nvGrpSpPr>
        <p:grpSpPr>
          <a:xfrm>
            <a:off x="3106508" y="-70075"/>
            <a:ext cx="6037242" cy="5213650"/>
            <a:chOff x="3106508" y="-70075"/>
            <a:chExt cx="6037242" cy="5213650"/>
          </a:xfrm>
        </p:grpSpPr>
        <p:sp>
          <p:nvSpPr>
            <p:cNvPr id="105" name="Google Shape;105;p9"/>
            <p:cNvSpPr/>
            <p:nvPr/>
          </p:nvSpPr>
          <p:spPr>
            <a:xfrm>
              <a:off x="7393250" y="-70075"/>
              <a:ext cx="1750500" cy="521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 rot="10800000">
              <a:off x="3106508" y="-69876"/>
              <a:ext cx="4422142" cy="5213451"/>
            </a:xfrm>
            <a:custGeom>
              <a:avLst/>
              <a:gdLst/>
              <a:ahLst/>
              <a:cxnLst/>
              <a:rect l="l" t="t" r="r" b="b"/>
              <a:pathLst>
                <a:path w="30602" h="36078" extrusionOk="0">
                  <a:moveTo>
                    <a:pt x="1" y="0"/>
                  </a:moveTo>
                  <a:lnTo>
                    <a:pt x="1" y="36078"/>
                  </a:lnTo>
                  <a:cubicBezTo>
                    <a:pt x="16901" y="36078"/>
                    <a:pt x="14666" y="11388"/>
                    <a:pt x="3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-152400" y="2907575"/>
            <a:ext cx="2299245" cy="2235918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1287300" y="3096300"/>
            <a:ext cx="2643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2"/>
          </p:nvPr>
        </p:nvSpPr>
        <p:spPr>
          <a:xfrm>
            <a:off x="5553200" y="1839900"/>
            <a:ext cx="2532900" cy="14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8310722" y="260262"/>
            <a:ext cx="558693" cy="659180"/>
            <a:chOff x="317700" y="162913"/>
            <a:chExt cx="664399" cy="753177"/>
          </a:xfrm>
        </p:grpSpPr>
        <p:sp>
          <p:nvSpPr>
            <p:cNvPr id="112" name="Google Shape;112;p9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>
            <a:off x="0" y="0"/>
            <a:ext cx="2734365" cy="3223659"/>
          </a:xfrm>
          <a:custGeom>
            <a:avLst/>
            <a:gdLst/>
            <a:ahLst/>
            <a:cxnLst/>
            <a:rect l="l" t="t" r="r" b="b"/>
            <a:pathLst>
              <a:path w="30602" h="36078" extrusionOk="0">
                <a:moveTo>
                  <a:pt x="1" y="0"/>
                </a:moveTo>
                <a:lnTo>
                  <a:pt x="1" y="36078"/>
                </a:lnTo>
                <a:cubicBezTo>
                  <a:pt x="16901" y="36078"/>
                  <a:pt x="14666" y="11388"/>
                  <a:pt x="30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 rot="-5400000">
            <a:off x="1608546" y="2286738"/>
            <a:ext cx="136452" cy="368480"/>
            <a:chOff x="1478100" y="2117375"/>
            <a:chExt cx="191970" cy="518402"/>
          </a:xfrm>
        </p:grpSpPr>
        <p:sp>
          <p:nvSpPr>
            <p:cNvPr id="208" name="Google Shape;208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34475" y="1740650"/>
            <a:ext cx="21438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2"/>
          </p:nvPr>
        </p:nvSpPr>
        <p:spPr>
          <a:xfrm>
            <a:off x="2134475" y="2072100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6"/>
          <p:cNvGrpSpPr/>
          <p:nvPr/>
        </p:nvGrpSpPr>
        <p:grpSpPr>
          <a:xfrm rot="-5400000">
            <a:off x="5088896" y="2286738"/>
            <a:ext cx="136452" cy="368480"/>
            <a:chOff x="1478100" y="2117375"/>
            <a:chExt cx="191970" cy="518402"/>
          </a:xfrm>
        </p:grpSpPr>
        <p:sp>
          <p:nvSpPr>
            <p:cNvPr id="213" name="Google Shape;213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16"/>
          <p:cNvSpPr txBox="1">
            <a:spLocks noGrp="1"/>
          </p:cNvSpPr>
          <p:nvPr>
            <p:ph type="subTitle" idx="3"/>
          </p:nvPr>
        </p:nvSpPr>
        <p:spPr>
          <a:xfrm>
            <a:off x="5614825" y="1740650"/>
            <a:ext cx="28575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4"/>
          </p:nvPr>
        </p:nvSpPr>
        <p:spPr>
          <a:xfrm>
            <a:off x="5614825" y="2072100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5400000">
            <a:off x="1608546" y="3735063"/>
            <a:ext cx="136452" cy="368480"/>
            <a:chOff x="1478100" y="2117375"/>
            <a:chExt cx="191970" cy="518402"/>
          </a:xfrm>
        </p:grpSpPr>
        <p:sp>
          <p:nvSpPr>
            <p:cNvPr id="218" name="Google Shape;218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6"/>
          <p:cNvSpPr txBox="1">
            <a:spLocks noGrp="1"/>
          </p:cNvSpPr>
          <p:nvPr>
            <p:ph type="subTitle" idx="5"/>
          </p:nvPr>
        </p:nvSpPr>
        <p:spPr>
          <a:xfrm>
            <a:off x="2134475" y="3188975"/>
            <a:ext cx="21438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ubTitle" idx="6"/>
          </p:nvPr>
        </p:nvSpPr>
        <p:spPr>
          <a:xfrm>
            <a:off x="2134475" y="3560489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 rot="-5400000">
            <a:off x="5088896" y="3735063"/>
            <a:ext cx="136452" cy="368480"/>
            <a:chOff x="1478100" y="2117375"/>
            <a:chExt cx="191970" cy="518402"/>
          </a:xfrm>
        </p:grpSpPr>
        <p:sp>
          <p:nvSpPr>
            <p:cNvPr id="223" name="Google Shape;223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16"/>
          <p:cNvSpPr txBox="1">
            <a:spLocks noGrp="1"/>
          </p:cNvSpPr>
          <p:nvPr>
            <p:ph type="subTitle" idx="7"/>
          </p:nvPr>
        </p:nvSpPr>
        <p:spPr>
          <a:xfrm>
            <a:off x="5614825" y="3188975"/>
            <a:ext cx="235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8"/>
          </p:nvPr>
        </p:nvSpPr>
        <p:spPr>
          <a:xfrm>
            <a:off x="5614825" y="3560489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840990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322572" y="209912"/>
            <a:ext cx="558693" cy="659180"/>
            <a:chOff x="317700" y="162913"/>
            <a:chExt cx="664399" cy="753177"/>
          </a:xfrm>
        </p:grpSpPr>
        <p:sp>
          <p:nvSpPr>
            <p:cNvPr id="229" name="Google Shape;229;p16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7702448" y="3632297"/>
            <a:ext cx="1123568" cy="1308097"/>
          </a:xfrm>
          <a:custGeom>
            <a:avLst/>
            <a:gdLst/>
            <a:ahLst/>
            <a:cxnLst/>
            <a:rect l="l" t="t" r="r" b="b"/>
            <a:pathLst>
              <a:path w="8578" h="9987" extrusionOk="0">
                <a:moveTo>
                  <a:pt x="7415" y="125"/>
                </a:moveTo>
                <a:cubicBezTo>
                  <a:pt x="7632" y="193"/>
                  <a:pt x="7854" y="253"/>
                  <a:pt x="8044" y="382"/>
                </a:cubicBezTo>
                <a:cubicBezTo>
                  <a:pt x="8227" y="505"/>
                  <a:pt x="8317" y="661"/>
                  <a:pt x="8427" y="838"/>
                </a:cubicBezTo>
                <a:cubicBezTo>
                  <a:pt x="8423" y="841"/>
                  <a:pt x="8418" y="843"/>
                  <a:pt x="8413" y="847"/>
                </a:cubicBezTo>
                <a:cubicBezTo>
                  <a:pt x="8266" y="982"/>
                  <a:pt x="8148" y="1169"/>
                  <a:pt x="8039" y="1342"/>
                </a:cubicBezTo>
                <a:cubicBezTo>
                  <a:pt x="7955" y="1206"/>
                  <a:pt x="7854" y="1086"/>
                  <a:pt x="7775" y="1019"/>
                </a:cubicBezTo>
                <a:cubicBezTo>
                  <a:pt x="7636" y="899"/>
                  <a:pt x="7300" y="704"/>
                  <a:pt x="7010" y="653"/>
                </a:cubicBezTo>
                <a:cubicBezTo>
                  <a:pt x="7016" y="648"/>
                  <a:pt x="7020" y="643"/>
                  <a:pt x="7023" y="634"/>
                </a:cubicBezTo>
                <a:cubicBezTo>
                  <a:pt x="7036" y="588"/>
                  <a:pt x="7111" y="524"/>
                  <a:pt x="7141" y="485"/>
                </a:cubicBezTo>
                <a:cubicBezTo>
                  <a:pt x="7178" y="438"/>
                  <a:pt x="7215" y="391"/>
                  <a:pt x="7252" y="344"/>
                </a:cubicBezTo>
                <a:cubicBezTo>
                  <a:pt x="7307" y="274"/>
                  <a:pt x="7370" y="203"/>
                  <a:pt x="7415" y="125"/>
                </a:cubicBezTo>
                <a:close/>
                <a:moveTo>
                  <a:pt x="6936" y="781"/>
                </a:moveTo>
                <a:cubicBezTo>
                  <a:pt x="7160" y="781"/>
                  <a:pt x="7410" y="919"/>
                  <a:pt x="7573" y="1034"/>
                </a:cubicBezTo>
                <a:cubicBezTo>
                  <a:pt x="7781" y="1180"/>
                  <a:pt x="8396" y="1779"/>
                  <a:pt x="7882" y="1962"/>
                </a:cubicBezTo>
                <a:cubicBezTo>
                  <a:pt x="7819" y="1724"/>
                  <a:pt x="7562" y="1428"/>
                  <a:pt x="7435" y="1332"/>
                </a:cubicBezTo>
                <a:cubicBezTo>
                  <a:pt x="7256" y="1194"/>
                  <a:pt x="6887" y="959"/>
                  <a:pt x="6594" y="953"/>
                </a:cubicBezTo>
                <a:cubicBezTo>
                  <a:pt x="6684" y="827"/>
                  <a:pt x="6806" y="781"/>
                  <a:pt x="6936" y="781"/>
                </a:cubicBezTo>
                <a:close/>
                <a:moveTo>
                  <a:pt x="6730" y="1882"/>
                </a:moveTo>
                <a:cubicBezTo>
                  <a:pt x="6748" y="1897"/>
                  <a:pt x="6766" y="1911"/>
                  <a:pt x="6783" y="1927"/>
                </a:cubicBezTo>
                <a:cubicBezTo>
                  <a:pt x="6811" y="1953"/>
                  <a:pt x="6837" y="1979"/>
                  <a:pt x="6864" y="2006"/>
                </a:cubicBezTo>
                <a:cubicBezTo>
                  <a:pt x="6859" y="2010"/>
                  <a:pt x="6856" y="2013"/>
                  <a:pt x="6851" y="2019"/>
                </a:cubicBezTo>
                <a:cubicBezTo>
                  <a:pt x="6812" y="2068"/>
                  <a:pt x="6772" y="2117"/>
                  <a:pt x="6732" y="2167"/>
                </a:cubicBezTo>
                <a:cubicBezTo>
                  <a:pt x="6736" y="2072"/>
                  <a:pt x="6739" y="1975"/>
                  <a:pt x="6730" y="1882"/>
                </a:cubicBezTo>
                <a:close/>
                <a:moveTo>
                  <a:pt x="6596" y="1082"/>
                </a:moveTo>
                <a:cubicBezTo>
                  <a:pt x="6820" y="1082"/>
                  <a:pt x="7073" y="1246"/>
                  <a:pt x="7238" y="1359"/>
                </a:cubicBezTo>
                <a:cubicBezTo>
                  <a:pt x="7358" y="1440"/>
                  <a:pt x="8086" y="2011"/>
                  <a:pt x="7625" y="2185"/>
                </a:cubicBezTo>
                <a:cubicBezTo>
                  <a:pt x="7622" y="2186"/>
                  <a:pt x="7620" y="2189"/>
                  <a:pt x="7617" y="2190"/>
                </a:cubicBezTo>
                <a:cubicBezTo>
                  <a:pt x="7546" y="1965"/>
                  <a:pt x="7323" y="1762"/>
                  <a:pt x="7172" y="1623"/>
                </a:cubicBezTo>
                <a:cubicBezTo>
                  <a:pt x="6964" y="1433"/>
                  <a:pt x="6710" y="1184"/>
                  <a:pt x="6408" y="1184"/>
                </a:cubicBezTo>
                <a:cubicBezTo>
                  <a:pt x="6385" y="1184"/>
                  <a:pt x="6361" y="1185"/>
                  <a:pt x="6337" y="1188"/>
                </a:cubicBezTo>
                <a:cubicBezTo>
                  <a:pt x="6335" y="1188"/>
                  <a:pt x="6334" y="1188"/>
                  <a:pt x="6333" y="1189"/>
                </a:cubicBezTo>
                <a:cubicBezTo>
                  <a:pt x="6409" y="1112"/>
                  <a:pt x="6500" y="1082"/>
                  <a:pt x="6596" y="1082"/>
                </a:cubicBezTo>
                <a:close/>
                <a:moveTo>
                  <a:pt x="6576" y="1765"/>
                </a:moveTo>
                <a:lnTo>
                  <a:pt x="6576" y="1765"/>
                </a:lnTo>
                <a:cubicBezTo>
                  <a:pt x="6615" y="1791"/>
                  <a:pt x="6652" y="1819"/>
                  <a:pt x="6690" y="1848"/>
                </a:cubicBezTo>
                <a:cubicBezTo>
                  <a:pt x="6686" y="1852"/>
                  <a:pt x="6683" y="1856"/>
                  <a:pt x="6682" y="1863"/>
                </a:cubicBezTo>
                <a:cubicBezTo>
                  <a:pt x="6669" y="1982"/>
                  <a:pt x="6677" y="2108"/>
                  <a:pt x="6682" y="2230"/>
                </a:cubicBezTo>
                <a:cubicBezTo>
                  <a:pt x="6644" y="2275"/>
                  <a:pt x="6608" y="2323"/>
                  <a:pt x="6570" y="2368"/>
                </a:cubicBezTo>
                <a:cubicBezTo>
                  <a:pt x="6578" y="2191"/>
                  <a:pt x="6574" y="2011"/>
                  <a:pt x="6548" y="1836"/>
                </a:cubicBezTo>
                <a:cubicBezTo>
                  <a:pt x="6554" y="1829"/>
                  <a:pt x="6560" y="1821"/>
                  <a:pt x="6566" y="1814"/>
                </a:cubicBezTo>
                <a:cubicBezTo>
                  <a:pt x="6579" y="1799"/>
                  <a:pt x="6581" y="1781"/>
                  <a:pt x="6576" y="1765"/>
                </a:cubicBezTo>
                <a:close/>
                <a:moveTo>
                  <a:pt x="6349" y="1316"/>
                </a:moveTo>
                <a:cubicBezTo>
                  <a:pt x="6582" y="1316"/>
                  <a:pt x="6889" y="1534"/>
                  <a:pt x="7046" y="1677"/>
                </a:cubicBezTo>
                <a:cubicBezTo>
                  <a:pt x="7121" y="1744"/>
                  <a:pt x="7195" y="1813"/>
                  <a:pt x="7264" y="1887"/>
                </a:cubicBezTo>
                <a:cubicBezTo>
                  <a:pt x="7329" y="1956"/>
                  <a:pt x="7387" y="2031"/>
                  <a:pt x="7437" y="2111"/>
                </a:cubicBezTo>
                <a:cubicBezTo>
                  <a:pt x="7575" y="2301"/>
                  <a:pt x="7499" y="2440"/>
                  <a:pt x="7211" y="2527"/>
                </a:cubicBezTo>
                <a:cubicBezTo>
                  <a:pt x="7244" y="2483"/>
                  <a:pt x="7278" y="2440"/>
                  <a:pt x="7311" y="2397"/>
                </a:cubicBezTo>
                <a:cubicBezTo>
                  <a:pt x="7317" y="2389"/>
                  <a:pt x="7320" y="2381"/>
                  <a:pt x="7323" y="2374"/>
                </a:cubicBezTo>
                <a:cubicBezTo>
                  <a:pt x="7333" y="2356"/>
                  <a:pt x="7336" y="2334"/>
                  <a:pt x="7320" y="2312"/>
                </a:cubicBezTo>
                <a:cubicBezTo>
                  <a:pt x="7082" y="1990"/>
                  <a:pt x="6706" y="1571"/>
                  <a:pt x="6290" y="1487"/>
                </a:cubicBezTo>
                <a:cubicBezTo>
                  <a:pt x="6280" y="1470"/>
                  <a:pt x="6263" y="1459"/>
                  <a:pt x="6244" y="1459"/>
                </a:cubicBezTo>
                <a:cubicBezTo>
                  <a:pt x="6232" y="1459"/>
                  <a:pt x="6219" y="1463"/>
                  <a:pt x="6208" y="1475"/>
                </a:cubicBezTo>
                <a:cubicBezTo>
                  <a:pt x="6156" y="1525"/>
                  <a:pt x="6106" y="1578"/>
                  <a:pt x="6054" y="1628"/>
                </a:cubicBezTo>
                <a:cubicBezTo>
                  <a:pt x="6091" y="1398"/>
                  <a:pt x="6206" y="1316"/>
                  <a:pt x="6349" y="1316"/>
                </a:cubicBezTo>
                <a:close/>
                <a:moveTo>
                  <a:pt x="6495" y="1900"/>
                </a:moveTo>
                <a:cubicBezTo>
                  <a:pt x="6505" y="2082"/>
                  <a:pt x="6513" y="2262"/>
                  <a:pt x="6509" y="2444"/>
                </a:cubicBezTo>
                <a:cubicBezTo>
                  <a:pt x="6456" y="2509"/>
                  <a:pt x="6403" y="2576"/>
                  <a:pt x="6351" y="2641"/>
                </a:cubicBezTo>
                <a:cubicBezTo>
                  <a:pt x="6358" y="2541"/>
                  <a:pt x="6349" y="2438"/>
                  <a:pt x="6350" y="2337"/>
                </a:cubicBezTo>
                <a:cubicBezTo>
                  <a:pt x="6351" y="2247"/>
                  <a:pt x="6360" y="2156"/>
                  <a:pt x="6356" y="2067"/>
                </a:cubicBezTo>
                <a:cubicBezTo>
                  <a:pt x="6403" y="2011"/>
                  <a:pt x="6449" y="1955"/>
                  <a:pt x="6495" y="1900"/>
                </a:cubicBezTo>
                <a:close/>
                <a:moveTo>
                  <a:pt x="6287" y="2149"/>
                </a:moveTo>
                <a:lnTo>
                  <a:pt x="6287" y="2149"/>
                </a:lnTo>
                <a:cubicBezTo>
                  <a:pt x="6269" y="2315"/>
                  <a:pt x="6279" y="2503"/>
                  <a:pt x="6312" y="2653"/>
                </a:cubicBezTo>
                <a:cubicBezTo>
                  <a:pt x="6313" y="2662"/>
                  <a:pt x="6321" y="2667"/>
                  <a:pt x="6328" y="2667"/>
                </a:cubicBezTo>
                <a:cubicBezTo>
                  <a:pt x="6329" y="2667"/>
                  <a:pt x="6329" y="2667"/>
                  <a:pt x="6330" y="2667"/>
                </a:cubicBezTo>
                <a:lnTo>
                  <a:pt x="6330" y="2667"/>
                </a:lnTo>
                <a:cubicBezTo>
                  <a:pt x="6265" y="2747"/>
                  <a:pt x="6199" y="2828"/>
                  <a:pt x="6134" y="2908"/>
                </a:cubicBezTo>
                <a:cubicBezTo>
                  <a:pt x="6134" y="2717"/>
                  <a:pt x="6137" y="2525"/>
                  <a:pt x="6134" y="2334"/>
                </a:cubicBezTo>
                <a:cubicBezTo>
                  <a:pt x="6185" y="2272"/>
                  <a:pt x="6236" y="2211"/>
                  <a:pt x="6287" y="2149"/>
                </a:cubicBezTo>
                <a:close/>
                <a:moveTo>
                  <a:pt x="6069" y="2411"/>
                </a:moveTo>
                <a:cubicBezTo>
                  <a:pt x="6063" y="2594"/>
                  <a:pt x="6073" y="2782"/>
                  <a:pt x="6088" y="2963"/>
                </a:cubicBezTo>
                <a:cubicBezTo>
                  <a:pt x="6021" y="3046"/>
                  <a:pt x="5954" y="3129"/>
                  <a:pt x="5886" y="3212"/>
                </a:cubicBezTo>
                <a:cubicBezTo>
                  <a:pt x="5898" y="3013"/>
                  <a:pt x="5910" y="2810"/>
                  <a:pt x="5901" y="2612"/>
                </a:cubicBezTo>
                <a:cubicBezTo>
                  <a:pt x="5957" y="2545"/>
                  <a:pt x="6013" y="2478"/>
                  <a:pt x="6069" y="2411"/>
                </a:cubicBezTo>
                <a:close/>
                <a:moveTo>
                  <a:pt x="5834" y="2693"/>
                </a:moveTo>
                <a:lnTo>
                  <a:pt x="5834" y="2693"/>
                </a:lnTo>
                <a:cubicBezTo>
                  <a:pt x="5826" y="2883"/>
                  <a:pt x="5834" y="3078"/>
                  <a:pt x="5841" y="3267"/>
                </a:cubicBezTo>
                <a:cubicBezTo>
                  <a:pt x="5786" y="3334"/>
                  <a:pt x="5732" y="3401"/>
                  <a:pt x="5677" y="3468"/>
                </a:cubicBezTo>
                <a:cubicBezTo>
                  <a:pt x="5693" y="3265"/>
                  <a:pt x="5708" y="3055"/>
                  <a:pt x="5701" y="2853"/>
                </a:cubicBezTo>
                <a:cubicBezTo>
                  <a:pt x="5745" y="2800"/>
                  <a:pt x="5790" y="2746"/>
                  <a:pt x="5834" y="2693"/>
                </a:cubicBezTo>
                <a:close/>
                <a:moveTo>
                  <a:pt x="5637" y="2929"/>
                </a:moveTo>
                <a:lnTo>
                  <a:pt x="5637" y="2929"/>
                </a:lnTo>
                <a:cubicBezTo>
                  <a:pt x="5621" y="3128"/>
                  <a:pt x="5625" y="3334"/>
                  <a:pt x="5626" y="3530"/>
                </a:cubicBezTo>
                <a:cubicBezTo>
                  <a:pt x="5579" y="3587"/>
                  <a:pt x="5533" y="3644"/>
                  <a:pt x="5487" y="3699"/>
                </a:cubicBezTo>
                <a:cubicBezTo>
                  <a:pt x="5493" y="3500"/>
                  <a:pt x="5502" y="3299"/>
                  <a:pt x="5495" y="3101"/>
                </a:cubicBezTo>
                <a:cubicBezTo>
                  <a:pt x="5542" y="3044"/>
                  <a:pt x="5590" y="2987"/>
                  <a:pt x="5637" y="2929"/>
                </a:cubicBezTo>
                <a:close/>
                <a:moveTo>
                  <a:pt x="5445" y="3161"/>
                </a:moveTo>
                <a:cubicBezTo>
                  <a:pt x="5426" y="3354"/>
                  <a:pt x="5433" y="3555"/>
                  <a:pt x="5447" y="3748"/>
                </a:cubicBezTo>
                <a:cubicBezTo>
                  <a:pt x="5382" y="3826"/>
                  <a:pt x="5317" y="3905"/>
                  <a:pt x="5253" y="3983"/>
                </a:cubicBezTo>
                <a:cubicBezTo>
                  <a:pt x="5254" y="3781"/>
                  <a:pt x="5267" y="3577"/>
                  <a:pt x="5266" y="3376"/>
                </a:cubicBezTo>
                <a:cubicBezTo>
                  <a:pt x="5325" y="3304"/>
                  <a:pt x="5385" y="3232"/>
                  <a:pt x="5445" y="3161"/>
                </a:cubicBezTo>
                <a:close/>
                <a:moveTo>
                  <a:pt x="5199" y="3456"/>
                </a:moveTo>
                <a:cubicBezTo>
                  <a:pt x="5186" y="3642"/>
                  <a:pt x="5197" y="3832"/>
                  <a:pt x="5208" y="4015"/>
                </a:cubicBezTo>
                <a:cubicBezTo>
                  <a:pt x="5209" y="4021"/>
                  <a:pt x="5212" y="4025"/>
                  <a:pt x="5215" y="4029"/>
                </a:cubicBezTo>
                <a:cubicBezTo>
                  <a:pt x="5168" y="4085"/>
                  <a:pt x="5121" y="4142"/>
                  <a:pt x="5074" y="4199"/>
                </a:cubicBezTo>
                <a:cubicBezTo>
                  <a:pt x="5084" y="4002"/>
                  <a:pt x="5091" y="3797"/>
                  <a:pt x="5076" y="3602"/>
                </a:cubicBezTo>
                <a:cubicBezTo>
                  <a:pt x="5117" y="3554"/>
                  <a:pt x="5158" y="3505"/>
                  <a:pt x="5199" y="3456"/>
                </a:cubicBezTo>
                <a:close/>
                <a:moveTo>
                  <a:pt x="5012" y="3680"/>
                </a:moveTo>
                <a:cubicBezTo>
                  <a:pt x="5003" y="3872"/>
                  <a:pt x="5012" y="4071"/>
                  <a:pt x="5022" y="4262"/>
                </a:cubicBezTo>
                <a:cubicBezTo>
                  <a:pt x="4961" y="4335"/>
                  <a:pt x="4901" y="4408"/>
                  <a:pt x="4840" y="4482"/>
                </a:cubicBezTo>
                <a:cubicBezTo>
                  <a:pt x="4861" y="4272"/>
                  <a:pt x="4874" y="4060"/>
                  <a:pt x="4870" y="3850"/>
                </a:cubicBezTo>
                <a:cubicBezTo>
                  <a:pt x="4917" y="3793"/>
                  <a:pt x="4965" y="3737"/>
                  <a:pt x="5012" y="3680"/>
                </a:cubicBezTo>
                <a:close/>
                <a:moveTo>
                  <a:pt x="4817" y="3913"/>
                </a:moveTo>
                <a:cubicBezTo>
                  <a:pt x="4809" y="4119"/>
                  <a:pt x="4806" y="4325"/>
                  <a:pt x="4800" y="4530"/>
                </a:cubicBezTo>
                <a:cubicBezTo>
                  <a:pt x="4749" y="4592"/>
                  <a:pt x="4697" y="4653"/>
                  <a:pt x="4647" y="4715"/>
                </a:cubicBezTo>
                <a:cubicBezTo>
                  <a:pt x="4665" y="4504"/>
                  <a:pt x="4683" y="4287"/>
                  <a:pt x="4683" y="4075"/>
                </a:cubicBezTo>
                <a:cubicBezTo>
                  <a:pt x="4727" y="4021"/>
                  <a:pt x="4772" y="3967"/>
                  <a:pt x="4817" y="3913"/>
                </a:cubicBezTo>
                <a:close/>
                <a:moveTo>
                  <a:pt x="4621" y="4149"/>
                </a:moveTo>
                <a:cubicBezTo>
                  <a:pt x="4606" y="4353"/>
                  <a:pt x="4607" y="4560"/>
                  <a:pt x="4607" y="4762"/>
                </a:cubicBezTo>
                <a:cubicBezTo>
                  <a:pt x="4566" y="4811"/>
                  <a:pt x="4526" y="4859"/>
                  <a:pt x="4486" y="4908"/>
                </a:cubicBezTo>
                <a:cubicBezTo>
                  <a:pt x="4487" y="4713"/>
                  <a:pt x="4491" y="4516"/>
                  <a:pt x="4476" y="4324"/>
                </a:cubicBezTo>
                <a:cubicBezTo>
                  <a:pt x="4524" y="4265"/>
                  <a:pt x="4573" y="4208"/>
                  <a:pt x="4621" y="4149"/>
                </a:cubicBezTo>
                <a:close/>
                <a:moveTo>
                  <a:pt x="4421" y="4389"/>
                </a:moveTo>
                <a:lnTo>
                  <a:pt x="4421" y="4389"/>
                </a:lnTo>
                <a:cubicBezTo>
                  <a:pt x="4409" y="4580"/>
                  <a:pt x="4422" y="4777"/>
                  <a:pt x="4437" y="4967"/>
                </a:cubicBezTo>
                <a:cubicBezTo>
                  <a:pt x="4368" y="5049"/>
                  <a:pt x="4300" y="5131"/>
                  <a:pt x="4232" y="5213"/>
                </a:cubicBezTo>
                <a:cubicBezTo>
                  <a:pt x="4249" y="5001"/>
                  <a:pt x="4265" y="4787"/>
                  <a:pt x="4269" y="4573"/>
                </a:cubicBezTo>
                <a:cubicBezTo>
                  <a:pt x="4319" y="4512"/>
                  <a:pt x="4370" y="4451"/>
                  <a:pt x="4421" y="4389"/>
                </a:cubicBezTo>
                <a:close/>
                <a:moveTo>
                  <a:pt x="4213" y="4641"/>
                </a:moveTo>
                <a:cubicBezTo>
                  <a:pt x="4198" y="4848"/>
                  <a:pt x="4195" y="5058"/>
                  <a:pt x="4189" y="5265"/>
                </a:cubicBezTo>
                <a:cubicBezTo>
                  <a:pt x="4144" y="5320"/>
                  <a:pt x="4098" y="5375"/>
                  <a:pt x="4052" y="5429"/>
                </a:cubicBezTo>
                <a:cubicBezTo>
                  <a:pt x="4064" y="5340"/>
                  <a:pt x="4064" y="5248"/>
                  <a:pt x="4069" y="5158"/>
                </a:cubicBezTo>
                <a:cubicBezTo>
                  <a:pt x="4075" y="5037"/>
                  <a:pt x="4084" y="4917"/>
                  <a:pt x="4085" y="4796"/>
                </a:cubicBezTo>
                <a:cubicBezTo>
                  <a:pt x="4128" y="4744"/>
                  <a:pt x="4171" y="4693"/>
                  <a:pt x="4213" y="4641"/>
                </a:cubicBezTo>
                <a:close/>
                <a:moveTo>
                  <a:pt x="4028" y="4866"/>
                </a:moveTo>
                <a:lnTo>
                  <a:pt x="4028" y="4866"/>
                </a:lnTo>
                <a:cubicBezTo>
                  <a:pt x="4022" y="4963"/>
                  <a:pt x="4020" y="5061"/>
                  <a:pt x="4016" y="5158"/>
                </a:cubicBezTo>
                <a:cubicBezTo>
                  <a:pt x="4011" y="5264"/>
                  <a:pt x="4001" y="5373"/>
                  <a:pt x="4011" y="5480"/>
                </a:cubicBezTo>
                <a:cubicBezTo>
                  <a:pt x="3953" y="5550"/>
                  <a:pt x="3895" y="5619"/>
                  <a:pt x="3837" y="5689"/>
                </a:cubicBezTo>
                <a:cubicBezTo>
                  <a:pt x="3857" y="5480"/>
                  <a:pt x="3878" y="5265"/>
                  <a:pt x="3871" y="5058"/>
                </a:cubicBezTo>
                <a:cubicBezTo>
                  <a:pt x="3896" y="5028"/>
                  <a:pt x="3919" y="4998"/>
                  <a:pt x="3944" y="4968"/>
                </a:cubicBezTo>
                <a:cubicBezTo>
                  <a:pt x="3972" y="4934"/>
                  <a:pt x="4000" y="4900"/>
                  <a:pt x="4028" y="4866"/>
                </a:cubicBezTo>
                <a:close/>
                <a:moveTo>
                  <a:pt x="3819" y="5123"/>
                </a:moveTo>
                <a:lnTo>
                  <a:pt x="3819" y="5123"/>
                </a:lnTo>
                <a:cubicBezTo>
                  <a:pt x="3795" y="5328"/>
                  <a:pt x="3794" y="5541"/>
                  <a:pt x="3789" y="5746"/>
                </a:cubicBezTo>
                <a:cubicBezTo>
                  <a:pt x="3730" y="5819"/>
                  <a:pt x="3671" y="5890"/>
                  <a:pt x="3611" y="5963"/>
                </a:cubicBezTo>
                <a:cubicBezTo>
                  <a:pt x="3643" y="5743"/>
                  <a:pt x="3670" y="5519"/>
                  <a:pt x="3678" y="5299"/>
                </a:cubicBezTo>
                <a:cubicBezTo>
                  <a:pt x="3725" y="5240"/>
                  <a:pt x="3772" y="5182"/>
                  <a:pt x="3819" y="5123"/>
                </a:cubicBezTo>
                <a:close/>
                <a:moveTo>
                  <a:pt x="3615" y="5378"/>
                </a:moveTo>
                <a:lnTo>
                  <a:pt x="3615" y="5378"/>
                </a:lnTo>
                <a:cubicBezTo>
                  <a:pt x="3585" y="5592"/>
                  <a:pt x="3570" y="5811"/>
                  <a:pt x="3559" y="6025"/>
                </a:cubicBezTo>
                <a:cubicBezTo>
                  <a:pt x="3508" y="6087"/>
                  <a:pt x="3457" y="6149"/>
                  <a:pt x="3405" y="6211"/>
                </a:cubicBezTo>
                <a:cubicBezTo>
                  <a:pt x="3435" y="6013"/>
                  <a:pt x="3456" y="5801"/>
                  <a:pt x="3430" y="5611"/>
                </a:cubicBezTo>
                <a:cubicBezTo>
                  <a:pt x="3492" y="5533"/>
                  <a:pt x="3554" y="5456"/>
                  <a:pt x="3615" y="5378"/>
                </a:cubicBezTo>
                <a:close/>
                <a:moveTo>
                  <a:pt x="3385" y="5669"/>
                </a:moveTo>
                <a:lnTo>
                  <a:pt x="3385" y="5669"/>
                </a:lnTo>
                <a:cubicBezTo>
                  <a:pt x="3359" y="5869"/>
                  <a:pt x="3359" y="6079"/>
                  <a:pt x="3348" y="6281"/>
                </a:cubicBezTo>
                <a:cubicBezTo>
                  <a:pt x="3296" y="6344"/>
                  <a:pt x="3244" y="6407"/>
                  <a:pt x="3192" y="6470"/>
                </a:cubicBezTo>
                <a:cubicBezTo>
                  <a:pt x="3207" y="6276"/>
                  <a:pt x="3223" y="6076"/>
                  <a:pt x="3216" y="5884"/>
                </a:cubicBezTo>
                <a:cubicBezTo>
                  <a:pt x="3272" y="5812"/>
                  <a:pt x="3328" y="5741"/>
                  <a:pt x="3385" y="5669"/>
                </a:cubicBezTo>
                <a:close/>
                <a:moveTo>
                  <a:pt x="3169" y="5943"/>
                </a:moveTo>
                <a:lnTo>
                  <a:pt x="3169" y="5943"/>
                </a:lnTo>
                <a:cubicBezTo>
                  <a:pt x="3143" y="6131"/>
                  <a:pt x="3144" y="6332"/>
                  <a:pt x="3149" y="6522"/>
                </a:cubicBezTo>
                <a:cubicBezTo>
                  <a:pt x="3106" y="6576"/>
                  <a:pt x="3061" y="6630"/>
                  <a:pt x="3017" y="6683"/>
                </a:cubicBezTo>
                <a:cubicBezTo>
                  <a:pt x="3031" y="6499"/>
                  <a:pt x="3042" y="6310"/>
                  <a:pt x="3028" y="6129"/>
                </a:cubicBezTo>
                <a:cubicBezTo>
                  <a:pt x="3028" y="6128"/>
                  <a:pt x="3026" y="6127"/>
                  <a:pt x="3025" y="6125"/>
                </a:cubicBezTo>
                <a:cubicBezTo>
                  <a:pt x="3073" y="6064"/>
                  <a:pt x="3121" y="6003"/>
                  <a:pt x="3169" y="5943"/>
                </a:cubicBezTo>
                <a:close/>
                <a:moveTo>
                  <a:pt x="2990" y="6170"/>
                </a:moveTo>
                <a:lnTo>
                  <a:pt x="2990" y="6170"/>
                </a:lnTo>
                <a:cubicBezTo>
                  <a:pt x="2967" y="6358"/>
                  <a:pt x="2967" y="6553"/>
                  <a:pt x="2968" y="6744"/>
                </a:cubicBezTo>
                <a:cubicBezTo>
                  <a:pt x="2900" y="6829"/>
                  <a:pt x="2831" y="6913"/>
                  <a:pt x="2763" y="6996"/>
                </a:cubicBezTo>
                <a:cubicBezTo>
                  <a:pt x="2782" y="6800"/>
                  <a:pt x="2804" y="6600"/>
                  <a:pt x="2806" y="6404"/>
                </a:cubicBezTo>
                <a:cubicBezTo>
                  <a:pt x="2867" y="6327"/>
                  <a:pt x="2928" y="6248"/>
                  <a:pt x="2990" y="6170"/>
                </a:cubicBezTo>
                <a:close/>
                <a:moveTo>
                  <a:pt x="2755" y="6470"/>
                </a:moveTo>
                <a:lnTo>
                  <a:pt x="2755" y="6470"/>
                </a:lnTo>
                <a:cubicBezTo>
                  <a:pt x="2729" y="6655"/>
                  <a:pt x="2728" y="6850"/>
                  <a:pt x="2730" y="7036"/>
                </a:cubicBezTo>
                <a:cubicBezTo>
                  <a:pt x="2687" y="7090"/>
                  <a:pt x="2643" y="7143"/>
                  <a:pt x="2599" y="7197"/>
                </a:cubicBezTo>
                <a:cubicBezTo>
                  <a:pt x="2605" y="7016"/>
                  <a:pt x="2612" y="6833"/>
                  <a:pt x="2611" y="6652"/>
                </a:cubicBezTo>
                <a:cubicBezTo>
                  <a:pt x="2659" y="6591"/>
                  <a:pt x="2707" y="6531"/>
                  <a:pt x="2755" y="6470"/>
                </a:cubicBezTo>
                <a:close/>
                <a:moveTo>
                  <a:pt x="2573" y="6700"/>
                </a:moveTo>
                <a:lnTo>
                  <a:pt x="2573" y="6700"/>
                </a:lnTo>
                <a:cubicBezTo>
                  <a:pt x="2557" y="6876"/>
                  <a:pt x="2558" y="7057"/>
                  <a:pt x="2570" y="7235"/>
                </a:cubicBezTo>
                <a:cubicBezTo>
                  <a:pt x="2514" y="7305"/>
                  <a:pt x="2457" y="7374"/>
                  <a:pt x="2401" y="7443"/>
                </a:cubicBezTo>
                <a:cubicBezTo>
                  <a:pt x="2416" y="7257"/>
                  <a:pt x="2432" y="7068"/>
                  <a:pt x="2430" y="6881"/>
                </a:cubicBezTo>
                <a:cubicBezTo>
                  <a:pt x="2478" y="6821"/>
                  <a:pt x="2526" y="6761"/>
                  <a:pt x="2573" y="6700"/>
                </a:cubicBezTo>
                <a:close/>
                <a:moveTo>
                  <a:pt x="2391" y="6930"/>
                </a:moveTo>
                <a:lnTo>
                  <a:pt x="2391" y="6930"/>
                </a:lnTo>
                <a:cubicBezTo>
                  <a:pt x="2372" y="7116"/>
                  <a:pt x="2368" y="7305"/>
                  <a:pt x="2363" y="7491"/>
                </a:cubicBezTo>
                <a:cubicBezTo>
                  <a:pt x="2321" y="7543"/>
                  <a:pt x="2279" y="7595"/>
                  <a:pt x="2237" y="7648"/>
                </a:cubicBezTo>
                <a:cubicBezTo>
                  <a:pt x="2241" y="7469"/>
                  <a:pt x="2247" y="7290"/>
                  <a:pt x="2246" y="7112"/>
                </a:cubicBezTo>
                <a:cubicBezTo>
                  <a:pt x="2295" y="7051"/>
                  <a:pt x="2343" y="6990"/>
                  <a:pt x="2391" y="6930"/>
                </a:cubicBezTo>
                <a:close/>
                <a:moveTo>
                  <a:pt x="2205" y="7163"/>
                </a:moveTo>
                <a:lnTo>
                  <a:pt x="2205" y="7163"/>
                </a:lnTo>
                <a:cubicBezTo>
                  <a:pt x="2190" y="7337"/>
                  <a:pt x="2192" y="7516"/>
                  <a:pt x="2204" y="7690"/>
                </a:cubicBezTo>
                <a:cubicBezTo>
                  <a:pt x="2151" y="7755"/>
                  <a:pt x="2098" y="7821"/>
                  <a:pt x="2047" y="7887"/>
                </a:cubicBezTo>
                <a:cubicBezTo>
                  <a:pt x="2061" y="7701"/>
                  <a:pt x="2074" y="7512"/>
                  <a:pt x="2074" y="7326"/>
                </a:cubicBezTo>
                <a:cubicBezTo>
                  <a:pt x="2118" y="7272"/>
                  <a:pt x="2161" y="7217"/>
                  <a:pt x="2205" y="7163"/>
                </a:cubicBezTo>
                <a:close/>
                <a:moveTo>
                  <a:pt x="6261" y="1575"/>
                </a:moveTo>
                <a:cubicBezTo>
                  <a:pt x="6348" y="1625"/>
                  <a:pt x="6433" y="1673"/>
                  <a:pt x="6515" y="1725"/>
                </a:cubicBezTo>
                <a:cubicBezTo>
                  <a:pt x="6506" y="1727"/>
                  <a:pt x="6499" y="1731"/>
                  <a:pt x="6492" y="1740"/>
                </a:cubicBezTo>
                <a:cubicBezTo>
                  <a:pt x="5577" y="2784"/>
                  <a:pt x="4701" y="3864"/>
                  <a:pt x="3826" y="4940"/>
                </a:cubicBezTo>
                <a:cubicBezTo>
                  <a:pt x="3006" y="5948"/>
                  <a:pt x="2137" y="6949"/>
                  <a:pt x="1406" y="8025"/>
                </a:cubicBezTo>
                <a:cubicBezTo>
                  <a:pt x="1392" y="7966"/>
                  <a:pt x="1351" y="7906"/>
                  <a:pt x="1313" y="7870"/>
                </a:cubicBezTo>
                <a:cubicBezTo>
                  <a:pt x="1272" y="7830"/>
                  <a:pt x="1218" y="7798"/>
                  <a:pt x="1160" y="7785"/>
                </a:cubicBezTo>
                <a:cubicBezTo>
                  <a:pt x="1170" y="7762"/>
                  <a:pt x="1181" y="7739"/>
                  <a:pt x="1191" y="7717"/>
                </a:cubicBezTo>
                <a:cubicBezTo>
                  <a:pt x="1571" y="7292"/>
                  <a:pt x="1878" y="6784"/>
                  <a:pt x="2220" y="6332"/>
                </a:cubicBezTo>
                <a:cubicBezTo>
                  <a:pt x="2660" y="5751"/>
                  <a:pt x="3111" y="5180"/>
                  <a:pt x="3574" y="4618"/>
                </a:cubicBezTo>
                <a:cubicBezTo>
                  <a:pt x="4435" y="3571"/>
                  <a:pt x="5357" y="2583"/>
                  <a:pt x="6261" y="1575"/>
                </a:cubicBezTo>
                <a:close/>
                <a:moveTo>
                  <a:pt x="2034" y="7374"/>
                </a:moveTo>
                <a:lnTo>
                  <a:pt x="2034" y="7374"/>
                </a:lnTo>
                <a:cubicBezTo>
                  <a:pt x="2019" y="7558"/>
                  <a:pt x="2016" y="7744"/>
                  <a:pt x="2014" y="7927"/>
                </a:cubicBezTo>
                <a:cubicBezTo>
                  <a:pt x="1975" y="7978"/>
                  <a:pt x="1935" y="8028"/>
                  <a:pt x="1895" y="8078"/>
                </a:cubicBezTo>
                <a:cubicBezTo>
                  <a:pt x="1909" y="7892"/>
                  <a:pt x="1924" y="7702"/>
                  <a:pt x="1917" y="7517"/>
                </a:cubicBezTo>
                <a:cubicBezTo>
                  <a:pt x="1957" y="7470"/>
                  <a:pt x="1995" y="7422"/>
                  <a:pt x="2034" y="7374"/>
                </a:cubicBezTo>
                <a:close/>
                <a:moveTo>
                  <a:pt x="1608" y="7884"/>
                </a:moveTo>
                <a:lnTo>
                  <a:pt x="1608" y="7884"/>
                </a:lnTo>
                <a:cubicBezTo>
                  <a:pt x="1596" y="7960"/>
                  <a:pt x="1594" y="8039"/>
                  <a:pt x="1598" y="8116"/>
                </a:cubicBezTo>
                <a:cubicBezTo>
                  <a:pt x="1560" y="8091"/>
                  <a:pt x="1517" y="8080"/>
                  <a:pt x="1474" y="8080"/>
                </a:cubicBezTo>
                <a:cubicBezTo>
                  <a:pt x="1461" y="8080"/>
                  <a:pt x="1449" y="8081"/>
                  <a:pt x="1436" y="8083"/>
                </a:cubicBezTo>
                <a:cubicBezTo>
                  <a:pt x="1495" y="8017"/>
                  <a:pt x="1551" y="7951"/>
                  <a:pt x="1608" y="7884"/>
                </a:cubicBezTo>
                <a:close/>
                <a:moveTo>
                  <a:pt x="1882" y="7560"/>
                </a:moveTo>
                <a:cubicBezTo>
                  <a:pt x="1862" y="7746"/>
                  <a:pt x="1862" y="7936"/>
                  <a:pt x="1861" y="8122"/>
                </a:cubicBezTo>
                <a:cubicBezTo>
                  <a:pt x="1827" y="8165"/>
                  <a:pt x="1792" y="8207"/>
                  <a:pt x="1759" y="8251"/>
                </a:cubicBezTo>
                <a:cubicBezTo>
                  <a:pt x="1761" y="8052"/>
                  <a:pt x="1783" y="7860"/>
                  <a:pt x="1803" y="7662"/>
                </a:cubicBezTo>
                <a:cubicBezTo>
                  <a:pt x="1803" y="7660"/>
                  <a:pt x="1802" y="7658"/>
                  <a:pt x="1801" y="7656"/>
                </a:cubicBezTo>
                <a:cubicBezTo>
                  <a:pt x="1828" y="7625"/>
                  <a:pt x="1854" y="7593"/>
                  <a:pt x="1882" y="7560"/>
                </a:cubicBezTo>
                <a:close/>
                <a:moveTo>
                  <a:pt x="1762" y="7704"/>
                </a:moveTo>
                <a:lnTo>
                  <a:pt x="1762" y="7704"/>
                </a:lnTo>
                <a:cubicBezTo>
                  <a:pt x="1725" y="7885"/>
                  <a:pt x="1721" y="8079"/>
                  <a:pt x="1733" y="8262"/>
                </a:cubicBezTo>
                <a:cubicBezTo>
                  <a:pt x="1733" y="8269"/>
                  <a:pt x="1737" y="8272"/>
                  <a:pt x="1741" y="8274"/>
                </a:cubicBezTo>
                <a:cubicBezTo>
                  <a:pt x="1732" y="8285"/>
                  <a:pt x="1723" y="8297"/>
                  <a:pt x="1714" y="8309"/>
                </a:cubicBezTo>
                <a:cubicBezTo>
                  <a:pt x="1708" y="8248"/>
                  <a:pt x="1680" y="8190"/>
                  <a:pt x="1635" y="8146"/>
                </a:cubicBezTo>
                <a:cubicBezTo>
                  <a:pt x="1636" y="8047"/>
                  <a:pt x="1641" y="7947"/>
                  <a:pt x="1640" y="7849"/>
                </a:cubicBezTo>
                <a:cubicBezTo>
                  <a:pt x="1681" y="7801"/>
                  <a:pt x="1721" y="7752"/>
                  <a:pt x="1762" y="7704"/>
                </a:cubicBezTo>
                <a:close/>
                <a:moveTo>
                  <a:pt x="6955" y="2103"/>
                </a:moveTo>
                <a:cubicBezTo>
                  <a:pt x="7024" y="2178"/>
                  <a:pt x="7091" y="2256"/>
                  <a:pt x="7160" y="2330"/>
                </a:cubicBezTo>
                <a:cubicBezTo>
                  <a:pt x="6329" y="3444"/>
                  <a:pt x="5473" y="4539"/>
                  <a:pt x="4593" y="5613"/>
                </a:cubicBezTo>
                <a:cubicBezTo>
                  <a:pt x="3788" y="6596"/>
                  <a:pt x="2890" y="7524"/>
                  <a:pt x="2128" y="8539"/>
                </a:cubicBezTo>
                <a:cubicBezTo>
                  <a:pt x="2063" y="8419"/>
                  <a:pt x="1921" y="8360"/>
                  <a:pt x="1783" y="8360"/>
                </a:cubicBezTo>
                <a:cubicBezTo>
                  <a:pt x="1779" y="8360"/>
                  <a:pt x="1775" y="8360"/>
                  <a:pt x="1772" y="8360"/>
                </a:cubicBezTo>
                <a:cubicBezTo>
                  <a:pt x="3415" y="6484"/>
                  <a:pt x="4940" y="4504"/>
                  <a:pt x="6544" y="2593"/>
                </a:cubicBezTo>
                <a:cubicBezTo>
                  <a:pt x="6548" y="2591"/>
                  <a:pt x="6551" y="2587"/>
                  <a:pt x="6553" y="2583"/>
                </a:cubicBezTo>
                <a:cubicBezTo>
                  <a:pt x="6684" y="2426"/>
                  <a:pt x="6815" y="2270"/>
                  <a:pt x="6947" y="2115"/>
                </a:cubicBezTo>
                <a:cubicBezTo>
                  <a:pt x="6950" y="2111"/>
                  <a:pt x="6953" y="2107"/>
                  <a:pt x="6955" y="2103"/>
                </a:cubicBezTo>
                <a:close/>
                <a:moveTo>
                  <a:pt x="1104" y="7909"/>
                </a:moveTo>
                <a:cubicBezTo>
                  <a:pt x="1148" y="7918"/>
                  <a:pt x="1188" y="7937"/>
                  <a:pt x="1222" y="7972"/>
                </a:cubicBezTo>
                <a:cubicBezTo>
                  <a:pt x="1269" y="8021"/>
                  <a:pt x="1266" y="8082"/>
                  <a:pt x="1300" y="8136"/>
                </a:cubicBezTo>
                <a:cubicBezTo>
                  <a:pt x="1304" y="8141"/>
                  <a:pt x="1308" y="8144"/>
                  <a:pt x="1312" y="8147"/>
                </a:cubicBezTo>
                <a:cubicBezTo>
                  <a:pt x="1294" y="8171"/>
                  <a:pt x="1312" y="8208"/>
                  <a:pt x="1341" y="8208"/>
                </a:cubicBezTo>
                <a:cubicBezTo>
                  <a:pt x="1345" y="8208"/>
                  <a:pt x="1348" y="8208"/>
                  <a:pt x="1352" y="8207"/>
                </a:cubicBezTo>
                <a:cubicBezTo>
                  <a:pt x="1374" y="8200"/>
                  <a:pt x="1396" y="8196"/>
                  <a:pt x="1417" y="8196"/>
                </a:cubicBezTo>
                <a:cubicBezTo>
                  <a:pt x="1511" y="8196"/>
                  <a:pt x="1592" y="8263"/>
                  <a:pt x="1559" y="8372"/>
                </a:cubicBezTo>
                <a:cubicBezTo>
                  <a:pt x="1551" y="8400"/>
                  <a:pt x="1559" y="8424"/>
                  <a:pt x="1574" y="8440"/>
                </a:cubicBezTo>
                <a:cubicBezTo>
                  <a:pt x="1575" y="8467"/>
                  <a:pt x="1600" y="8497"/>
                  <a:pt x="1632" y="8497"/>
                </a:cubicBezTo>
                <a:cubicBezTo>
                  <a:pt x="1635" y="8497"/>
                  <a:pt x="1639" y="8496"/>
                  <a:pt x="1642" y="8496"/>
                </a:cubicBezTo>
                <a:cubicBezTo>
                  <a:pt x="1667" y="8491"/>
                  <a:pt x="1691" y="8488"/>
                  <a:pt x="1716" y="8488"/>
                </a:cubicBezTo>
                <a:cubicBezTo>
                  <a:pt x="1765" y="8488"/>
                  <a:pt x="1814" y="8498"/>
                  <a:pt x="1861" y="8518"/>
                </a:cubicBezTo>
                <a:cubicBezTo>
                  <a:pt x="1924" y="8545"/>
                  <a:pt x="1963" y="8588"/>
                  <a:pt x="2009" y="8632"/>
                </a:cubicBezTo>
                <a:cubicBezTo>
                  <a:pt x="1599" y="8805"/>
                  <a:pt x="1207" y="9052"/>
                  <a:pt x="828" y="9314"/>
                </a:cubicBezTo>
                <a:cubicBezTo>
                  <a:pt x="801" y="9257"/>
                  <a:pt x="732" y="9212"/>
                  <a:pt x="683" y="9186"/>
                </a:cubicBezTo>
                <a:cubicBezTo>
                  <a:pt x="629" y="9159"/>
                  <a:pt x="571" y="9142"/>
                  <a:pt x="512" y="9137"/>
                </a:cubicBezTo>
                <a:cubicBezTo>
                  <a:pt x="712" y="8729"/>
                  <a:pt x="917" y="8322"/>
                  <a:pt x="1104" y="7909"/>
                </a:cubicBezTo>
                <a:close/>
                <a:moveTo>
                  <a:pt x="7401" y="0"/>
                </a:moveTo>
                <a:cubicBezTo>
                  <a:pt x="7391" y="0"/>
                  <a:pt x="7381" y="3"/>
                  <a:pt x="7371" y="10"/>
                </a:cubicBezTo>
                <a:cubicBezTo>
                  <a:pt x="7359" y="13"/>
                  <a:pt x="7350" y="21"/>
                  <a:pt x="7345" y="31"/>
                </a:cubicBezTo>
                <a:cubicBezTo>
                  <a:pt x="7243" y="121"/>
                  <a:pt x="7167" y="251"/>
                  <a:pt x="7087" y="359"/>
                </a:cubicBezTo>
                <a:cubicBezTo>
                  <a:pt x="7037" y="427"/>
                  <a:pt x="6910" y="540"/>
                  <a:pt x="6942" y="634"/>
                </a:cubicBezTo>
                <a:cubicBezTo>
                  <a:pt x="6944" y="637"/>
                  <a:pt x="6946" y="641"/>
                  <a:pt x="6947" y="644"/>
                </a:cubicBezTo>
                <a:cubicBezTo>
                  <a:pt x="6924" y="642"/>
                  <a:pt x="6902" y="641"/>
                  <a:pt x="6879" y="641"/>
                </a:cubicBezTo>
                <a:cubicBezTo>
                  <a:pt x="6699" y="641"/>
                  <a:pt x="6556" y="721"/>
                  <a:pt x="6524" y="950"/>
                </a:cubicBezTo>
                <a:cubicBezTo>
                  <a:pt x="6524" y="953"/>
                  <a:pt x="6524" y="954"/>
                  <a:pt x="6525" y="957"/>
                </a:cubicBezTo>
                <a:cubicBezTo>
                  <a:pt x="6394" y="974"/>
                  <a:pt x="6284" y="1046"/>
                  <a:pt x="6224" y="1211"/>
                </a:cubicBezTo>
                <a:cubicBezTo>
                  <a:pt x="6222" y="1213"/>
                  <a:pt x="6223" y="1215"/>
                  <a:pt x="6222" y="1218"/>
                </a:cubicBezTo>
                <a:cubicBezTo>
                  <a:pt x="6031" y="1292"/>
                  <a:pt x="5921" y="1480"/>
                  <a:pt x="5963" y="1696"/>
                </a:cubicBezTo>
                <a:cubicBezTo>
                  <a:pt x="5964" y="1703"/>
                  <a:pt x="5968" y="1708"/>
                  <a:pt x="5971" y="1713"/>
                </a:cubicBezTo>
                <a:cubicBezTo>
                  <a:pt x="5077" y="2616"/>
                  <a:pt x="4249" y="3595"/>
                  <a:pt x="3446" y="4577"/>
                </a:cubicBezTo>
                <a:cubicBezTo>
                  <a:pt x="3044" y="5069"/>
                  <a:pt x="2649" y="5570"/>
                  <a:pt x="2264" y="6076"/>
                </a:cubicBezTo>
                <a:cubicBezTo>
                  <a:pt x="1870" y="6595"/>
                  <a:pt x="1400" y="7127"/>
                  <a:pt x="1093" y="7708"/>
                </a:cubicBezTo>
                <a:cubicBezTo>
                  <a:pt x="1075" y="7734"/>
                  <a:pt x="1058" y="7762"/>
                  <a:pt x="1041" y="7788"/>
                </a:cubicBezTo>
                <a:lnTo>
                  <a:pt x="1040" y="7788"/>
                </a:lnTo>
                <a:cubicBezTo>
                  <a:pt x="1010" y="7799"/>
                  <a:pt x="1000" y="7824"/>
                  <a:pt x="1001" y="7849"/>
                </a:cubicBezTo>
                <a:cubicBezTo>
                  <a:pt x="593" y="8482"/>
                  <a:pt x="288" y="9215"/>
                  <a:pt x="16" y="9904"/>
                </a:cubicBezTo>
                <a:cubicBezTo>
                  <a:pt x="0" y="9944"/>
                  <a:pt x="41" y="9987"/>
                  <a:pt x="80" y="9987"/>
                </a:cubicBezTo>
                <a:cubicBezTo>
                  <a:pt x="90" y="9987"/>
                  <a:pt x="101" y="9983"/>
                  <a:pt x="110" y="9976"/>
                </a:cubicBezTo>
                <a:cubicBezTo>
                  <a:pt x="431" y="9736"/>
                  <a:pt x="767" y="9513"/>
                  <a:pt x="1105" y="9300"/>
                </a:cubicBezTo>
                <a:cubicBezTo>
                  <a:pt x="1442" y="9087"/>
                  <a:pt x="1813" y="8910"/>
                  <a:pt x="2134" y="8675"/>
                </a:cubicBezTo>
                <a:cubicBezTo>
                  <a:pt x="2150" y="8664"/>
                  <a:pt x="2155" y="8645"/>
                  <a:pt x="2152" y="8627"/>
                </a:cubicBezTo>
                <a:cubicBezTo>
                  <a:pt x="2632" y="8175"/>
                  <a:pt x="3053" y="7656"/>
                  <a:pt x="3482" y="7158"/>
                </a:cubicBezTo>
                <a:cubicBezTo>
                  <a:pt x="3933" y="6635"/>
                  <a:pt x="4377" y="6105"/>
                  <a:pt x="4815" y="5571"/>
                </a:cubicBezTo>
                <a:cubicBezTo>
                  <a:pt x="5591" y="4628"/>
                  <a:pt x="6345" y="3667"/>
                  <a:pt x="7084" y="2694"/>
                </a:cubicBezTo>
                <a:cubicBezTo>
                  <a:pt x="7137" y="2714"/>
                  <a:pt x="7192" y="2723"/>
                  <a:pt x="7246" y="2723"/>
                </a:cubicBezTo>
                <a:cubicBezTo>
                  <a:pt x="7425" y="2723"/>
                  <a:pt x="7589" y="2617"/>
                  <a:pt x="7631" y="2415"/>
                </a:cubicBezTo>
                <a:cubicBezTo>
                  <a:pt x="7641" y="2373"/>
                  <a:pt x="7642" y="2332"/>
                  <a:pt x="7638" y="2291"/>
                </a:cubicBezTo>
                <a:lnTo>
                  <a:pt x="7639" y="2291"/>
                </a:lnTo>
                <a:cubicBezTo>
                  <a:pt x="7811" y="2270"/>
                  <a:pt x="7883" y="2193"/>
                  <a:pt x="7894" y="2092"/>
                </a:cubicBezTo>
                <a:cubicBezTo>
                  <a:pt x="7895" y="2092"/>
                  <a:pt x="7896" y="2092"/>
                  <a:pt x="7897" y="2092"/>
                </a:cubicBezTo>
                <a:cubicBezTo>
                  <a:pt x="7898" y="2092"/>
                  <a:pt x="7898" y="2092"/>
                  <a:pt x="7898" y="2092"/>
                </a:cubicBezTo>
                <a:cubicBezTo>
                  <a:pt x="8268" y="2022"/>
                  <a:pt x="8237" y="1724"/>
                  <a:pt x="8099" y="1450"/>
                </a:cubicBezTo>
                <a:cubicBezTo>
                  <a:pt x="8246" y="1290"/>
                  <a:pt x="8413" y="1116"/>
                  <a:pt x="8513" y="925"/>
                </a:cubicBezTo>
                <a:cubicBezTo>
                  <a:pt x="8518" y="915"/>
                  <a:pt x="8520" y="905"/>
                  <a:pt x="8520" y="896"/>
                </a:cubicBezTo>
                <a:cubicBezTo>
                  <a:pt x="8552" y="886"/>
                  <a:pt x="8578" y="853"/>
                  <a:pt x="8571" y="812"/>
                </a:cubicBezTo>
                <a:cubicBezTo>
                  <a:pt x="8501" y="317"/>
                  <a:pt x="7874" y="43"/>
                  <a:pt x="7429" y="10"/>
                </a:cubicBezTo>
                <a:cubicBezTo>
                  <a:pt x="7421" y="4"/>
                  <a:pt x="7411" y="0"/>
                  <a:pt x="7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title" idx="9" hasCustomPrompt="1"/>
          </p:nvPr>
        </p:nvSpPr>
        <p:spPr>
          <a:xfrm>
            <a:off x="1145525" y="1751831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6"/>
          <p:cNvSpPr txBox="1">
            <a:spLocks noGrp="1"/>
          </p:cNvSpPr>
          <p:nvPr>
            <p:ph type="title" idx="13" hasCustomPrompt="1"/>
          </p:nvPr>
        </p:nvSpPr>
        <p:spPr>
          <a:xfrm>
            <a:off x="4616600" y="1751831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16"/>
          <p:cNvSpPr txBox="1">
            <a:spLocks noGrp="1"/>
          </p:cNvSpPr>
          <p:nvPr>
            <p:ph type="title" idx="14" hasCustomPrompt="1"/>
          </p:nvPr>
        </p:nvSpPr>
        <p:spPr>
          <a:xfrm>
            <a:off x="1145525" y="3223656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6"/>
          <p:cNvSpPr txBox="1">
            <a:spLocks noGrp="1"/>
          </p:cNvSpPr>
          <p:nvPr>
            <p:ph type="title" idx="15" hasCustomPrompt="1"/>
          </p:nvPr>
        </p:nvSpPr>
        <p:spPr>
          <a:xfrm>
            <a:off x="4616600" y="3223656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0" y="3697975"/>
            <a:ext cx="1486461" cy="1445520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317107" y="290021"/>
            <a:ext cx="361896" cy="362120"/>
          </a:xfrm>
          <a:custGeom>
            <a:avLst/>
            <a:gdLst/>
            <a:ahLst/>
            <a:cxnLst/>
            <a:rect l="l" t="t" r="r" b="b"/>
            <a:pathLst>
              <a:path w="3231" h="3233" extrusionOk="0">
                <a:moveTo>
                  <a:pt x="1615" y="1"/>
                </a:moveTo>
                <a:cubicBezTo>
                  <a:pt x="723" y="1"/>
                  <a:pt x="0" y="725"/>
                  <a:pt x="0" y="1616"/>
                </a:cubicBezTo>
                <a:cubicBezTo>
                  <a:pt x="0" y="2508"/>
                  <a:pt x="723" y="3232"/>
                  <a:pt x="1615" y="3232"/>
                </a:cubicBezTo>
                <a:cubicBezTo>
                  <a:pt x="2508" y="3232"/>
                  <a:pt x="3231" y="2508"/>
                  <a:pt x="3231" y="1616"/>
                </a:cubicBezTo>
                <a:cubicBezTo>
                  <a:pt x="3231" y="725"/>
                  <a:pt x="2508" y="1"/>
                  <a:pt x="16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168250" y="693133"/>
            <a:ext cx="193661" cy="193661"/>
          </a:xfrm>
          <a:custGeom>
            <a:avLst/>
            <a:gdLst/>
            <a:ahLst/>
            <a:cxnLst/>
            <a:rect l="l" t="t" r="r" b="b"/>
            <a:pathLst>
              <a:path w="1729" h="1729" extrusionOk="0">
                <a:moveTo>
                  <a:pt x="865" y="1"/>
                </a:moveTo>
                <a:cubicBezTo>
                  <a:pt x="387" y="1"/>
                  <a:pt x="0" y="388"/>
                  <a:pt x="0" y="864"/>
                </a:cubicBezTo>
                <a:cubicBezTo>
                  <a:pt x="0" y="1342"/>
                  <a:pt x="387" y="1729"/>
                  <a:pt x="865" y="1729"/>
                </a:cubicBezTo>
                <a:cubicBezTo>
                  <a:pt x="1341" y="1729"/>
                  <a:pt x="1728" y="1342"/>
                  <a:pt x="1728" y="864"/>
                </a:cubicBezTo>
                <a:cubicBezTo>
                  <a:pt x="1728" y="388"/>
                  <a:pt x="1341" y="1"/>
                  <a:pt x="8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376470" y="283525"/>
            <a:ext cx="391130" cy="375225"/>
          </a:xfrm>
          <a:custGeom>
            <a:avLst/>
            <a:gdLst/>
            <a:ahLst/>
            <a:cxnLst/>
            <a:rect l="l" t="t" r="r" b="b"/>
            <a:pathLst>
              <a:path w="3492" h="3350" extrusionOk="0">
                <a:moveTo>
                  <a:pt x="1733" y="118"/>
                </a:moveTo>
                <a:cubicBezTo>
                  <a:pt x="1738" y="118"/>
                  <a:pt x="1739" y="118"/>
                  <a:pt x="1738" y="118"/>
                </a:cubicBezTo>
                <a:cubicBezTo>
                  <a:pt x="1737" y="118"/>
                  <a:pt x="1733" y="118"/>
                  <a:pt x="1729" y="118"/>
                </a:cubicBezTo>
                <a:close/>
                <a:moveTo>
                  <a:pt x="1560" y="124"/>
                </a:moveTo>
                <a:cubicBezTo>
                  <a:pt x="1558" y="124"/>
                  <a:pt x="1557" y="124"/>
                  <a:pt x="1555" y="124"/>
                </a:cubicBezTo>
                <a:lnTo>
                  <a:pt x="1555" y="124"/>
                </a:lnTo>
                <a:cubicBezTo>
                  <a:pt x="1557" y="124"/>
                  <a:pt x="1559" y="124"/>
                  <a:pt x="1560" y="124"/>
                </a:cubicBezTo>
                <a:close/>
                <a:moveTo>
                  <a:pt x="1555" y="124"/>
                </a:moveTo>
                <a:cubicBezTo>
                  <a:pt x="1553" y="124"/>
                  <a:pt x="1552" y="124"/>
                  <a:pt x="1551" y="124"/>
                </a:cubicBezTo>
                <a:cubicBezTo>
                  <a:pt x="1549" y="125"/>
                  <a:pt x="1547" y="125"/>
                  <a:pt x="1545" y="125"/>
                </a:cubicBezTo>
                <a:lnTo>
                  <a:pt x="1545" y="125"/>
                </a:lnTo>
                <a:cubicBezTo>
                  <a:pt x="1547" y="125"/>
                  <a:pt x="1548" y="125"/>
                  <a:pt x="1550" y="124"/>
                </a:cubicBezTo>
                <a:cubicBezTo>
                  <a:pt x="1552" y="124"/>
                  <a:pt x="1553" y="124"/>
                  <a:pt x="1555" y="124"/>
                </a:cubicBezTo>
                <a:close/>
                <a:moveTo>
                  <a:pt x="1413" y="145"/>
                </a:moveTo>
                <a:lnTo>
                  <a:pt x="1413" y="145"/>
                </a:lnTo>
                <a:cubicBezTo>
                  <a:pt x="1412" y="146"/>
                  <a:pt x="1411" y="146"/>
                  <a:pt x="1410" y="146"/>
                </a:cubicBezTo>
                <a:lnTo>
                  <a:pt x="1410" y="146"/>
                </a:lnTo>
                <a:cubicBezTo>
                  <a:pt x="1411" y="146"/>
                  <a:pt x="1412" y="146"/>
                  <a:pt x="1413" y="145"/>
                </a:cubicBezTo>
                <a:close/>
                <a:moveTo>
                  <a:pt x="1972" y="145"/>
                </a:moveTo>
                <a:cubicBezTo>
                  <a:pt x="1972" y="145"/>
                  <a:pt x="1973" y="145"/>
                  <a:pt x="1977" y="146"/>
                </a:cubicBezTo>
                <a:cubicBezTo>
                  <a:pt x="1978" y="146"/>
                  <a:pt x="1978" y="147"/>
                  <a:pt x="1979" y="147"/>
                </a:cubicBezTo>
                <a:lnTo>
                  <a:pt x="1979" y="147"/>
                </a:lnTo>
                <a:cubicBezTo>
                  <a:pt x="1976" y="146"/>
                  <a:pt x="1972" y="145"/>
                  <a:pt x="1972" y="145"/>
                </a:cubicBezTo>
                <a:close/>
                <a:moveTo>
                  <a:pt x="1407" y="147"/>
                </a:moveTo>
                <a:lnTo>
                  <a:pt x="1407" y="147"/>
                </a:lnTo>
                <a:cubicBezTo>
                  <a:pt x="1405" y="147"/>
                  <a:pt x="1404" y="148"/>
                  <a:pt x="1402" y="148"/>
                </a:cubicBezTo>
                <a:lnTo>
                  <a:pt x="1402" y="148"/>
                </a:lnTo>
                <a:cubicBezTo>
                  <a:pt x="1402" y="148"/>
                  <a:pt x="1403" y="148"/>
                  <a:pt x="1403" y="148"/>
                </a:cubicBezTo>
                <a:cubicBezTo>
                  <a:pt x="1404" y="148"/>
                  <a:pt x="1406" y="147"/>
                  <a:pt x="1407" y="147"/>
                </a:cubicBezTo>
                <a:close/>
                <a:moveTo>
                  <a:pt x="1402" y="148"/>
                </a:moveTo>
                <a:lnTo>
                  <a:pt x="1402" y="148"/>
                </a:lnTo>
                <a:cubicBezTo>
                  <a:pt x="1400" y="148"/>
                  <a:pt x="1397" y="149"/>
                  <a:pt x="1394" y="150"/>
                </a:cubicBezTo>
                <a:cubicBezTo>
                  <a:pt x="1397" y="149"/>
                  <a:pt x="1399" y="148"/>
                  <a:pt x="1402" y="148"/>
                </a:cubicBezTo>
                <a:close/>
                <a:moveTo>
                  <a:pt x="1156" y="229"/>
                </a:moveTo>
                <a:lnTo>
                  <a:pt x="1156" y="229"/>
                </a:lnTo>
                <a:cubicBezTo>
                  <a:pt x="1153" y="230"/>
                  <a:pt x="1147" y="232"/>
                  <a:pt x="1137" y="237"/>
                </a:cubicBezTo>
                <a:cubicBezTo>
                  <a:pt x="1143" y="234"/>
                  <a:pt x="1150" y="231"/>
                  <a:pt x="1156" y="229"/>
                </a:cubicBezTo>
                <a:close/>
                <a:moveTo>
                  <a:pt x="2386" y="292"/>
                </a:moveTo>
                <a:lnTo>
                  <a:pt x="2386" y="292"/>
                </a:lnTo>
                <a:cubicBezTo>
                  <a:pt x="2387" y="292"/>
                  <a:pt x="2388" y="293"/>
                  <a:pt x="2388" y="293"/>
                </a:cubicBezTo>
                <a:cubicBezTo>
                  <a:pt x="2388" y="293"/>
                  <a:pt x="2387" y="292"/>
                  <a:pt x="2386" y="292"/>
                </a:cubicBezTo>
                <a:close/>
                <a:moveTo>
                  <a:pt x="1003" y="308"/>
                </a:moveTo>
                <a:lnTo>
                  <a:pt x="1003" y="308"/>
                </a:lnTo>
                <a:cubicBezTo>
                  <a:pt x="1003" y="308"/>
                  <a:pt x="1002" y="309"/>
                  <a:pt x="998" y="311"/>
                </a:cubicBezTo>
                <a:lnTo>
                  <a:pt x="998" y="311"/>
                </a:lnTo>
                <a:cubicBezTo>
                  <a:pt x="1001" y="309"/>
                  <a:pt x="1003" y="308"/>
                  <a:pt x="1003" y="308"/>
                </a:cubicBezTo>
                <a:close/>
                <a:moveTo>
                  <a:pt x="506" y="797"/>
                </a:moveTo>
                <a:cubicBezTo>
                  <a:pt x="505" y="798"/>
                  <a:pt x="504" y="799"/>
                  <a:pt x="504" y="800"/>
                </a:cubicBezTo>
                <a:cubicBezTo>
                  <a:pt x="504" y="799"/>
                  <a:pt x="505" y="798"/>
                  <a:pt x="506" y="797"/>
                </a:cubicBezTo>
                <a:close/>
                <a:moveTo>
                  <a:pt x="3235" y="1817"/>
                </a:moveTo>
                <a:lnTo>
                  <a:pt x="3235" y="1817"/>
                </a:lnTo>
                <a:cubicBezTo>
                  <a:pt x="3235" y="1821"/>
                  <a:pt x="3234" y="1826"/>
                  <a:pt x="3234" y="1830"/>
                </a:cubicBezTo>
                <a:lnTo>
                  <a:pt x="3235" y="1817"/>
                </a:lnTo>
                <a:close/>
                <a:moveTo>
                  <a:pt x="1112" y="3056"/>
                </a:moveTo>
                <a:cubicBezTo>
                  <a:pt x="1114" y="3058"/>
                  <a:pt x="1117" y="3059"/>
                  <a:pt x="1119" y="3060"/>
                </a:cubicBezTo>
                <a:lnTo>
                  <a:pt x="1119" y="3060"/>
                </a:lnTo>
                <a:cubicBezTo>
                  <a:pt x="1117" y="3059"/>
                  <a:pt x="1114" y="3058"/>
                  <a:pt x="1112" y="3056"/>
                </a:cubicBezTo>
                <a:close/>
                <a:moveTo>
                  <a:pt x="2105" y="3199"/>
                </a:moveTo>
                <a:cubicBezTo>
                  <a:pt x="2104" y="3200"/>
                  <a:pt x="2103" y="3200"/>
                  <a:pt x="2102" y="3200"/>
                </a:cubicBezTo>
                <a:lnTo>
                  <a:pt x="2102" y="3200"/>
                </a:lnTo>
                <a:cubicBezTo>
                  <a:pt x="2103" y="3200"/>
                  <a:pt x="2104" y="3200"/>
                  <a:pt x="2105" y="3199"/>
                </a:cubicBezTo>
                <a:close/>
                <a:moveTo>
                  <a:pt x="2087" y="3203"/>
                </a:moveTo>
                <a:cubicBezTo>
                  <a:pt x="2087" y="3203"/>
                  <a:pt x="2086" y="3204"/>
                  <a:pt x="2086" y="3204"/>
                </a:cubicBezTo>
                <a:cubicBezTo>
                  <a:pt x="2082" y="3205"/>
                  <a:pt x="2080" y="3205"/>
                  <a:pt x="2079" y="3205"/>
                </a:cubicBezTo>
                <a:cubicBezTo>
                  <a:pt x="2079" y="3205"/>
                  <a:pt x="2082" y="3204"/>
                  <a:pt x="2087" y="3203"/>
                </a:cubicBezTo>
                <a:close/>
                <a:moveTo>
                  <a:pt x="1954" y="3224"/>
                </a:moveTo>
                <a:cubicBezTo>
                  <a:pt x="1952" y="3224"/>
                  <a:pt x="1950" y="3225"/>
                  <a:pt x="1948" y="3225"/>
                </a:cubicBezTo>
                <a:cubicBezTo>
                  <a:pt x="1944" y="3225"/>
                  <a:pt x="1939" y="3226"/>
                  <a:pt x="1938" y="3226"/>
                </a:cubicBezTo>
                <a:cubicBezTo>
                  <a:pt x="1938" y="3226"/>
                  <a:pt x="1941" y="3225"/>
                  <a:pt x="1954" y="3224"/>
                </a:cubicBezTo>
                <a:close/>
                <a:moveTo>
                  <a:pt x="1725" y="118"/>
                </a:moveTo>
                <a:cubicBezTo>
                  <a:pt x="1731" y="118"/>
                  <a:pt x="1736" y="119"/>
                  <a:pt x="1741" y="119"/>
                </a:cubicBezTo>
                <a:cubicBezTo>
                  <a:pt x="1761" y="120"/>
                  <a:pt x="1781" y="121"/>
                  <a:pt x="1801" y="123"/>
                </a:cubicBezTo>
                <a:cubicBezTo>
                  <a:pt x="1840" y="126"/>
                  <a:pt x="1878" y="130"/>
                  <a:pt x="1916" y="137"/>
                </a:cubicBezTo>
                <a:cubicBezTo>
                  <a:pt x="1938" y="139"/>
                  <a:pt x="1959" y="144"/>
                  <a:pt x="1979" y="147"/>
                </a:cubicBezTo>
                <a:cubicBezTo>
                  <a:pt x="1980" y="147"/>
                  <a:pt x="1981" y="147"/>
                  <a:pt x="1981" y="147"/>
                </a:cubicBezTo>
                <a:lnTo>
                  <a:pt x="1981" y="147"/>
                </a:lnTo>
                <a:cubicBezTo>
                  <a:pt x="1986" y="149"/>
                  <a:pt x="1991" y="150"/>
                  <a:pt x="1996" y="150"/>
                </a:cubicBezTo>
                <a:cubicBezTo>
                  <a:pt x="2007" y="153"/>
                  <a:pt x="2019" y="156"/>
                  <a:pt x="2029" y="158"/>
                </a:cubicBezTo>
                <a:cubicBezTo>
                  <a:pt x="2071" y="169"/>
                  <a:pt x="2111" y="180"/>
                  <a:pt x="2152" y="193"/>
                </a:cubicBezTo>
                <a:cubicBezTo>
                  <a:pt x="2233" y="220"/>
                  <a:pt x="2311" y="253"/>
                  <a:pt x="2386" y="292"/>
                </a:cubicBezTo>
                <a:lnTo>
                  <a:pt x="2386" y="292"/>
                </a:lnTo>
                <a:cubicBezTo>
                  <a:pt x="2382" y="290"/>
                  <a:pt x="2378" y="287"/>
                  <a:pt x="2374" y="285"/>
                </a:cubicBezTo>
                <a:lnTo>
                  <a:pt x="2374" y="285"/>
                </a:lnTo>
                <a:cubicBezTo>
                  <a:pt x="2559" y="381"/>
                  <a:pt x="2724" y="513"/>
                  <a:pt x="2859" y="670"/>
                </a:cubicBezTo>
                <a:cubicBezTo>
                  <a:pt x="2897" y="715"/>
                  <a:pt x="2933" y="762"/>
                  <a:pt x="2966" y="811"/>
                </a:cubicBezTo>
                <a:cubicBezTo>
                  <a:pt x="2964" y="806"/>
                  <a:pt x="2961" y="803"/>
                  <a:pt x="2958" y="798"/>
                </a:cubicBezTo>
                <a:lnTo>
                  <a:pt x="2958" y="798"/>
                </a:lnTo>
                <a:cubicBezTo>
                  <a:pt x="3098" y="1004"/>
                  <a:pt x="3191" y="1242"/>
                  <a:pt x="3224" y="1489"/>
                </a:cubicBezTo>
                <a:cubicBezTo>
                  <a:pt x="3233" y="1561"/>
                  <a:pt x="3239" y="1635"/>
                  <a:pt x="3239" y="1708"/>
                </a:cubicBezTo>
                <a:cubicBezTo>
                  <a:pt x="3239" y="1744"/>
                  <a:pt x="3237" y="1781"/>
                  <a:pt x="3235" y="1816"/>
                </a:cubicBezTo>
                <a:lnTo>
                  <a:pt x="3235" y="1816"/>
                </a:lnTo>
                <a:cubicBezTo>
                  <a:pt x="3219" y="2024"/>
                  <a:pt x="3163" y="2228"/>
                  <a:pt x="3071" y="2414"/>
                </a:cubicBezTo>
                <a:cubicBezTo>
                  <a:pt x="3047" y="2462"/>
                  <a:pt x="3021" y="2509"/>
                  <a:pt x="2992" y="2554"/>
                </a:cubicBezTo>
                <a:lnTo>
                  <a:pt x="2992" y="2554"/>
                </a:lnTo>
                <a:lnTo>
                  <a:pt x="2995" y="2549"/>
                </a:lnTo>
                <a:lnTo>
                  <a:pt x="2995" y="2549"/>
                </a:lnTo>
                <a:cubicBezTo>
                  <a:pt x="2993" y="2551"/>
                  <a:pt x="2992" y="2554"/>
                  <a:pt x="2991" y="2556"/>
                </a:cubicBezTo>
                <a:lnTo>
                  <a:pt x="2991" y="2556"/>
                </a:lnTo>
                <a:cubicBezTo>
                  <a:pt x="2991" y="2555"/>
                  <a:pt x="2991" y="2554"/>
                  <a:pt x="2992" y="2554"/>
                </a:cubicBezTo>
                <a:lnTo>
                  <a:pt x="2992" y="2554"/>
                </a:lnTo>
                <a:lnTo>
                  <a:pt x="2989" y="2559"/>
                </a:lnTo>
                <a:lnTo>
                  <a:pt x="2989" y="2559"/>
                </a:lnTo>
                <a:cubicBezTo>
                  <a:pt x="2989" y="2558"/>
                  <a:pt x="2990" y="2557"/>
                  <a:pt x="2991" y="2556"/>
                </a:cubicBezTo>
                <a:lnTo>
                  <a:pt x="2991" y="2556"/>
                </a:lnTo>
                <a:cubicBezTo>
                  <a:pt x="2989" y="2558"/>
                  <a:pt x="2987" y="2561"/>
                  <a:pt x="2985" y="2564"/>
                </a:cubicBezTo>
                <a:lnTo>
                  <a:pt x="2989" y="2559"/>
                </a:lnTo>
                <a:lnTo>
                  <a:pt x="2989" y="2559"/>
                </a:lnTo>
                <a:cubicBezTo>
                  <a:pt x="2911" y="2678"/>
                  <a:pt x="2817" y="2783"/>
                  <a:pt x="2714" y="2880"/>
                </a:cubicBezTo>
                <a:lnTo>
                  <a:pt x="2714" y="2880"/>
                </a:lnTo>
                <a:cubicBezTo>
                  <a:pt x="2714" y="2880"/>
                  <a:pt x="2714" y="2880"/>
                  <a:pt x="2714" y="2880"/>
                </a:cubicBezTo>
                <a:lnTo>
                  <a:pt x="2714" y="2880"/>
                </a:lnTo>
                <a:cubicBezTo>
                  <a:pt x="2714" y="2880"/>
                  <a:pt x="2701" y="2892"/>
                  <a:pt x="2697" y="2895"/>
                </a:cubicBezTo>
                <a:cubicBezTo>
                  <a:pt x="2689" y="2901"/>
                  <a:pt x="2682" y="2907"/>
                  <a:pt x="2675" y="2913"/>
                </a:cubicBezTo>
                <a:cubicBezTo>
                  <a:pt x="2661" y="2925"/>
                  <a:pt x="2646" y="2938"/>
                  <a:pt x="2630" y="2949"/>
                </a:cubicBezTo>
                <a:cubicBezTo>
                  <a:pt x="2601" y="2971"/>
                  <a:pt x="2571" y="2993"/>
                  <a:pt x="2541" y="3013"/>
                </a:cubicBezTo>
                <a:cubicBezTo>
                  <a:pt x="2533" y="3018"/>
                  <a:pt x="2524" y="3023"/>
                  <a:pt x="2516" y="3028"/>
                </a:cubicBezTo>
                <a:cubicBezTo>
                  <a:pt x="2511" y="3031"/>
                  <a:pt x="2496" y="3041"/>
                  <a:pt x="2496" y="3041"/>
                </a:cubicBezTo>
                <a:cubicBezTo>
                  <a:pt x="2496" y="3041"/>
                  <a:pt x="2500" y="3038"/>
                  <a:pt x="2512" y="3031"/>
                </a:cubicBezTo>
                <a:lnTo>
                  <a:pt x="2512" y="3031"/>
                </a:lnTo>
                <a:cubicBezTo>
                  <a:pt x="2496" y="3041"/>
                  <a:pt x="2479" y="3051"/>
                  <a:pt x="2462" y="3061"/>
                </a:cubicBezTo>
                <a:cubicBezTo>
                  <a:pt x="2430" y="3078"/>
                  <a:pt x="2397" y="3096"/>
                  <a:pt x="2364" y="3111"/>
                </a:cubicBezTo>
                <a:cubicBezTo>
                  <a:pt x="2363" y="3112"/>
                  <a:pt x="2362" y="3112"/>
                  <a:pt x="2360" y="3113"/>
                </a:cubicBezTo>
                <a:lnTo>
                  <a:pt x="2360" y="3113"/>
                </a:lnTo>
                <a:cubicBezTo>
                  <a:pt x="2352" y="3116"/>
                  <a:pt x="2344" y="3120"/>
                  <a:pt x="2336" y="3124"/>
                </a:cubicBezTo>
                <a:cubicBezTo>
                  <a:pt x="2317" y="3131"/>
                  <a:pt x="2300" y="3138"/>
                  <a:pt x="2282" y="3145"/>
                </a:cubicBezTo>
                <a:cubicBezTo>
                  <a:pt x="2265" y="3151"/>
                  <a:pt x="2248" y="3158"/>
                  <a:pt x="2232" y="3164"/>
                </a:cubicBezTo>
                <a:cubicBezTo>
                  <a:pt x="2231" y="3164"/>
                  <a:pt x="2229" y="3165"/>
                  <a:pt x="2227" y="3165"/>
                </a:cubicBezTo>
                <a:lnTo>
                  <a:pt x="2227" y="3165"/>
                </a:lnTo>
                <a:cubicBezTo>
                  <a:pt x="2222" y="3167"/>
                  <a:pt x="2217" y="3168"/>
                  <a:pt x="2212" y="3170"/>
                </a:cubicBezTo>
                <a:lnTo>
                  <a:pt x="2212" y="3170"/>
                </a:lnTo>
                <a:cubicBezTo>
                  <a:pt x="2214" y="3169"/>
                  <a:pt x="2217" y="3169"/>
                  <a:pt x="2220" y="3168"/>
                </a:cubicBezTo>
                <a:lnTo>
                  <a:pt x="2220" y="3168"/>
                </a:lnTo>
                <a:cubicBezTo>
                  <a:pt x="2214" y="3170"/>
                  <a:pt x="2208" y="3171"/>
                  <a:pt x="2207" y="3172"/>
                </a:cubicBezTo>
                <a:lnTo>
                  <a:pt x="2207" y="3172"/>
                </a:lnTo>
                <a:cubicBezTo>
                  <a:pt x="2209" y="3171"/>
                  <a:pt x="2211" y="3171"/>
                  <a:pt x="2212" y="3170"/>
                </a:cubicBezTo>
                <a:lnTo>
                  <a:pt x="2212" y="3170"/>
                </a:lnTo>
                <a:cubicBezTo>
                  <a:pt x="2208" y="3171"/>
                  <a:pt x="2207" y="3172"/>
                  <a:pt x="2207" y="3172"/>
                </a:cubicBezTo>
                <a:cubicBezTo>
                  <a:pt x="2207" y="3172"/>
                  <a:pt x="2207" y="3172"/>
                  <a:pt x="2207" y="3172"/>
                </a:cubicBezTo>
                <a:lnTo>
                  <a:pt x="2207" y="3172"/>
                </a:lnTo>
                <a:cubicBezTo>
                  <a:pt x="2206" y="3172"/>
                  <a:pt x="2206" y="3172"/>
                  <a:pt x="2205" y="3172"/>
                </a:cubicBezTo>
                <a:cubicBezTo>
                  <a:pt x="2167" y="3184"/>
                  <a:pt x="2129" y="3194"/>
                  <a:pt x="2090" y="3202"/>
                </a:cubicBezTo>
                <a:cubicBezTo>
                  <a:pt x="2090" y="3202"/>
                  <a:pt x="2090" y="3202"/>
                  <a:pt x="2090" y="3202"/>
                </a:cubicBezTo>
                <a:lnTo>
                  <a:pt x="2090" y="3202"/>
                </a:lnTo>
                <a:cubicBezTo>
                  <a:pt x="2082" y="3204"/>
                  <a:pt x="2074" y="3206"/>
                  <a:pt x="2067" y="3207"/>
                </a:cubicBezTo>
                <a:cubicBezTo>
                  <a:pt x="2047" y="3211"/>
                  <a:pt x="2028" y="3213"/>
                  <a:pt x="2007" y="3217"/>
                </a:cubicBezTo>
                <a:cubicBezTo>
                  <a:pt x="1991" y="3219"/>
                  <a:pt x="1976" y="3221"/>
                  <a:pt x="1960" y="3223"/>
                </a:cubicBezTo>
                <a:lnTo>
                  <a:pt x="1960" y="3223"/>
                </a:lnTo>
                <a:cubicBezTo>
                  <a:pt x="1956" y="3224"/>
                  <a:pt x="1953" y="3224"/>
                  <a:pt x="1950" y="3224"/>
                </a:cubicBezTo>
                <a:cubicBezTo>
                  <a:pt x="1938" y="3225"/>
                  <a:pt x="1926" y="3227"/>
                  <a:pt x="1914" y="3227"/>
                </a:cubicBezTo>
                <a:cubicBezTo>
                  <a:pt x="1876" y="3230"/>
                  <a:pt x="1836" y="3231"/>
                  <a:pt x="1797" y="3231"/>
                </a:cubicBezTo>
                <a:cubicBezTo>
                  <a:pt x="1787" y="3231"/>
                  <a:pt x="1777" y="3231"/>
                  <a:pt x="1766" y="3230"/>
                </a:cubicBezTo>
                <a:cubicBezTo>
                  <a:pt x="1765" y="3230"/>
                  <a:pt x="1764" y="3230"/>
                  <a:pt x="1763" y="3230"/>
                </a:cubicBezTo>
                <a:lnTo>
                  <a:pt x="1763" y="3230"/>
                </a:lnTo>
                <a:cubicBezTo>
                  <a:pt x="1761" y="3230"/>
                  <a:pt x="1760" y="3230"/>
                  <a:pt x="1759" y="3230"/>
                </a:cubicBezTo>
                <a:cubicBezTo>
                  <a:pt x="1738" y="3229"/>
                  <a:pt x="1718" y="3227"/>
                  <a:pt x="1697" y="3227"/>
                </a:cubicBezTo>
                <a:cubicBezTo>
                  <a:pt x="1659" y="3223"/>
                  <a:pt x="1621" y="3219"/>
                  <a:pt x="1583" y="3213"/>
                </a:cubicBezTo>
                <a:cubicBezTo>
                  <a:pt x="1565" y="3210"/>
                  <a:pt x="1546" y="3207"/>
                  <a:pt x="1527" y="3203"/>
                </a:cubicBezTo>
                <a:lnTo>
                  <a:pt x="1527" y="3203"/>
                </a:lnTo>
                <a:cubicBezTo>
                  <a:pt x="1528" y="3203"/>
                  <a:pt x="1527" y="3203"/>
                  <a:pt x="1523" y="3202"/>
                </a:cubicBezTo>
                <a:cubicBezTo>
                  <a:pt x="1516" y="3201"/>
                  <a:pt x="1510" y="3199"/>
                  <a:pt x="1503" y="3199"/>
                </a:cubicBezTo>
                <a:cubicBezTo>
                  <a:pt x="1492" y="3196"/>
                  <a:pt x="1481" y="3193"/>
                  <a:pt x="1470" y="3191"/>
                </a:cubicBezTo>
                <a:cubicBezTo>
                  <a:pt x="1429" y="3180"/>
                  <a:pt x="1388" y="3169"/>
                  <a:pt x="1347" y="3156"/>
                </a:cubicBezTo>
                <a:cubicBezTo>
                  <a:pt x="1269" y="3130"/>
                  <a:pt x="1193" y="3098"/>
                  <a:pt x="1119" y="3060"/>
                </a:cubicBezTo>
                <a:lnTo>
                  <a:pt x="1119" y="3060"/>
                </a:lnTo>
                <a:cubicBezTo>
                  <a:pt x="1122" y="3062"/>
                  <a:pt x="1125" y="3063"/>
                  <a:pt x="1127" y="3065"/>
                </a:cubicBezTo>
                <a:cubicBezTo>
                  <a:pt x="942" y="2968"/>
                  <a:pt x="775" y="2837"/>
                  <a:pt x="640" y="2678"/>
                </a:cubicBezTo>
                <a:cubicBezTo>
                  <a:pt x="602" y="2634"/>
                  <a:pt x="566" y="2587"/>
                  <a:pt x="533" y="2539"/>
                </a:cubicBezTo>
                <a:lnTo>
                  <a:pt x="533" y="2539"/>
                </a:lnTo>
                <a:cubicBezTo>
                  <a:pt x="535" y="2542"/>
                  <a:pt x="538" y="2546"/>
                  <a:pt x="541" y="2550"/>
                </a:cubicBezTo>
                <a:cubicBezTo>
                  <a:pt x="383" y="2318"/>
                  <a:pt x="287" y="2048"/>
                  <a:pt x="266" y="1768"/>
                </a:cubicBezTo>
                <a:cubicBezTo>
                  <a:pt x="259" y="1685"/>
                  <a:pt x="259" y="1602"/>
                  <a:pt x="266" y="1519"/>
                </a:cubicBezTo>
                <a:lnTo>
                  <a:pt x="266" y="1519"/>
                </a:lnTo>
                <a:cubicBezTo>
                  <a:pt x="265" y="1523"/>
                  <a:pt x="265" y="1527"/>
                  <a:pt x="264" y="1533"/>
                </a:cubicBezTo>
                <a:cubicBezTo>
                  <a:pt x="280" y="1325"/>
                  <a:pt x="335" y="1121"/>
                  <a:pt x="429" y="935"/>
                </a:cubicBezTo>
                <a:cubicBezTo>
                  <a:pt x="454" y="885"/>
                  <a:pt x="482" y="835"/>
                  <a:pt x="512" y="787"/>
                </a:cubicBezTo>
                <a:lnTo>
                  <a:pt x="512" y="787"/>
                </a:lnTo>
                <a:cubicBezTo>
                  <a:pt x="592" y="666"/>
                  <a:pt x="688" y="559"/>
                  <a:pt x="794" y="460"/>
                </a:cubicBezTo>
                <a:lnTo>
                  <a:pt x="794" y="460"/>
                </a:lnTo>
                <a:cubicBezTo>
                  <a:pt x="787" y="467"/>
                  <a:pt x="785" y="469"/>
                  <a:pt x="785" y="469"/>
                </a:cubicBezTo>
                <a:cubicBezTo>
                  <a:pt x="785" y="469"/>
                  <a:pt x="798" y="457"/>
                  <a:pt x="803" y="453"/>
                </a:cubicBezTo>
                <a:cubicBezTo>
                  <a:pt x="809" y="447"/>
                  <a:pt x="816" y="441"/>
                  <a:pt x="824" y="435"/>
                </a:cubicBezTo>
                <a:cubicBezTo>
                  <a:pt x="839" y="424"/>
                  <a:pt x="854" y="412"/>
                  <a:pt x="869" y="400"/>
                </a:cubicBezTo>
                <a:cubicBezTo>
                  <a:pt x="898" y="378"/>
                  <a:pt x="928" y="357"/>
                  <a:pt x="959" y="336"/>
                </a:cubicBezTo>
                <a:cubicBezTo>
                  <a:pt x="967" y="331"/>
                  <a:pt x="975" y="326"/>
                  <a:pt x="982" y="321"/>
                </a:cubicBezTo>
                <a:cubicBezTo>
                  <a:pt x="985" y="319"/>
                  <a:pt x="989" y="316"/>
                  <a:pt x="994" y="314"/>
                </a:cubicBezTo>
                <a:lnTo>
                  <a:pt x="994" y="314"/>
                </a:lnTo>
                <a:cubicBezTo>
                  <a:pt x="1008" y="305"/>
                  <a:pt x="1022" y="297"/>
                  <a:pt x="1037" y="288"/>
                </a:cubicBezTo>
                <a:cubicBezTo>
                  <a:pt x="1069" y="271"/>
                  <a:pt x="1102" y="254"/>
                  <a:pt x="1135" y="238"/>
                </a:cubicBezTo>
                <a:cubicBezTo>
                  <a:pt x="1141" y="235"/>
                  <a:pt x="1154" y="229"/>
                  <a:pt x="1158" y="228"/>
                </a:cubicBezTo>
                <a:lnTo>
                  <a:pt x="1158" y="228"/>
                </a:lnTo>
                <a:cubicBezTo>
                  <a:pt x="1160" y="227"/>
                  <a:pt x="1162" y="226"/>
                  <a:pt x="1164" y="226"/>
                </a:cubicBezTo>
                <a:cubicBezTo>
                  <a:pt x="1181" y="218"/>
                  <a:pt x="1200" y="211"/>
                  <a:pt x="1217" y="204"/>
                </a:cubicBezTo>
                <a:cubicBezTo>
                  <a:pt x="1234" y="197"/>
                  <a:pt x="1250" y="191"/>
                  <a:pt x="1268" y="185"/>
                </a:cubicBezTo>
                <a:cubicBezTo>
                  <a:pt x="1270" y="184"/>
                  <a:pt x="1274" y="183"/>
                  <a:pt x="1278" y="182"/>
                </a:cubicBezTo>
                <a:lnTo>
                  <a:pt x="1278" y="182"/>
                </a:lnTo>
                <a:cubicBezTo>
                  <a:pt x="1275" y="183"/>
                  <a:pt x="1271" y="184"/>
                  <a:pt x="1267" y="185"/>
                </a:cubicBezTo>
                <a:cubicBezTo>
                  <a:pt x="1273" y="183"/>
                  <a:pt x="1279" y="181"/>
                  <a:pt x="1285" y="179"/>
                </a:cubicBezTo>
                <a:lnTo>
                  <a:pt x="1285" y="179"/>
                </a:lnTo>
                <a:cubicBezTo>
                  <a:pt x="1283" y="180"/>
                  <a:pt x="1280" y="181"/>
                  <a:pt x="1278" y="182"/>
                </a:cubicBezTo>
                <a:lnTo>
                  <a:pt x="1278" y="182"/>
                </a:lnTo>
                <a:cubicBezTo>
                  <a:pt x="1281" y="181"/>
                  <a:pt x="1284" y="180"/>
                  <a:pt x="1286" y="179"/>
                </a:cubicBezTo>
                <a:lnTo>
                  <a:pt x="1286" y="179"/>
                </a:lnTo>
                <a:cubicBezTo>
                  <a:pt x="1286" y="179"/>
                  <a:pt x="1285" y="179"/>
                  <a:pt x="1285" y="179"/>
                </a:cubicBezTo>
                <a:lnTo>
                  <a:pt x="1285" y="179"/>
                </a:lnTo>
                <a:cubicBezTo>
                  <a:pt x="1289" y="178"/>
                  <a:pt x="1292" y="177"/>
                  <a:pt x="1293" y="177"/>
                </a:cubicBezTo>
                <a:lnTo>
                  <a:pt x="1293" y="177"/>
                </a:lnTo>
                <a:cubicBezTo>
                  <a:pt x="1293" y="177"/>
                  <a:pt x="1291" y="178"/>
                  <a:pt x="1286" y="179"/>
                </a:cubicBezTo>
                <a:lnTo>
                  <a:pt x="1286" y="179"/>
                </a:lnTo>
                <a:cubicBezTo>
                  <a:pt x="1289" y="178"/>
                  <a:pt x="1292" y="177"/>
                  <a:pt x="1295" y="177"/>
                </a:cubicBezTo>
                <a:cubicBezTo>
                  <a:pt x="1332" y="165"/>
                  <a:pt x="1370" y="155"/>
                  <a:pt x="1408" y="146"/>
                </a:cubicBezTo>
                <a:cubicBezTo>
                  <a:pt x="1409" y="146"/>
                  <a:pt x="1410" y="146"/>
                  <a:pt x="1410" y="146"/>
                </a:cubicBezTo>
                <a:lnTo>
                  <a:pt x="1410" y="146"/>
                </a:lnTo>
                <a:cubicBezTo>
                  <a:pt x="1409" y="146"/>
                  <a:pt x="1408" y="147"/>
                  <a:pt x="1407" y="147"/>
                </a:cubicBezTo>
                <a:lnTo>
                  <a:pt x="1407" y="147"/>
                </a:lnTo>
                <a:cubicBezTo>
                  <a:pt x="1414" y="145"/>
                  <a:pt x="1419" y="144"/>
                  <a:pt x="1420" y="144"/>
                </a:cubicBezTo>
                <a:lnTo>
                  <a:pt x="1420" y="144"/>
                </a:lnTo>
                <a:cubicBezTo>
                  <a:pt x="1418" y="145"/>
                  <a:pt x="1415" y="145"/>
                  <a:pt x="1413" y="145"/>
                </a:cubicBezTo>
                <a:lnTo>
                  <a:pt x="1413" y="145"/>
                </a:lnTo>
                <a:cubicBezTo>
                  <a:pt x="1413" y="145"/>
                  <a:pt x="1414" y="145"/>
                  <a:pt x="1414" y="145"/>
                </a:cubicBezTo>
                <a:cubicBezTo>
                  <a:pt x="1418" y="144"/>
                  <a:pt x="1420" y="144"/>
                  <a:pt x="1420" y="144"/>
                </a:cubicBezTo>
                <a:cubicBezTo>
                  <a:pt x="1420" y="144"/>
                  <a:pt x="1420" y="144"/>
                  <a:pt x="1420" y="144"/>
                </a:cubicBezTo>
                <a:lnTo>
                  <a:pt x="1420" y="144"/>
                </a:lnTo>
                <a:cubicBezTo>
                  <a:pt x="1424" y="143"/>
                  <a:pt x="1429" y="143"/>
                  <a:pt x="1433" y="142"/>
                </a:cubicBezTo>
                <a:cubicBezTo>
                  <a:pt x="1452" y="138"/>
                  <a:pt x="1472" y="135"/>
                  <a:pt x="1491" y="132"/>
                </a:cubicBezTo>
                <a:cubicBezTo>
                  <a:pt x="1508" y="130"/>
                  <a:pt x="1525" y="128"/>
                  <a:pt x="1541" y="126"/>
                </a:cubicBezTo>
                <a:lnTo>
                  <a:pt x="1541" y="126"/>
                </a:lnTo>
                <a:cubicBezTo>
                  <a:pt x="1542" y="125"/>
                  <a:pt x="1544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58" y="124"/>
                  <a:pt x="1561" y="124"/>
                  <a:pt x="1560" y="124"/>
                </a:cubicBezTo>
                <a:cubicBezTo>
                  <a:pt x="1560" y="124"/>
                  <a:pt x="1560" y="124"/>
                  <a:pt x="1560" y="124"/>
                </a:cubicBezTo>
                <a:lnTo>
                  <a:pt x="1560" y="124"/>
                </a:lnTo>
                <a:cubicBezTo>
                  <a:pt x="1568" y="123"/>
                  <a:pt x="1577" y="122"/>
                  <a:pt x="1585" y="122"/>
                </a:cubicBezTo>
                <a:cubicBezTo>
                  <a:pt x="1624" y="119"/>
                  <a:pt x="1663" y="118"/>
                  <a:pt x="1702" y="118"/>
                </a:cubicBezTo>
                <a:close/>
                <a:moveTo>
                  <a:pt x="1816" y="0"/>
                </a:moveTo>
                <a:cubicBezTo>
                  <a:pt x="1638" y="0"/>
                  <a:pt x="1461" y="24"/>
                  <a:pt x="1290" y="73"/>
                </a:cubicBezTo>
                <a:cubicBezTo>
                  <a:pt x="1105" y="126"/>
                  <a:pt x="928" y="206"/>
                  <a:pt x="767" y="312"/>
                </a:cubicBezTo>
                <a:cubicBezTo>
                  <a:pt x="626" y="404"/>
                  <a:pt x="498" y="518"/>
                  <a:pt x="390" y="648"/>
                </a:cubicBezTo>
                <a:cubicBezTo>
                  <a:pt x="283" y="777"/>
                  <a:pt x="194" y="924"/>
                  <a:pt x="129" y="1080"/>
                </a:cubicBezTo>
                <a:cubicBezTo>
                  <a:pt x="66" y="1237"/>
                  <a:pt x="26" y="1403"/>
                  <a:pt x="13" y="1572"/>
                </a:cubicBezTo>
                <a:cubicBezTo>
                  <a:pt x="0" y="1747"/>
                  <a:pt x="12" y="1925"/>
                  <a:pt x="54" y="2096"/>
                </a:cubicBezTo>
                <a:cubicBezTo>
                  <a:pt x="94" y="2257"/>
                  <a:pt x="159" y="2412"/>
                  <a:pt x="246" y="2553"/>
                </a:cubicBezTo>
                <a:cubicBezTo>
                  <a:pt x="334" y="2696"/>
                  <a:pt x="441" y="2826"/>
                  <a:pt x="567" y="2936"/>
                </a:cubicBezTo>
                <a:cubicBezTo>
                  <a:pt x="693" y="3047"/>
                  <a:pt x="837" y="3137"/>
                  <a:pt x="990" y="3205"/>
                </a:cubicBezTo>
                <a:cubicBezTo>
                  <a:pt x="1150" y="3275"/>
                  <a:pt x="1321" y="3320"/>
                  <a:pt x="1495" y="3339"/>
                </a:cubicBezTo>
                <a:cubicBezTo>
                  <a:pt x="1560" y="3346"/>
                  <a:pt x="1625" y="3350"/>
                  <a:pt x="1690" y="3350"/>
                </a:cubicBezTo>
                <a:cubicBezTo>
                  <a:pt x="1815" y="3350"/>
                  <a:pt x="1939" y="3337"/>
                  <a:pt x="2061" y="3311"/>
                </a:cubicBezTo>
                <a:cubicBezTo>
                  <a:pt x="2253" y="3271"/>
                  <a:pt x="2439" y="3206"/>
                  <a:pt x="2610" y="3111"/>
                </a:cubicBezTo>
                <a:cubicBezTo>
                  <a:pt x="2765" y="3025"/>
                  <a:pt x="2908" y="2917"/>
                  <a:pt x="3031" y="2788"/>
                </a:cubicBezTo>
                <a:cubicBezTo>
                  <a:pt x="3147" y="2668"/>
                  <a:pt x="3245" y="2528"/>
                  <a:pt x="3320" y="2379"/>
                </a:cubicBezTo>
                <a:cubicBezTo>
                  <a:pt x="3395" y="2229"/>
                  <a:pt x="3446" y="2067"/>
                  <a:pt x="3472" y="1901"/>
                </a:cubicBezTo>
                <a:cubicBezTo>
                  <a:pt x="3485" y="1816"/>
                  <a:pt x="3492" y="1727"/>
                  <a:pt x="3492" y="1641"/>
                </a:cubicBezTo>
                <a:cubicBezTo>
                  <a:pt x="3492" y="1641"/>
                  <a:pt x="3492" y="1641"/>
                  <a:pt x="3492" y="1641"/>
                </a:cubicBezTo>
                <a:lnTo>
                  <a:pt x="3492" y="1641"/>
                </a:lnTo>
                <a:cubicBezTo>
                  <a:pt x="3491" y="1469"/>
                  <a:pt x="3465" y="1299"/>
                  <a:pt x="3411" y="1135"/>
                </a:cubicBezTo>
                <a:cubicBezTo>
                  <a:pt x="3358" y="975"/>
                  <a:pt x="3280" y="825"/>
                  <a:pt x="3181" y="688"/>
                </a:cubicBezTo>
                <a:cubicBezTo>
                  <a:pt x="3087" y="556"/>
                  <a:pt x="2971" y="438"/>
                  <a:pt x="2841" y="340"/>
                </a:cubicBezTo>
                <a:cubicBezTo>
                  <a:pt x="2707" y="238"/>
                  <a:pt x="2556" y="156"/>
                  <a:pt x="2396" y="99"/>
                </a:cubicBezTo>
                <a:cubicBezTo>
                  <a:pt x="2231" y="40"/>
                  <a:pt x="2055" y="6"/>
                  <a:pt x="1878" y="1"/>
                </a:cubicBezTo>
                <a:cubicBezTo>
                  <a:pt x="1857" y="1"/>
                  <a:pt x="1836" y="0"/>
                  <a:pt x="1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26941" y="683388"/>
            <a:ext cx="223679" cy="213038"/>
          </a:xfrm>
          <a:custGeom>
            <a:avLst/>
            <a:gdLst/>
            <a:ahLst/>
            <a:cxnLst/>
            <a:rect l="l" t="t" r="r" b="b"/>
            <a:pathLst>
              <a:path w="1997" h="1902" extrusionOk="0">
                <a:moveTo>
                  <a:pt x="538" y="336"/>
                </a:moveTo>
                <a:cubicBezTo>
                  <a:pt x="538" y="336"/>
                  <a:pt x="538" y="336"/>
                  <a:pt x="538" y="336"/>
                </a:cubicBezTo>
                <a:lnTo>
                  <a:pt x="538" y="336"/>
                </a:lnTo>
                <a:cubicBezTo>
                  <a:pt x="538" y="336"/>
                  <a:pt x="538" y="336"/>
                  <a:pt x="538" y="336"/>
                </a:cubicBezTo>
                <a:close/>
                <a:moveTo>
                  <a:pt x="310" y="675"/>
                </a:moveTo>
                <a:lnTo>
                  <a:pt x="310" y="675"/>
                </a:lnTo>
                <a:cubicBezTo>
                  <a:pt x="308" y="680"/>
                  <a:pt x="306" y="684"/>
                  <a:pt x="305" y="689"/>
                </a:cubicBezTo>
                <a:cubicBezTo>
                  <a:pt x="306" y="684"/>
                  <a:pt x="308" y="679"/>
                  <a:pt x="310" y="675"/>
                </a:cubicBezTo>
                <a:close/>
                <a:moveTo>
                  <a:pt x="352" y="1292"/>
                </a:moveTo>
                <a:cubicBezTo>
                  <a:pt x="354" y="1297"/>
                  <a:pt x="356" y="1301"/>
                  <a:pt x="359" y="1306"/>
                </a:cubicBezTo>
                <a:lnTo>
                  <a:pt x="359" y="1306"/>
                </a:lnTo>
                <a:cubicBezTo>
                  <a:pt x="356" y="1301"/>
                  <a:pt x="354" y="1297"/>
                  <a:pt x="352" y="1292"/>
                </a:cubicBezTo>
                <a:close/>
                <a:moveTo>
                  <a:pt x="359" y="1307"/>
                </a:moveTo>
                <a:lnTo>
                  <a:pt x="359" y="1307"/>
                </a:lnTo>
                <a:cubicBezTo>
                  <a:pt x="359" y="1307"/>
                  <a:pt x="360" y="1307"/>
                  <a:pt x="360" y="1308"/>
                </a:cubicBezTo>
                <a:cubicBezTo>
                  <a:pt x="360" y="1307"/>
                  <a:pt x="359" y="1307"/>
                  <a:pt x="359" y="1307"/>
                </a:cubicBezTo>
                <a:close/>
                <a:moveTo>
                  <a:pt x="1599" y="1427"/>
                </a:moveTo>
                <a:cubicBezTo>
                  <a:pt x="1597" y="1431"/>
                  <a:pt x="1594" y="1434"/>
                  <a:pt x="1592" y="1437"/>
                </a:cubicBezTo>
                <a:lnTo>
                  <a:pt x="1592" y="1437"/>
                </a:lnTo>
                <a:cubicBezTo>
                  <a:pt x="1595" y="1433"/>
                  <a:pt x="1599" y="1427"/>
                  <a:pt x="1599" y="1427"/>
                </a:cubicBezTo>
                <a:close/>
                <a:moveTo>
                  <a:pt x="1486" y="1554"/>
                </a:moveTo>
                <a:cubicBezTo>
                  <a:pt x="1486" y="1554"/>
                  <a:pt x="1485" y="1555"/>
                  <a:pt x="1483" y="1557"/>
                </a:cubicBezTo>
                <a:cubicBezTo>
                  <a:pt x="1482" y="1558"/>
                  <a:pt x="1482" y="1558"/>
                  <a:pt x="1482" y="1558"/>
                </a:cubicBezTo>
                <a:lnTo>
                  <a:pt x="1482" y="1558"/>
                </a:lnTo>
                <a:cubicBezTo>
                  <a:pt x="1484" y="1556"/>
                  <a:pt x="1486" y="1554"/>
                  <a:pt x="1486" y="1554"/>
                </a:cubicBezTo>
                <a:close/>
                <a:moveTo>
                  <a:pt x="1373" y="1637"/>
                </a:moveTo>
                <a:cubicBezTo>
                  <a:pt x="1372" y="1638"/>
                  <a:pt x="1371" y="1638"/>
                  <a:pt x="1371" y="1639"/>
                </a:cubicBezTo>
                <a:cubicBezTo>
                  <a:pt x="1370" y="1639"/>
                  <a:pt x="1369" y="1640"/>
                  <a:pt x="1368" y="1640"/>
                </a:cubicBezTo>
                <a:lnTo>
                  <a:pt x="1368" y="1640"/>
                </a:lnTo>
                <a:cubicBezTo>
                  <a:pt x="1370" y="1639"/>
                  <a:pt x="1371" y="1638"/>
                  <a:pt x="1373" y="1637"/>
                </a:cubicBezTo>
                <a:close/>
                <a:moveTo>
                  <a:pt x="728" y="1661"/>
                </a:moveTo>
                <a:lnTo>
                  <a:pt x="728" y="1661"/>
                </a:lnTo>
                <a:cubicBezTo>
                  <a:pt x="728" y="1661"/>
                  <a:pt x="729" y="1662"/>
                  <a:pt x="731" y="1663"/>
                </a:cubicBezTo>
                <a:lnTo>
                  <a:pt x="731" y="1663"/>
                </a:lnTo>
                <a:cubicBezTo>
                  <a:pt x="731" y="1662"/>
                  <a:pt x="730" y="1662"/>
                  <a:pt x="730" y="1662"/>
                </a:cubicBezTo>
                <a:cubicBezTo>
                  <a:pt x="728" y="1661"/>
                  <a:pt x="728" y="1661"/>
                  <a:pt x="728" y="1661"/>
                </a:cubicBezTo>
                <a:close/>
                <a:moveTo>
                  <a:pt x="1271" y="1686"/>
                </a:moveTo>
                <a:lnTo>
                  <a:pt x="1271" y="1686"/>
                </a:lnTo>
                <a:cubicBezTo>
                  <a:pt x="1271" y="1686"/>
                  <a:pt x="1271" y="1687"/>
                  <a:pt x="1269" y="1687"/>
                </a:cubicBezTo>
                <a:cubicBezTo>
                  <a:pt x="1269" y="1687"/>
                  <a:pt x="1268" y="1688"/>
                  <a:pt x="1268" y="1688"/>
                </a:cubicBezTo>
                <a:lnTo>
                  <a:pt x="1268" y="1688"/>
                </a:lnTo>
                <a:cubicBezTo>
                  <a:pt x="1270" y="1687"/>
                  <a:pt x="1271" y="1686"/>
                  <a:pt x="1271" y="1686"/>
                </a:cubicBezTo>
                <a:close/>
                <a:moveTo>
                  <a:pt x="982" y="174"/>
                </a:moveTo>
                <a:cubicBezTo>
                  <a:pt x="989" y="174"/>
                  <a:pt x="996" y="175"/>
                  <a:pt x="1002" y="175"/>
                </a:cubicBezTo>
                <a:cubicBezTo>
                  <a:pt x="1017" y="176"/>
                  <a:pt x="1031" y="177"/>
                  <a:pt x="1045" y="179"/>
                </a:cubicBezTo>
                <a:cubicBezTo>
                  <a:pt x="1059" y="180"/>
                  <a:pt x="1072" y="181"/>
                  <a:pt x="1085" y="183"/>
                </a:cubicBezTo>
                <a:cubicBezTo>
                  <a:pt x="1091" y="184"/>
                  <a:pt x="1098" y="185"/>
                  <a:pt x="1105" y="187"/>
                </a:cubicBezTo>
                <a:cubicBezTo>
                  <a:pt x="1108" y="187"/>
                  <a:pt x="1112" y="187"/>
                  <a:pt x="1115" y="188"/>
                </a:cubicBezTo>
                <a:cubicBezTo>
                  <a:pt x="1116" y="188"/>
                  <a:pt x="1117" y="189"/>
                  <a:pt x="1118" y="189"/>
                </a:cubicBezTo>
                <a:lnTo>
                  <a:pt x="1118" y="189"/>
                </a:lnTo>
                <a:cubicBezTo>
                  <a:pt x="1140" y="194"/>
                  <a:pt x="1162" y="199"/>
                  <a:pt x="1183" y="206"/>
                </a:cubicBezTo>
                <a:cubicBezTo>
                  <a:pt x="1213" y="215"/>
                  <a:pt x="1242" y="226"/>
                  <a:pt x="1270" y="238"/>
                </a:cubicBezTo>
                <a:cubicBezTo>
                  <a:pt x="1273" y="239"/>
                  <a:pt x="1276" y="241"/>
                  <a:pt x="1279" y="242"/>
                </a:cubicBezTo>
                <a:lnTo>
                  <a:pt x="1279" y="242"/>
                </a:lnTo>
                <a:cubicBezTo>
                  <a:pt x="1283" y="244"/>
                  <a:pt x="1287" y="246"/>
                  <a:pt x="1291" y="248"/>
                </a:cubicBezTo>
                <a:cubicBezTo>
                  <a:pt x="1305" y="255"/>
                  <a:pt x="1318" y="261"/>
                  <a:pt x="1330" y="269"/>
                </a:cubicBezTo>
                <a:cubicBezTo>
                  <a:pt x="1382" y="298"/>
                  <a:pt x="1432" y="333"/>
                  <a:pt x="1477" y="373"/>
                </a:cubicBezTo>
                <a:cubicBezTo>
                  <a:pt x="1471" y="368"/>
                  <a:pt x="1465" y="363"/>
                  <a:pt x="1459" y="358"/>
                </a:cubicBezTo>
                <a:lnTo>
                  <a:pt x="1459" y="358"/>
                </a:lnTo>
                <a:cubicBezTo>
                  <a:pt x="1537" y="426"/>
                  <a:pt x="1602" y="508"/>
                  <a:pt x="1651" y="598"/>
                </a:cubicBezTo>
                <a:lnTo>
                  <a:pt x="1651" y="598"/>
                </a:lnTo>
                <a:cubicBezTo>
                  <a:pt x="1702" y="701"/>
                  <a:pt x="1732" y="813"/>
                  <a:pt x="1740" y="928"/>
                </a:cubicBezTo>
                <a:lnTo>
                  <a:pt x="1740" y="928"/>
                </a:lnTo>
                <a:cubicBezTo>
                  <a:pt x="1740" y="924"/>
                  <a:pt x="1740" y="921"/>
                  <a:pt x="1740" y="917"/>
                </a:cubicBezTo>
                <a:lnTo>
                  <a:pt x="1740" y="917"/>
                </a:lnTo>
                <a:cubicBezTo>
                  <a:pt x="1740" y="921"/>
                  <a:pt x="1740" y="925"/>
                  <a:pt x="1740" y="929"/>
                </a:cubicBezTo>
                <a:lnTo>
                  <a:pt x="1740" y="929"/>
                </a:lnTo>
                <a:cubicBezTo>
                  <a:pt x="1740" y="928"/>
                  <a:pt x="1740" y="928"/>
                  <a:pt x="1740" y="928"/>
                </a:cubicBezTo>
                <a:lnTo>
                  <a:pt x="1740" y="928"/>
                </a:lnTo>
                <a:cubicBezTo>
                  <a:pt x="1740" y="929"/>
                  <a:pt x="1740" y="930"/>
                  <a:pt x="1740" y="930"/>
                </a:cubicBezTo>
                <a:lnTo>
                  <a:pt x="1740" y="930"/>
                </a:lnTo>
                <a:cubicBezTo>
                  <a:pt x="1740" y="930"/>
                  <a:pt x="1740" y="929"/>
                  <a:pt x="1740" y="929"/>
                </a:cubicBezTo>
                <a:lnTo>
                  <a:pt x="1740" y="929"/>
                </a:lnTo>
                <a:cubicBezTo>
                  <a:pt x="1741" y="932"/>
                  <a:pt x="1741" y="936"/>
                  <a:pt x="1741" y="940"/>
                </a:cubicBezTo>
                <a:cubicBezTo>
                  <a:pt x="1741" y="937"/>
                  <a:pt x="1741" y="934"/>
                  <a:pt x="1740" y="930"/>
                </a:cubicBezTo>
                <a:lnTo>
                  <a:pt x="1740" y="930"/>
                </a:lnTo>
                <a:cubicBezTo>
                  <a:pt x="1741" y="941"/>
                  <a:pt x="1741" y="952"/>
                  <a:pt x="1741" y="963"/>
                </a:cubicBezTo>
                <a:cubicBezTo>
                  <a:pt x="1741" y="1054"/>
                  <a:pt x="1727" y="1145"/>
                  <a:pt x="1698" y="1231"/>
                </a:cubicBezTo>
                <a:lnTo>
                  <a:pt x="1698" y="1231"/>
                </a:lnTo>
                <a:cubicBezTo>
                  <a:pt x="1682" y="1277"/>
                  <a:pt x="1662" y="1320"/>
                  <a:pt x="1639" y="1362"/>
                </a:cubicBezTo>
                <a:cubicBezTo>
                  <a:pt x="1626" y="1385"/>
                  <a:pt x="1612" y="1407"/>
                  <a:pt x="1597" y="1429"/>
                </a:cubicBezTo>
                <a:cubicBezTo>
                  <a:pt x="1595" y="1432"/>
                  <a:pt x="1594" y="1434"/>
                  <a:pt x="1592" y="1437"/>
                </a:cubicBezTo>
                <a:cubicBezTo>
                  <a:pt x="1591" y="1438"/>
                  <a:pt x="1591" y="1438"/>
                  <a:pt x="1591" y="1439"/>
                </a:cubicBezTo>
                <a:lnTo>
                  <a:pt x="1591" y="1439"/>
                </a:lnTo>
                <a:cubicBezTo>
                  <a:pt x="1589" y="1441"/>
                  <a:pt x="1588" y="1442"/>
                  <a:pt x="1587" y="1444"/>
                </a:cubicBezTo>
                <a:cubicBezTo>
                  <a:pt x="1578" y="1455"/>
                  <a:pt x="1570" y="1466"/>
                  <a:pt x="1561" y="1475"/>
                </a:cubicBezTo>
                <a:cubicBezTo>
                  <a:pt x="1544" y="1496"/>
                  <a:pt x="1525" y="1516"/>
                  <a:pt x="1506" y="1535"/>
                </a:cubicBezTo>
                <a:cubicBezTo>
                  <a:pt x="1497" y="1544"/>
                  <a:pt x="1488" y="1553"/>
                  <a:pt x="1478" y="1561"/>
                </a:cubicBezTo>
                <a:cubicBezTo>
                  <a:pt x="1477" y="1563"/>
                  <a:pt x="1472" y="1565"/>
                  <a:pt x="1471" y="1567"/>
                </a:cubicBezTo>
                <a:lnTo>
                  <a:pt x="1471" y="1567"/>
                </a:lnTo>
                <a:cubicBezTo>
                  <a:pt x="1470" y="1568"/>
                  <a:pt x="1468" y="1570"/>
                  <a:pt x="1466" y="1571"/>
                </a:cubicBezTo>
                <a:cubicBezTo>
                  <a:pt x="1446" y="1588"/>
                  <a:pt x="1425" y="1603"/>
                  <a:pt x="1403" y="1618"/>
                </a:cubicBezTo>
                <a:cubicBezTo>
                  <a:pt x="1394" y="1623"/>
                  <a:pt x="1385" y="1629"/>
                  <a:pt x="1376" y="1635"/>
                </a:cubicBezTo>
                <a:lnTo>
                  <a:pt x="1376" y="1635"/>
                </a:lnTo>
                <a:cubicBezTo>
                  <a:pt x="1370" y="1638"/>
                  <a:pt x="1363" y="1642"/>
                  <a:pt x="1357" y="1646"/>
                </a:cubicBezTo>
                <a:cubicBezTo>
                  <a:pt x="1334" y="1659"/>
                  <a:pt x="1310" y="1670"/>
                  <a:pt x="1285" y="1680"/>
                </a:cubicBezTo>
                <a:cubicBezTo>
                  <a:pt x="1279" y="1683"/>
                  <a:pt x="1272" y="1686"/>
                  <a:pt x="1265" y="1688"/>
                </a:cubicBezTo>
                <a:lnTo>
                  <a:pt x="1265" y="1688"/>
                </a:lnTo>
                <a:cubicBezTo>
                  <a:pt x="1263" y="1689"/>
                  <a:pt x="1261" y="1690"/>
                  <a:pt x="1259" y="1690"/>
                </a:cubicBezTo>
                <a:cubicBezTo>
                  <a:pt x="1252" y="1693"/>
                  <a:pt x="1246" y="1695"/>
                  <a:pt x="1239" y="1697"/>
                </a:cubicBezTo>
                <a:cubicBezTo>
                  <a:pt x="1212" y="1706"/>
                  <a:pt x="1185" y="1712"/>
                  <a:pt x="1158" y="1718"/>
                </a:cubicBezTo>
                <a:cubicBezTo>
                  <a:pt x="1154" y="1719"/>
                  <a:pt x="1152" y="1719"/>
                  <a:pt x="1148" y="1720"/>
                </a:cubicBezTo>
                <a:cubicBezTo>
                  <a:pt x="1133" y="1722"/>
                  <a:pt x="1119" y="1724"/>
                  <a:pt x="1104" y="1725"/>
                </a:cubicBezTo>
                <a:cubicBezTo>
                  <a:pt x="1091" y="1727"/>
                  <a:pt x="1077" y="1728"/>
                  <a:pt x="1064" y="1729"/>
                </a:cubicBezTo>
                <a:cubicBezTo>
                  <a:pt x="1057" y="1729"/>
                  <a:pt x="1050" y="1729"/>
                  <a:pt x="1043" y="1729"/>
                </a:cubicBezTo>
                <a:lnTo>
                  <a:pt x="1027" y="1729"/>
                </a:lnTo>
                <a:cubicBezTo>
                  <a:pt x="1020" y="1729"/>
                  <a:pt x="1013" y="1729"/>
                  <a:pt x="1007" y="1729"/>
                </a:cubicBezTo>
                <a:cubicBezTo>
                  <a:pt x="992" y="1728"/>
                  <a:pt x="978" y="1727"/>
                  <a:pt x="964" y="1725"/>
                </a:cubicBezTo>
                <a:cubicBezTo>
                  <a:pt x="950" y="1724"/>
                  <a:pt x="937" y="1722"/>
                  <a:pt x="924" y="1721"/>
                </a:cubicBezTo>
                <a:cubicBezTo>
                  <a:pt x="918" y="1720"/>
                  <a:pt x="911" y="1718"/>
                  <a:pt x="905" y="1717"/>
                </a:cubicBezTo>
                <a:cubicBezTo>
                  <a:pt x="903" y="1717"/>
                  <a:pt x="901" y="1717"/>
                  <a:pt x="900" y="1716"/>
                </a:cubicBezTo>
                <a:lnTo>
                  <a:pt x="900" y="1716"/>
                </a:lnTo>
                <a:cubicBezTo>
                  <a:pt x="875" y="1711"/>
                  <a:pt x="850" y="1705"/>
                  <a:pt x="826" y="1697"/>
                </a:cubicBezTo>
                <a:cubicBezTo>
                  <a:pt x="796" y="1688"/>
                  <a:pt x="768" y="1678"/>
                  <a:pt x="740" y="1666"/>
                </a:cubicBezTo>
                <a:cubicBezTo>
                  <a:pt x="739" y="1665"/>
                  <a:pt x="738" y="1665"/>
                  <a:pt x="737" y="1665"/>
                </a:cubicBezTo>
                <a:lnTo>
                  <a:pt x="737" y="1665"/>
                </a:lnTo>
                <a:cubicBezTo>
                  <a:pt x="731" y="1662"/>
                  <a:pt x="724" y="1658"/>
                  <a:pt x="718" y="1655"/>
                </a:cubicBezTo>
                <a:cubicBezTo>
                  <a:pt x="705" y="1649"/>
                  <a:pt x="692" y="1642"/>
                  <a:pt x="679" y="1635"/>
                </a:cubicBezTo>
                <a:cubicBezTo>
                  <a:pt x="627" y="1605"/>
                  <a:pt x="577" y="1570"/>
                  <a:pt x="532" y="1530"/>
                </a:cubicBezTo>
                <a:lnTo>
                  <a:pt x="532" y="1530"/>
                </a:lnTo>
                <a:cubicBezTo>
                  <a:pt x="538" y="1536"/>
                  <a:pt x="544" y="1541"/>
                  <a:pt x="550" y="1546"/>
                </a:cubicBezTo>
                <a:cubicBezTo>
                  <a:pt x="472" y="1478"/>
                  <a:pt x="408" y="1396"/>
                  <a:pt x="359" y="1306"/>
                </a:cubicBezTo>
                <a:lnTo>
                  <a:pt x="359" y="1306"/>
                </a:lnTo>
                <a:cubicBezTo>
                  <a:pt x="307" y="1202"/>
                  <a:pt x="277" y="1090"/>
                  <a:pt x="269" y="976"/>
                </a:cubicBezTo>
                <a:lnTo>
                  <a:pt x="269" y="976"/>
                </a:lnTo>
                <a:cubicBezTo>
                  <a:pt x="269" y="979"/>
                  <a:pt x="269" y="983"/>
                  <a:pt x="269" y="986"/>
                </a:cubicBezTo>
                <a:cubicBezTo>
                  <a:pt x="269" y="979"/>
                  <a:pt x="268" y="972"/>
                  <a:pt x="268" y="966"/>
                </a:cubicBezTo>
                <a:lnTo>
                  <a:pt x="268" y="966"/>
                </a:lnTo>
                <a:cubicBezTo>
                  <a:pt x="268" y="969"/>
                  <a:pt x="269" y="972"/>
                  <a:pt x="269" y="976"/>
                </a:cubicBezTo>
                <a:lnTo>
                  <a:pt x="269" y="976"/>
                </a:lnTo>
                <a:cubicBezTo>
                  <a:pt x="269" y="972"/>
                  <a:pt x="269" y="968"/>
                  <a:pt x="268" y="964"/>
                </a:cubicBezTo>
                <a:lnTo>
                  <a:pt x="268" y="964"/>
                </a:lnTo>
                <a:cubicBezTo>
                  <a:pt x="268" y="965"/>
                  <a:pt x="268" y="965"/>
                  <a:pt x="268" y="966"/>
                </a:cubicBezTo>
                <a:lnTo>
                  <a:pt x="268" y="966"/>
                </a:lnTo>
                <a:cubicBezTo>
                  <a:pt x="268" y="965"/>
                  <a:pt x="268" y="964"/>
                  <a:pt x="268" y="964"/>
                </a:cubicBezTo>
                <a:lnTo>
                  <a:pt x="268" y="964"/>
                </a:lnTo>
                <a:cubicBezTo>
                  <a:pt x="268" y="964"/>
                  <a:pt x="268" y="964"/>
                  <a:pt x="268" y="964"/>
                </a:cubicBezTo>
                <a:lnTo>
                  <a:pt x="268" y="964"/>
                </a:lnTo>
                <a:cubicBezTo>
                  <a:pt x="266" y="866"/>
                  <a:pt x="280" y="767"/>
                  <a:pt x="311" y="672"/>
                </a:cubicBezTo>
                <a:lnTo>
                  <a:pt x="311" y="672"/>
                </a:lnTo>
                <a:cubicBezTo>
                  <a:pt x="327" y="627"/>
                  <a:pt x="347" y="583"/>
                  <a:pt x="370" y="541"/>
                </a:cubicBezTo>
                <a:cubicBezTo>
                  <a:pt x="383" y="518"/>
                  <a:pt x="397" y="497"/>
                  <a:pt x="412" y="475"/>
                </a:cubicBezTo>
                <a:cubicBezTo>
                  <a:pt x="414" y="472"/>
                  <a:pt x="416" y="469"/>
                  <a:pt x="417" y="467"/>
                </a:cubicBezTo>
                <a:cubicBezTo>
                  <a:pt x="419" y="464"/>
                  <a:pt x="420" y="463"/>
                  <a:pt x="420" y="463"/>
                </a:cubicBezTo>
                <a:lnTo>
                  <a:pt x="420" y="463"/>
                </a:lnTo>
                <a:cubicBezTo>
                  <a:pt x="420" y="463"/>
                  <a:pt x="410" y="476"/>
                  <a:pt x="410" y="476"/>
                </a:cubicBezTo>
                <a:cubicBezTo>
                  <a:pt x="413" y="470"/>
                  <a:pt x="419" y="464"/>
                  <a:pt x="423" y="459"/>
                </a:cubicBezTo>
                <a:cubicBezTo>
                  <a:pt x="431" y="448"/>
                  <a:pt x="440" y="438"/>
                  <a:pt x="448" y="428"/>
                </a:cubicBezTo>
                <a:cubicBezTo>
                  <a:pt x="465" y="407"/>
                  <a:pt x="484" y="387"/>
                  <a:pt x="503" y="368"/>
                </a:cubicBezTo>
                <a:cubicBezTo>
                  <a:pt x="513" y="359"/>
                  <a:pt x="521" y="351"/>
                  <a:pt x="531" y="342"/>
                </a:cubicBezTo>
                <a:cubicBezTo>
                  <a:pt x="532" y="341"/>
                  <a:pt x="533" y="341"/>
                  <a:pt x="534" y="340"/>
                </a:cubicBezTo>
                <a:lnTo>
                  <a:pt x="534" y="340"/>
                </a:lnTo>
                <a:cubicBezTo>
                  <a:pt x="529" y="344"/>
                  <a:pt x="523" y="349"/>
                  <a:pt x="523" y="349"/>
                </a:cubicBezTo>
                <a:cubicBezTo>
                  <a:pt x="523" y="349"/>
                  <a:pt x="524" y="348"/>
                  <a:pt x="527" y="346"/>
                </a:cubicBezTo>
                <a:cubicBezTo>
                  <a:pt x="532" y="342"/>
                  <a:pt x="538" y="337"/>
                  <a:pt x="543" y="332"/>
                </a:cubicBezTo>
                <a:cubicBezTo>
                  <a:pt x="563" y="316"/>
                  <a:pt x="584" y="300"/>
                  <a:pt x="606" y="286"/>
                </a:cubicBezTo>
                <a:cubicBezTo>
                  <a:pt x="615" y="280"/>
                  <a:pt x="624" y="274"/>
                  <a:pt x="633" y="269"/>
                </a:cubicBezTo>
                <a:lnTo>
                  <a:pt x="633" y="269"/>
                </a:lnTo>
                <a:cubicBezTo>
                  <a:pt x="639" y="265"/>
                  <a:pt x="646" y="261"/>
                  <a:pt x="652" y="257"/>
                </a:cubicBezTo>
                <a:cubicBezTo>
                  <a:pt x="676" y="245"/>
                  <a:pt x="699" y="234"/>
                  <a:pt x="724" y="223"/>
                </a:cubicBezTo>
                <a:cubicBezTo>
                  <a:pt x="732" y="220"/>
                  <a:pt x="742" y="216"/>
                  <a:pt x="751" y="213"/>
                </a:cubicBezTo>
                <a:lnTo>
                  <a:pt x="751" y="213"/>
                </a:lnTo>
                <a:cubicBezTo>
                  <a:pt x="758" y="211"/>
                  <a:pt x="764" y="208"/>
                  <a:pt x="771" y="207"/>
                </a:cubicBezTo>
                <a:cubicBezTo>
                  <a:pt x="797" y="198"/>
                  <a:pt x="824" y="191"/>
                  <a:pt x="851" y="186"/>
                </a:cubicBezTo>
                <a:cubicBezTo>
                  <a:pt x="853" y="185"/>
                  <a:pt x="854" y="185"/>
                  <a:pt x="855" y="185"/>
                </a:cubicBezTo>
                <a:lnTo>
                  <a:pt x="855" y="185"/>
                </a:lnTo>
                <a:cubicBezTo>
                  <a:pt x="857" y="184"/>
                  <a:pt x="859" y="184"/>
                  <a:pt x="861" y="184"/>
                </a:cubicBezTo>
                <a:cubicBezTo>
                  <a:pt x="876" y="181"/>
                  <a:pt x="891" y="180"/>
                  <a:pt x="906" y="179"/>
                </a:cubicBezTo>
                <a:cubicBezTo>
                  <a:pt x="919" y="177"/>
                  <a:pt x="933" y="176"/>
                  <a:pt x="946" y="175"/>
                </a:cubicBezTo>
                <a:cubicBezTo>
                  <a:pt x="953" y="175"/>
                  <a:pt x="960" y="174"/>
                  <a:pt x="966" y="174"/>
                </a:cubicBezTo>
                <a:close/>
                <a:moveTo>
                  <a:pt x="1033" y="0"/>
                </a:moveTo>
                <a:cubicBezTo>
                  <a:pt x="936" y="0"/>
                  <a:pt x="839" y="14"/>
                  <a:pt x="747" y="40"/>
                </a:cubicBezTo>
                <a:cubicBezTo>
                  <a:pt x="550" y="96"/>
                  <a:pt x="368" y="208"/>
                  <a:pt x="236" y="366"/>
                </a:cubicBezTo>
                <a:cubicBezTo>
                  <a:pt x="112" y="515"/>
                  <a:pt x="31" y="700"/>
                  <a:pt x="16" y="895"/>
                </a:cubicBezTo>
                <a:cubicBezTo>
                  <a:pt x="0" y="1090"/>
                  <a:pt x="46" y="1284"/>
                  <a:pt x="149" y="1452"/>
                </a:cubicBezTo>
                <a:cubicBezTo>
                  <a:pt x="248" y="1617"/>
                  <a:pt x="401" y="1742"/>
                  <a:pt x="575" y="1820"/>
                </a:cubicBezTo>
                <a:cubicBezTo>
                  <a:pt x="700" y="1876"/>
                  <a:pt x="836" y="1902"/>
                  <a:pt x="972" y="1902"/>
                </a:cubicBezTo>
                <a:cubicBezTo>
                  <a:pt x="1047" y="1902"/>
                  <a:pt x="1122" y="1894"/>
                  <a:pt x="1196" y="1880"/>
                </a:cubicBezTo>
                <a:cubicBezTo>
                  <a:pt x="1398" y="1839"/>
                  <a:pt x="1587" y="1733"/>
                  <a:pt x="1731" y="1585"/>
                </a:cubicBezTo>
                <a:cubicBezTo>
                  <a:pt x="1864" y="1447"/>
                  <a:pt x="1956" y="1267"/>
                  <a:pt x="1986" y="1076"/>
                </a:cubicBezTo>
                <a:cubicBezTo>
                  <a:pt x="1992" y="1032"/>
                  <a:pt x="1996" y="987"/>
                  <a:pt x="1996" y="943"/>
                </a:cubicBezTo>
                <a:lnTo>
                  <a:pt x="1996" y="943"/>
                </a:lnTo>
                <a:cubicBezTo>
                  <a:pt x="1996" y="942"/>
                  <a:pt x="1996" y="941"/>
                  <a:pt x="1996" y="940"/>
                </a:cubicBezTo>
                <a:lnTo>
                  <a:pt x="1996" y="940"/>
                </a:lnTo>
                <a:cubicBezTo>
                  <a:pt x="1996" y="940"/>
                  <a:pt x="1996" y="940"/>
                  <a:pt x="1996" y="940"/>
                </a:cubicBezTo>
                <a:cubicBezTo>
                  <a:pt x="1996" y="937"/>
                  <a:pt x="1996" y="935"/>
                  <a:pt x="1996" y="932"/>
                </a:cubicBezTo>
                <a:lnTo>
                  <a:pt x="1996" y="932"/>
                </a:lnTo>
                <a:cubicBezTo>
                  <a:pt x="1994" y="739"/>
                  <a:pt x="1937" y="554"/>
                  <a:pt x="1824" y="395"/>
                </a:cubicBezTo>
                <a:cubicBezTo>
                  <a:pt x="1713" y="240"/>
                  <a:pt x="1553" y="124"/>
                  <a:pt x="1374" y="58"/>
                </a:cubicBezTo>
                <a:cubicBezTo>
                  <a:pt x="1265" y="19"/>
                  <a:pt x="1149" y="0"/>
                  <a:pt x="1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1"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8495807" y="303196"/>
            <a:ext cx="361896" cy="362120"/>
          </a:xfrm>
          <a:custGeom>
            <a:avLst/>
            <a:gdLst/>
            <a:ahLst/>
            <a:cxnLst/>
            <a:rect l="l" t="t" r="r" b="b"/>
            <a:pathLst>
              <a:path w="3231" h="3233" extrusionOk="0">
                <a:moveTo>
                  <a:pt x="1615" y="1"/>
                </a:moveTo>
                <a:cubicBezTo>
                  <a:pt x="723" y="1"/>
                  <a:pt x="0" y="725"/>
                  <a:pt x="0" y="1616"/>
                </a:cubicBezTo>
                <a:cubicBezTo>
                  <a:pt x="0" y="2508"/>
                  <a:pt x="723" y="3232"/>
                  <a:pt x="1615" y="3232"/>
                </a:cubicBezTo>
                <a:cubicBezTo>
                  <a:pt x="2508" y="3232"/>
                  <a:pt x="3231" y="2508"/>
                  <a:pt x="3231" y="1616"/>
                </a:cubicBezTo>
                <a:cubicBezTo>
                  <a:pt x="3231" y="725"/>
                  <a:pt x="2508" y="1"/>
                  <a:pt x="16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8346950" y="706308"/>
            <a:ext cx="193661" cy="193661"/>
          </a:xfrm>
          <a:custGeom>
            <a:avLst/>
            <a:gdLst/>
            <a:ahLst/>
            <a:cxnLst/>
            <a:rect l="l" t="t" r="r" b="b"/>
            <a:pathLst>
              <a:path w="1729" h="1729" extrusionOk="0">
                <a:moveTo>
                  <a:pt x="865" y="1"/>
                </a:moveTo>
                <a:cubicBezTo>
                  <a:pt x="387" y="1"/>
                  <a:pt x="0" y="388"/>
                  <a:pt x="0" y="864"/>
                </a:cubicBezTo>
                <a:cubicBezTo>
                  <a:pt x="0" y="1342"/>
                  <a:pt x="387" y="1729"/>
                  <a:pt x="865" y="1729"/>
                </a:cubicBezTo>
                <a:cubicBezTo>
                  <a:pt x="1341" y="1729"/>
                  <a:pt x="1728" y="1342"/>
                  <a:pt x="1728" y="864"/>
                </a:cubicBezTo>
                <a:cubicBezTo>
                  <a:pt x="1728" y="388"/>
                  <a:pt x="1341" y="1"/>
                  <a:pt x="8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8555170" y="296700"/>
            <a:ext cx="391130" cy="375225"/>
          </a:xfrm>
          <a:custGeom>
            <a:avLst/>
            <a:gdLst/>
            <a:ahLst/>
            <a:cxnLst/>
            <a:rect l="l" t="t" r="r" b="b"/>
            <a:pathLst>
              <a:path w="3492" h="3350" extrusionOk="0">
                <a:moveTo>
                  <a:pt x="1733" y="118"/>
                </a:moveTo>
                <a:cubicBezTo>
                  <a:pt x="1738" y="118"/>
                  <a:pt x="1739" y="118"/>
                  <a:pt x="1738" y="118"/>
                </a:cubicBezTo>
                <a:cubicBezTo>
                  <a:pt x="1737" y="118"/>
                  <a:pt x="1733" y="118"/>
                  <a:pt x="1729" y="118"/>
                </a:cubicBezTo>
                <a:close/>
                <a:moveTo>
                  <a:pt x="1560" y="124"/>
                </a:moveTo>
                <a:cubicBezTo>
                  <a:pt x="1558" y="124"/>
                  <a:pt x="1557" y="124"/>
                  <a:pt x="1555" y="124"/>
                </a:cubicBezTo>
                <a:lnTo>
                  <a:pt x="1555" y="124"/>
                </a:lnTo>
                <a:cubicBezTo>
                  <a:pt x="1557" y="124"/>
                  <a:pt x="1559" y="124"/>
                  <a:pt x="1560" y="124"/>
                </a:cubicBezTo>
                <a:close/>
                <a:moveTo>
                  <a:pt x="1555" y="124"/>
                </a:moveTo>
                <a:cubicBezTo>
                  <a:pt x="1553" y="124"/>
                  <a:pt x="1552" y="124"/>
                  <a:pt x="1551" y="124"/>
                </a:cubicBezTo>
                <a:cubicBezTo>
                  <a:pt x="1549" y="125"/>
                  <a:pt x="1547" y="125"/>
                  <a:pt x="1545" y="125"/>
                </a:cubicBezTo>
                <a:lnTo>
                  <a:pt x="1545" y="125"/>
                </a:lnTo>
                <a:cubicBezTo>
                  <a:pt x="1547" y="125"/>
                  <a:pt x="1548" y="125"/>
                  <a:pt x="1550" y="124"/>
                </a:cubicBezTo>
                <a:cubicBezTo>
                  <a:pt x="1552" y="124"/>
                  <a:pt x="1553" y="124"/>
                  <a:pt x="1555" y="124"/>
                </a:cubicBezTo>
                <a:close/>
                <a:moveTo>
                  <a:pt x="1413" y="145"/>
                </a:moveTo>
                <a:lnTo>
                  <a:pt x="1413" y="145"/>
                </a:lnTo>
                <a:cubicBezTo>
                  <a:pt x="1412" y="146"/>
                  <a:pt x="1411" y="146"/>
                  <a:pt x="1410" y="146"/>
                </a:cubicBezTo>
                <a:lnTo>
                  <a:pt x="1410" y="146"/>
                </a:lnTo>
                <a:cubicBezTo>
                  <a:pt x="1411" y="146"/>
                  <a:pt x="1412" y="146"/>
                  <a:pt x="1413" y="145"/>
                </a:cubicBezTo>
                <a:close/>
                <a:moveTo>
                  <a:pt x="1972" y="145"/>
                </a:moveTo>
                <a:cubicBezTo>
                  <a:pt x="1972" y="145"/>
                  <a:pt x="1973" y="145"/>
                  <a:pt x="1977" y="146"/>
                </a:cubicBezTo>
                <a:cubicBezTo>
                  <a:pt x="1978" y="146"/>
                  <a:pt x="1978" y="147"/>
                  <a:pt x="1979" y="147"/>
                </a:cubicBezTo>
                <a:lnTo>
                  <a:pt x="1979" y="147"/>
                </a:lnTo>
                <a:cubicBezTo>
                  <a:pt x="1976" y="146"/>
                  <a:pt x="1972" y="145"/>
                  <a:pt x="1972" y="145"/>
                </a:cubicBezTo>
                <a:close/>
                <a:moveTo>
                  <a:pt x="1407" y="147"/>
                </a:moveTo>
                <a:lnTo>
                  <a:pt x="1407" y="147"/>
                </a:lnTo>
                <a:cubicBezTo>
                  <a:pt x="1405" y="147"/>
                  <a:pt x="1404" y="148"/>
                  <a:pt x="1402" y="148"/>
                </a:cubicBezTo>
                <a:lnTo>
                  <a:pt x="1402" y="148"/>
                </a:lnTo>
                <a:cubicBezTo>
                  <a:pt x="1402" y="148"/>
                  <a:pt x="1403" y="148"/>
                  <a:pt x="1403" y="148"/>
                </a:cubicBezTo>
                <a:cubicBezTo>
                  <a:pt x="1404" y="148"/>
                  <a:pt x="1406" y="147"/>
                  <a:pt x="1407" y="147"/>
                </a:cubicBezTo>
                <a:close/>
                <a:moveTo>
                  <a:pt x="1402" y="148"/>
                </a:moveTo>
                <a:lnTo>
                  <a:pt x="1402" y="148"/>
                </a:lnTo>
                <a:cubicBezTo>
                  <a:pt x="1400" y="148"/>
                  <a:pt x="1397" y="149"/>
                  <a:pt x="1394" y="150"/>
                </a:cubicBezTo>
                <a:cubicBezTo>
                  <a:pt x="1397" y="149"/>
                  <a:pt x="1399" y="148"/>
                  <a:pt x="1402" y="148"/>
                </a:cubicBezTo>
                <a:close/>
                <a:moveTo>
                  <a:pt x="1156" y="229"/>
                </a:moveTo>
                <a:lnTo>
                  <a:pt x="1156" y="229"/>
                </a:lnTo>
                <a:cubicBezTo>
                  <a:pt x="1153" y="230"/>
                  <a:pt x="1147" y="232"/>
                  <a:pt x="1137" y="237"/>
                </a:cubicBezTo>
                <a:cubicBezTo>
                  <a:pt x="1143" y="234"/>
                  <a:pt x="1150" y="231"/>
                  <a:pt x="1156" y="229"/>
                </a:cubicBezTo>
                <a:close/>
                <a:moveTo>
                  <a:pt x="2386" y="292"/>
                </a:moveTo>
                <a:lnTo>
                  <a:pt x="2386" y="292"/>
                </a:lnTo>
                <a:cubicBezTo>
                  <a:pt x="2387" y="292"/>
                  <a:pt x="2388" y="293"/>
                  <a:pt x="2388" y="293"/>
                </a:cubicBezTo>
                <a:cubicBezTo>
                  <a:pt x="2388" y="293"/>
                  <a:pt x="2387" y="292"/>
                  <a:pt x="2386" y="292"/>
                </a:cubicBezTo>
                <a:close/>
                <a:moveTo>
                  <a:pt x="1003" y="308"/>
                </a:moveTo>
                <a:lnTo>
                  <a:pt x="1003" y="308"/>
                </a:lnTo>
                <a:cubicBezTo>
                  <a:pt x="1003" y="308"/>
                  <a:pt x="1002" y="309"/>
                  <a:pt x="998" y="311"/>
                </a:cubicBezTo>
                <a:lnTo>
                  <a:pt x="998" y="311"/>
                </a:lnTo>
                <a:cubicBezTo>
                  <a:pt x="1001" y="309"/>
                  <a:pt x="1003" y="308"/>
                  <a:pt x="1003" y="308"/>
                </a:cubicBezTo>
                <a:close/>
                <a:moveTo>
                  <a:pt x="506" y="797"/>
                </a:moveTo>
                <a:cubicBezTo>
                  <a:pt x="505" y="798"/>
                  <a:pt x="504" y="799"/>
                  <a:pt x="504" y="800"/>
                </a:cubicBezTo>
                <a:cubicBezTo>
                  <a:pt x="504" y="799"/>
                  <a:pt x="505" y="798"/>
                  <a:pt x="506" y="797"/>
                </a:cubicBezTo>
                <a:close/>
                <a:moveTo>
                  <a:pt x="3235" y="1817"/>
                </a:moveTo>
                <a:lnTo>
                  <a:pt x="3235" y="1817"/>
                </a:lnTo>
                <a:cubicBezTo>
                  <a:pt x="3235" y="1821"/>
                  <a:pt x="3234" y="1826"/>
                  <a:pt x="3234" y="1830"/>
                </a:cubicBezTo>
                <a:lnTo>
                  <a:pt x="3235" y="1817"/>
                </a:lnTo>
                <a:close/>
                <a:moveTo>
                  <a:pt x="1112" y="3056"/>
                </a:moveTo>
                <a:cubicBezTo>
                  <a:pt x="1114" y="3058"/>
                  <a:pt x="1117" y="3059"/>
                  <a:pt x="1119" y="3060"/>
                </a:cubicBezTo>
                <a:lnTo>
                  <a:pt x="1119" y="3060"/>
                </a:lnTo>
                <a:cubicBezTo>
                  <a:pt x="1117" y="3059"/>
                  <a:pt x="1114" y="3058"/>
                  <a:pt x="1112" y="3056"/>
                </a:cubicBezTo>
                <a:close/>
                <a:moveTo>
                  <a:pt x="2105" y="3199"/>
                </a:moveTo>
                <a:cubicBezTo>
                  <a:pt x="2104" y="3200"/>
                  <a:pt x="2103" y="3200"/>
                  <a:pt x="2102" y="3200"/>
                </a:cubicBezTo>
                <a:lnTo>
                  <a:pt x="2102" y="3200"/>
                </a:lnTo>
                <a:cubicBezTo>
                  <a:pt x="2103" y="3200"/>
                  <a:pt x="2104" y="3200"/>
                  <a:pt x="2105" y="3199"/>
                </a:cubicBezTo>
                <a:close/>
                <a:moveTo>
                  <a:pt x="2087" y="3203"/>
                </a:moveTo>
                <a:cubicBezTo>
                  <a:pt x="2087" y="3203"/>
                  <a:pt x="2086" y="3204"/>
                  <a:pt x="2086" y="3204"/>
                </a:cubicBezTo>
                <a:cubicBezTo>
                  <a:pt x="2082" y="3205"/>
                  <a:pt x="2080" y="3205"/>
                  <a:pt x="2079" y="3205"/>
                </a:cubicBezTo>
                <a:cubicBezTo>
                  <a:pt x="2079" y="3205"/>
                  <a:pt x="2082" y="3204"/>
                  <a:pt x="2087" y="3203"/>
                </a:cubicBezTo>
                <a:close/>
                <a:moveTo>
                  <a:pt x="1954" y="3224"/>
                </a:moveTo>
                <a:cubicBezTo>
                  <a:pt x="1952" y="3224"/>
                  <a:pt x="1950" y="3225"/>
                  <a:pt x="1948" y="3225"/>
                </a:cubicBezTo>
                <a:cubicBezTo>
                  <a:pt x="1944" y="3225"/>
                  <a:pt x="1939" y="3226"/>
                  <a:pt x="1938" y="3226"/>
                </a:cubicBezTo>
                <a:cubicBezTo>
                  <a:pt x="1938" y="3226"/>
                  <a:pt x="1941" y="3225"/>
                  <a:pt x="1954" y="3224"/>
                </a:cubicBezTo>
                <a:close/>
                <a:moveTo>
                  <a:pt x="1725" y="118"/>
                </a:moveTo>
                <a:cubicBezTo>
                  <a:pt x="1731" y="118"/>
                  <a:pt x="1736" y="119"/>
                  <a:pt x="1741" y="119"/>
                </a:cubicBezTo>
                <a:cubicBezTo>
                  <a:pt x="1761" y="120"/>
                  <a:pt x="1781" y="121"/>
                  <a:pt x="1801" y="123"/>
                </a:cubicBezTo>
                <a:cubicBezTo>
                  <a:pt x="1840" y="126"/>
                  <a:pt x="1878" y="130"/>
                  <a:pt x="1916" y="137"/>
                </a:cubicBezTo>
                <a:cubicBezTo>
                  <a:pt x="1938" y="139"/>
                  <a:pt x="1959" y="144"/>
                  <a:pt x="1979" y="147"/>
                </a:cubicBezTo>
                <a:cubicBezTo>
                  <a:pt x="1980" y="147"/>
                  <a:pt x="1981" y="147"/>
                  <a:pt x="1981" y="147"/>
                </a:cubicBezTo>
                <a:lnTo>
                  <a:pt x="1981" y="147"/>
                </a:lnTo>
                <a:cubicBezTo>
                  <a:pt x="1986" y="149"/>
                  <a:pt x="1991" y="150"/>
                  <a:pt x="1996" y="150"/>
                </a:cubicBezTo>
                <a:cubicBezTo>
                  <a:pt x="2007" y="153"/>
                  <a:pt x="2019" y="156"/>
                  <a:pt x="2029" y="158"/>
                </a:cubicBezTo>
                <a:cubicBezTo>
                  <a:pt x="2071" y="169"/>
                  <a:pt x="2111" y="180"/>
                  <a:pt x="2152" y="193"/>
                </a:cubicBezTo>
                <a:cubicBezTo>
                  <a:pt x="2233" y="220"/>
                  <a:pt x="2311" y="253"/>
                  <a:pt x="2386" y="292"/>
                </a:cubicBezTo>
                <a:lnTo>
                  <a:pt x="2386" y="292"/>
                </a:lnTo>
                <a:cubicBezTo>
                  <a:pt x="2382" y="290"/>
                  <a:pt x="2378" y="287"/>
                  <a:pt x="2374" y="285"/>
                </a:cubicBezTo>
                <a:lnTo>
                  <a:pt x="2374" y="285"/>
                </a:lnTo>
                <a:cubicBezTo>
                  <a:pt x="2559" y="381"/>
                  <a:pt x="2724" y="513"/>
                  <a:pt x="2859" y="670"/>
                </a:cubicBezTo>
                <a:cubicBezTo>
                  <a:pt x="2897" y="715"/>
                  <a:pt x="2933" y="762"/>
                  <a:pt x="2966" y="811"/>
                </a:cubicBezTo>
                <a:cubicBezTo>
                  <a:pt x="2964" y="806"/>
                  <a:pt x="2961" y="803"/>
                  <a:pt x="2958" y="798"/>
                </a:cubicBezTo>
                <a:lnTo>
                  <a:pt x="2958" y="798"/>
                </a:lnTo>
                <a:cubicBezTo>
                  <a:pt x="3098" y="1004"/>
                  <a:pt x="3191" y="1242"/>
                  <a:pt x="3224" y="1489"/>
                </a:cubicBezTo>
                <a:cubicBezTo>
                  <a:pt x="3233" y="1561"/>
                  <a:pt x="3239" y="1635"/>
                  <a:pt x="3239" y="1708"/>
                </a:cubicBezTo>
                <a:cubicBezTo>
                  <a:pt x="3239" y="1744"/>
                  <a:pt x="3237" y="1781"/>
                  <a:pt x="3235" y="1816"/>
                </a:cubicBezTo>
                <a:lnTo>
                  <a:pt x="3235" y="1816"/>
                </a:lnTo>
                <a:cubicBezTo>
                  <a:pt x="3219" y="2024"/>
                  <a:pt x="3163" y="2228"/>
                  <a:pt x="3071" y="2414"/>
                </a:cubicBezTo>
                <a:cubicBezTo>
                  <a:pt x="3047" y="2462"/>
                  <a:pt x="3021" y="2509"/>
                  <a:pt x="2992" y="2554"/>
                </a:cubicBezTo>
                <a:lnTo>
                  <a:pt x="2992" y="2554"/>
                </a:lnTo>
                <a:lnTo>
                  <a:pt x="2995" y="2549"/>
                </a:lnTo>
                <a:lnTo>
                  <a:pt x="2995" y="2549"/>
                </a:lnTo>
                <a:cubicBezTo>
                  <a:pt x="2993" y="2551"/>
                  <a:pt x="2992" y="2554"/>
                  <a:pt x="2991" y="2556"/>
                </a:cubicBezTo>
                <a:lnTo>
                  <a:pt x="2991" y="2556"/>
                </a:lnTo>
                <a:cubicBezTo>
                  <a:pt x="2991" y="2555"/>
                  <a:pt x="2991" y="2554"/>
                  <a:pt x="2992" y="2554"/>
                </a:cubicBezTo>
                <a:lnTo>
                  <a:pt x="2992" y="2554"/>
                </a:lnTo>
                <a:lnTo>
                  <a:pt x="2989" y="2559"/>
                </a:lnTo>
                <a:lnTo>
                  <a:pt x="2989" y="2559"/>
                </a:lnTo>
                <a:cubicBezTo>
                  <a:pt x="2989" y="2558"/>
                  <a:pt x="2990" y="2557"/>
                  <a:pt x="2991" y="2556"/>
                </a:cubicBezTo>
                <a:lnTo>
                  <a:pt x="2991" y="2556"/>
                </a:lnTo>
                <a:cubicBezTo>
                  <a:pt x="2989" y="2558"/>
                  <a:pt x="2987" y="2561"/>
                  <a:pt x="2985" y="2564"/>
                </a:cubicBezTo>
                <a:lnTo>
                  <a:pt x="2989" y="2559"/>
                </a:lnTo>
                <a:lnTo>
                  <a:pt x="2989" y="2559"/>
                </a:lnTo>
                <a:cubicBezTo>
                  <a:pt x="2911" y="2678"/>
                  <a:pt x="2817" y="2783"/>
                  <a:pt x="2714" y="2880"/>
                </a:cubicBezTo>
                <a:lnTo>
                  <a:pt x="2714" y="2880"/>
                </a:lnTo>
                <a:cubicBezTo>
                  <a:pt x="2714" y="2880"/>
                  <a:pt x="2714" y="2880"/>
                  <a:pt x="2714" y="2880"/>
                </a:cubicBezTo>
                <a:lnTo>
                  <a:pt x="2714" y="2880"/>
                </a:lnTo>
                <a:cubicBezTo>
                  <a:pt x="2714" y="2880"/>
                  <a:pt x="2701" y="2892"/>
                  <a:pt x="2697" y="2895"/>
                </a:cubicBezTo>
                <a:cubicBezTo>
                  <a:pt x="2689" y="2901"/>
                  <a:pt x="2682" y="2907"/>
                  <a:pt x="2675" y="2913"/>
                </a:cubicBezTo>
                <a:cubicBezTo>
                  <a:pt x="2661" y="2925"/>
                  <a:pt x="2646" y="2938"/>
                  <a:pt x="2630" y="2949"/>
                </a:cubicBezTo>
                <a:cubicBezTo>
                  <a:pt x="2601" y="2971"/>
                  <a:pt x="2571" y="2993"/>
                  <a:pt x="2541" y="3013"/>
                </a:cubicBezTo>
                <a:cubicBezTo>
                  <a:pt x="2533" y="3018"/>
                  <a:pt x="2524" y="3023"/>
                  <a:pt x="2516" y="3028"/>
                </a:cubicBezTo>
                <a:cubicBezTo>
                  <a:pt x="2511" y="3031"/>
                  <a:pt x="2496" y="3041"/>
                  <a:pt x="2496" y="3041"/>
                </a:cubicBezTo>
                <a:cubicBezTo>
                  <a:pt x="2496" y="3041"/>
                  <a:pt x="2500" y="3038"/>
                  <a:pt x="2512" y="3031"/>
                </a:cubicBezTo>
                <a:lnTo>
                  <a:pt x="2512" y="3031"/>
                </a:lnTo>
                <a:cubicBezTo>
                  <a:pt x="2496" y="3041"/>
                  <a:pt x="2479" y="3051"/>
                  <a:pt x="2462" y="3061"/>
                </a:cubicBezTo>
                <a:cubicBezTo>
                  <a:pt x="2430" y="3078"/>
                  <a:pt x="2397" y="3096"/>
                  <a:pt x="2364" y="3111"/>
                </a:cubicBezTo>
                <a:cubicBezTo>
                  <a:pt x="2363" y="3112"/>
                  <a:pt x="2362" y="3112"/>
                  <a:pt x="2360" y="3113"/>
                </a:cubicBezTo>
                <a:lnTo>
                  <a:pt x="2360" y="3113"/>
                </a:lnTo>
                <a:cubicBezTo>
                  <a:pt x="2352" y="3116"/>
                  <a:pt x="2344" y="3120"/>
                  <a:pt x="2336" y="3124"/>
                </a:cubicBezTo>
                <a:cubicBezTo>
                  <a:pt x="2317" y="3131"/>
                  <a:pt x="2300" y="3138"/>
                  <a:pt x="2282" y="3145"/>
                </a:cubicBezTo>
                <a:cubicBezTo>
                  <a:pt x="2265" y="3151"/>
                  <a:pt x="2248" y="3158"/>
                  <a:pt x="2232" y="3164"/>
                </a:cubicBezTo>
                <a:cubicBezTo>
                  <a:pt x="2231" y="3164"/>
                  <a:pt x="2229" y="3165"/>
                  <a:pt x="2227" y="3165"/>
                </a:cubicBezTo>
                <a:lnTo>
                  <a:pt x="2227" y="3165"/>
                </a:lnTo>
                <a:cubicBezTo>
                  <a:pt x="2222" y="3167"/>
                  <a:pt x="2217" y="3168"/>
                  <a:pt x="2212" y="3170"/>
                </a:cubicBezTo>
                <a:lnTo>
                  <a:pt x="2212" y="3170"/>
                </a:lnTo>
                <a:cubicBezTo>
                  <a:pt x="2214" y="3169"/>
                  <a:pt x="2217" y="3169"/>
                  <a:pt x="2220" y="3168"/>
                </a:cubicBezTo>
                <a:lnTo>
                  <a:pt x="2220" y="3168"/>
                </a:lnTo>
                <a:cubicBezTo>
                  <a:pt x="2214" y="3170"/>
                  <a:pt x="2208" y="3171"/>
                  <a:pt x="2207" y="3172"/>
                </a:cubicBezTo>
                <a:lnTo>
                  <a:pt x="2207" y="3172"/>
                </a:lnTo>
                <a:cubicBezTo>
                  <a:pt x="2209" y="3171"/>
                  <a:pt x="2211" y="3171"/>
                  <a:pt x="2212" y="3170"/>
                </a:cubicBezTo>
                <a:lnTo>
                  <a:pt x="2212" y="3170"/>
                </a:lnTo>
                <a:cubicBezTo>
                  <a:pt x="2208" y="3171"/>
                  <a:pt x="2207" y="3172"/>
                  <a:pt x="2207" y="3172"/>
                </a:cubicBezTo>
                <a:cubicBezTo>
                  <a:pt x="2207" y="3172"/>
                  <a:pt x="2207" y="3172"/>
                  <a:pt x="2207" y="3172"/>
                </a:cubicBezTo>
                <a:lnTo>
                  <a:pt x="2207" y="3172"/>
                </a:lnTo>
                <a:cubicBezTo>
                  <a:pt x="2206" y="3172"/>
                  <a:pt x="2206" y="3172"/>
                  <a:pt x="2205" y="3172"/>
                </a:cubicBezTo>
                <a:cubicBezTo>
                  <a:pt x="2167" y="3184"/>
                  <a:pt x="2129" y="3194"/>
                  <a:pt x="2090" y="3202"/>
                </a:cubicBezTo>
                <a:cubicBezTo>
                  <a:pt x="2090" y="3202"/>
                  <a:pt x="2090" y="3202"/>
                  <a:pt x="2090" y="3202"/>
                </a:cubicBezTo>
                <a:lnTo>
                  <a:pt x="2090" y="3202"/>
                </a:lnTo>
                <a:cubicBezTo>
                  <a:pt x="2082" y="3204"/>
                  <a:pt x="2074" y="3206"/>
                  <a:pt x="2067" y="3207"/>
                </a:cubicBezTo>
                <a:cubicBezTo>
                  <a:pt x="2047" y="3211"/>
                  <a:pt x="2028" y="3213"/>
                  <a:pt x="2007" y="3217"/>
                </a:cubicBezTo>
                <a:cubicBezTo>
                  <a:pt x="1991" y="3219"/>
                  <a:pt x="1976" y="3221"/>
                  <a:pt x="1960" y="3223"/>
                </a:cubicBezTo>
                <a:lnTo>
                  <a:pt x="1960" y="3223"/>
                </a:lnTo>
                <a:cubicBezTo>
                  <a:pt x="1956" y="3224"/>
                  <a:pt x="1953" y="3224"/>
                  <a:pt x="1950" y="3224"/>
                </a:cubicBezTo>
                <a:cubicBezTo>
                  <a:pt x="1938" y="3225"/>
                  <a:pt x="1926" y="3227"/>
                  <a:pt x="1914" y="3227"/>
                </a:cubicBezTo>
                <a:cubicBezTo>
                  <a:pt x="1876" y="3230"/>
                  <a:pt x="1836" y="3231"/>
                  <a:pt x="1797" y="3231"/>
                </a:cubicBezTo>
                <a:cubicBezTo>
                  <a:pt x="1787" y="3231"/>
                  <a:pt x="1777" y="3231"/>
                  <a:pt x="1766" y="3230"/>
                </a:cubicBezTo>
                <a:cubicBezTo>
                  <a:pt x="1765" y="3230"/>
                  <a:pt x="1764" y="3230"/>
                  <a:pt x="1763" y="3230"/>
                </a:cubicBezTo>
                <a:lnTo>
                  <a:pt x="1763" y="3230"/>
                </a:lnTo>
                <a:cubicBezTo>
                  <a:pt x="1761" y="3230"/>
                  <a:pt x="1760" y="3230"/>
                  <a:pt x="1759" y="3230"/>
                </a:cubicBezTo>
                <a:cubicBezTo>
                  <a:pt x="1738" y="3229"/>
                  <a:pt x="1718" y="3227"/>
                  <a:pt x="1697" y="3227"/>
                </a:cubicBezTo>
                <a:cubicBezTo>
                  <a:pt x="1659" y="3223"/>
                  <a:pt x="1621" y="3219"/>
                  <a:pt x="1583" y="3213"/>
                </a:cubicBezTo>
                <a:cubicBezTo>
                  <a:pt x="1565" y="3210"/>
                  <a:pt x="1546" y="3207"/>
                  <a:pt x="1527" y="3203"/>
                </a:cubicBezTo>
                <a:lnTo>
                  <a:pt x="1527" y="3203"/>
                </a:lnTo>
                <a:cubicBezTo>
                  <a:pt x="1528" y="3203"/>
                  <a:pt x="1527" y="3203"/>
                  <a:pt x="1523" y="3202"/>
                </a:cubicBezTo>
                <a:cubicBezTo>
                  <a:pt x="1516" y="3201"/>
                  <a:pt x="1510" y="3199"/>
                  <a:pt x="1503" y="3199"/>
                </a:cubicBezTo>
                <a:cubicBezTo>
                  <a:pt x="1492" y="3196"/>
                  <a:pt x="1481" y="3193"/>
                  <a:pt x="1470" y="3191"/>
                </a:cubicBezTo>
                <a:cubicBezTo>
                  <a:pt x="1429" y="3180"/>
                  <a:pt x="1388" y="3169"/>
                  <a:pt x="1347" y="3156"/>
                </a:cubicBezTo>
                <a:cubicBezTo>
                  <a:pt x="1269" y="3130"/>
                  <a:pt x="1193" y="3098"/>
                  <a:pt x="1119" y="3060"/>
                </a:cubicBezTo>
                <a:lnTo>
                  <a:pt x="1119" y="3060"/>
                </a:lnTo>
                <a:cubicBezTo>
                  <a:pt x="1122" y="3062"/>
                  <a:pt x="1125" y="3063"/>
                  <a:pt x="1127" y="3065"/>
                </a:cubicBezTo>
                <a:cubicBezTo>
                  <a:pt x="942" y="2968"/>
                  <a:pt x="775" y="2837"/>
                  <a:pt x="640" y="2678"/>
                </a:cubicBezTo>
                <a:cubicBezTo>
                  <a:pt x="602" y="2634"/>
                  <a:pt x="566" y="2587"/>
                  <a:pt x="533" y="2539"/>
                </a:cubicBezTo>
                <a:lnTo>
                  <a:pt x="533" y="2539"/>
                </a:lnTo>
                <a:cubicBezTo>
                  <a:pt x="535" y="2542"/>
                  <a:pt x="538" y="2546"/>
                  <a:pt x="541" y="2550"/>
                </a:cubicBezTo>
                <a:cubicBezTo>
                  <a:pt x="383" y="2318"/>
                  <a:pt x="287" y="2048"/>
                  <a:pt x="266" y="1768"/>
                </a:cubicBezTo>
                <a:cubicBezTo>
                  <a:pt x="259" y="1685"/>
                  <a:pt x="259" y="1602"/>
                  <a:pt x="266" y="1519"/>
                </a:cubicBezTo>
                <a:lnTo>
                  <a:pt x="266" y="1519"/>
                </a:lnTo>
                <a:cubicBezTo>
                  <a:pt x="265" y="1523"/>
                  <a:pt x="265" y="1527"/>
                  <a:pt x="264" y="1533"/>
                </a:cubicBezTo>
                <a:cubicBezTo>
                  <a:pt x="280" y="1325"/>
                  <a:pt x="335" y="1121"/>
                  <a:pt x="429" y="935"/>
                </a:cubicBezTo>
                <a:cubicBezTo>
                  <a:pt x="454" y="885"/>
                  <a:pt x="482" y="835"/>
                  <a:pt x="512" y="787"/>
                </a:cubicBezTo>
                <a:lnTo>
                  <a:pt x="512" y="787"/>
                </a:lnTo>
                <a:cubicBezTo>
                  <a:pt x="592" y="666"/>
                  <a:pt x="688" y="559"/>
                  <a:pt x="794" y="460"/>
                </a:cubicBezTo>
                <a:lnTo>
                  <a:pt x="794" y="460"/>
                </a:lnTo>
                <a:cubicBezTo>
                  <a:pt x="787" y="467"/>
                  <a:pt x="785" y="469"/>
                  <a:pt x="785" y="469"/>
                </a:cubicBezTo>
                <a:cubicBezTo>
                  <a:pt x="785" y="469"/>
                  <a:pt x="798" y="457"/>
                  <a:pt x="803" y="453"/>
                </a:cubicBezTo>
                <a:cubicBezTo>
                  <a:pt x="809" y="447"/>
                  <a:pt x="816" y="441"/>
                  <a:pt x="824" y="435"/>
                </a:cubicBezTo>
                <a:cubicBezTo>
                  <a:pt x="839" y="424"/>
                  <a:pt x="854" y="412"/>
                  <a:pt x="869" y="400"/>
                </a:cubicBezTo>
                <a:cubicBezTo>
                  <a:pt x="898" y="378"/>
                  <a:pt x="928" y="357"/>
                  <a:pt x="959" y="336"/>
                </a:cubicBezTo>
                <a:cubicBezTo>
                  <a:pt x="967" y="331"/>
                  <a:pt x="975" y="326"/>
                  <a:pt x="982" y="321"/>
                </a:cubicBezTo>
                <a:cubicBezTo>
                  <a:pt x="985" y="319"/>
                  <a:pt x="989" y="316"/>
                  <a:pt x="994" y="314"/>
                </a:cubicBezTo>
                <a:lnTo>
                  <a:pt x="994" y="314"/>
                </a:lnTo>
                <a:cubicBezTo>
                  <a:pt x="1008" y="305"/>
                  <a:pt x="1022" y="297"/>
                  <a:pt x="1037" y="288"/>
                </a:cubicBezTo>
                <a:cubicBezTo>
                  <a:pt x="1069" y="271"/>
                  <a:pt x="1102" y="254"/>
                  <a:pt x="1135" y="238"/>
                </a:cubicBezTo>
                <a:cubicBezTo>
                  <a:pt x="1141" y="235"/>
                  <a:pt x="1154" y="229"/>
                  <a:pt x="1158" y="228"/>
                </a:cubicBezTo>
                <a:lnTo>
                  <a:pt x="1158" y="228"/>
                </a:lnTo>
                <a:cubicBezTo>
                  <a:pt x="1160" y="227"/>
                  <a:pt x="1162" y="226"/>
                  <a:pt x="1164" y="226"/>
                </a:cubicBezTo>
                <a:cubicBezTo>
                  <a:pt x="1181" y="218"/>
                  <a:pt x="1200" y="211"/>
                  <a:pt x="1217" y="204"/>
                </a:cubicBezTo>
                <a:cubicBezTo>
                  <a:pt x="1234" y="197"/>
                  <a:pt x="1250" y="191"/>
                  <a:pt x="1268" y="185"/>
                </a:cubicBezTo>
                <a:cubicBezTo>
                  <a:pt x="1270" y="184"/>
                  <a:pt x="1274" y="183"/>
                  <a:pt x="1278" y="182"/>
                </a:cubicBezTo>
                <a:lnTo>
                  <a:pt x="1278" y="182"/>
                </a:lnTo>
                <a:cubicBezTo>
                  <a:pt x="1275" y="183"/>
                  <a:pt x="1271" y="184"/>
                  <a:pt x="1267" y="185"/>
                </a:cubicBezTo>
                <a:cubicBezTo>
                  <a:pt x="1273" y="183"/>
                  <a:pt x="1279" y="181"/>
                  <a:pt x="1285" y="179"/>
                </a:cubicBezTo>
                <a:lnTo>
                  <a:pt x="1285" y="179"/>
                </a:lnTo>
                <a:cubicBezTo>
                  <a:pt x="1283" y="180"/>
                  <a:pt x="1280" y="181"/>
                  <a:pt x="1278" y="182"/>
                </a:cubicBezTo>
                <a:lnTo>
                  <a:pt x="1278" y="182"/>
                </a:lnTo>
                <a:cubicBezTo>
                  <a:pt x="1281" y="181"/>
                  <a:pt x="1284" y="180"/>
                  <a:pt x="1286" y="179"/>
                </a:cubicBezTo>
                <a:lnTo>
                  <a:pt x="1286" y="179"/>
                </a:lnTo>
                <a:cubicBezTo>
                  <a:pt x="1286" y="179"/>
                  <a:pt x="1285" y="179"/>
                  <a:pt x="1285" y="179"/>
                </a:cubicBezTo>
                <a:lnTo>
                  <a:pt x="1285" y="179"/>
                </a:lnTo>
                <a:cubicBezTo>
                  <a:pt x="1289" y="178"/>
                  <a:pt x="1292" y="177"/>
                  <a:pt x="1293" y="177"/>
                </a:cubicBezTo>
                <a:lnTo>
                  <a:pt x="1293" y="177"/>
                </a:lnTo>
                <a:cubicBezTo>
                  <a:pt x="1293" y="177"/>
                  <a:pt x="1291" y="178"/>
                  <a:pt x="1286" y="179"/>
                </a:cubicBezTo>
                <a:lnTo>
                  <a:pt x="1286" y="179"/>
                </a:lnTo>
                <a:cubicBezTo>
                  <a:pt x="1289" y="178"/>
                  <a:pt x="1292" y="177"/>
                  <a:pt x="1295" y="177"/>
                </a:cubicBezTo>
                <a:cubicBezTo>
                  <a:pt x="1332" y="165"/>
                  <a:pt x="1370" y="155"/>
                  <a:pt x="1408" y="146"/>
                </a:cubicBezTo>
                <a:cubicBezTo>
                  <a:pt x="1409" y="146"/>
                  <a:pt x="1410" y="146"/>
                  <a:pt x="1410" y="146"/>
                </a:cubicBezTo>
                <a:lnTo>
                  <a:pt x="1410" y="146"/>
                </a:lnTo>
                <a:cubicBezTo>
                  <a:pt x="1409" y="146"/>
                  <a:pt x="1408" y="147"/>
                  <a:pt x="1407" y="147"/>
                </a:cubicBezTo>
                <a:lnTo>
                  <a:pt x="1407" y="147"/>
                </a:lnTo>
                <a:cubicBezTo>
                  <a:pt x="1414" y="145"/>
                  <a:pt x="1419" y="144"/>
                  <a:pt x="1420" y="144"/>
                </a:cubicBezTo>
                <a:lnTo>
                  <a:pt x="1420" y="144"/>
                </a:lnTo>
                <a:cubicBezTo>
                  <a:pt x="1418" y="145"/>
                  <a:pt x="1415" y="145"/>
                  <a:pt x="1413" y="145"/>
                </a:cubicBezTo>
                <a:lnTo>
                  <a:pt x="1413" y="145"/>
                </a:lnTo>
                <a:cubicBezTo>
                  <a:pt x="1413" y="145"/>
                  <a:pt x="1414" y="145"/>
                  <a:pt x="1414" y="145"/>
                </a:cubicBezTo>
                <a:cubicBezTo>
                  <a:pt x="1418" y="144"/>
                  <a:pt x="1420" y="144"/>
                  <a:pt x="1420" y="144"/>
                </a:cubicBezTo>
                <a:cubicBezTo>
                  <a:pt x="1420" y="144"/>
                  <a:pt x="1420" y="144"/>
                  <a:pt x="1420" y="144"/>
                </a:cubicBezTo>
                <a:lnTo>
                  <a:pt x="1420" y="144"/>
                </a:lnTo>
                <a:cubicBezTo>
                  <a:pt x="1424" y="143"/>
                  <a:pt x="1429" y="143"/>
                  <a:pt x="1433" y="142"/>
                </a:cubicBezTo>
                <a:cubicBezTo>
                  <a:pt x="1452" y="138"/>
                  <a:pt x="1472" y="135"/>
                  <a:pt x="1491" y="132"/>
                </a:cubicBezTo>
                <a:cubicBezTo>
                  <a:pt x="1508" y="130"/>
                  <a:pt x="1525" y="128"/>
                  <a:pt x="1541" y="126"/>
                </a:cubicBezTo>
                <a:lnTo>
                  <a:pt x="1541" y="126"/>
                </a:lnTo>
                <a:cubicBezTo>
                  <a:pt x="1542" y="125"/>
                  <a:pt x="1544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58" y="124"/>
                  <a:pt x="1561" y="124"/>
                  <a:pt x="1560" y="124"/>
                </a:cubicBezTo>
                <a:cubicBezTo>
                  <a:pt x="1560" y="124"/>
                  <a:pt x="1560" y="124"/>
                  <a:pt x="1560" y="124"/>
                </a:cubicBezTo>
                <a:lnTo>
                  <a:pt x="1560" y="124"/>
                </a:lnTo>
                <a:cubicBezTo>
                  <a:pt x="1568" y="123"/>
                  <a:pt x="1577" y="122"/>
                  <a:pt x="1585" y="122"/>
                </a:cubicBezTo>
                <a:cubicBezTo>
                  <a:pt x="1624" y="119"/>
                  <a:pt x="1663" y="118"/>
                  <a:pt x="1702" y="118"/>
                </a:cubicBezTo>
                <a:close/>
                <a:moveTo>
                  <a:pt x="1816" y="0"/>
                </a:moveTo>
                <a:cubicBezTo>
                  <a:pt x="1638" y="0"/>
                  <a:pt x="1461" y="24"/>
                  <a:pt x="1290" y="73"/>
                </a:cubicBezTo>
                <a:cubicBezTo>
                  <a:pt x="1105" y="126"/>
                  <a:pt x="928" y="206"/>
                  <a:pt x="767" y="312"/>
                </a:cubicBezTo>
                <a:cubicBezTo>
                  <a:pt x="626" y="404"/>
                  <a:pt x="498" y="518"/>
                  <a:pt x="390" y="648"/>
                </a:cubicBezTo>
                <a:cubicBezTo>
                  <a:pt x="283" y="777"/>
                  <a:pt x="194" y="924"/>
                  <a:pt x="129" y="1080"/>
                </a:cubicBezTo>
                <a:cubicBezTo>
                  <a:pt x="66" y="1237"/>
                  <a:pt x="26" y="1403"/>
                  <a:pt x="13" y="1572"/>
                </a:cubicBezTo>
                <a:cubicBezTo>
                  <a:pt x="0" y="1747"/>
                  <a:pt x="12" y="1925"/>
                  <a:pt x="54" y="2096"/>
                </a:cubicBezTo>
                <a:cubicBezTo>
                  <a:pt x="94" y="2257"/>
                  <a:pt x="159" y="2412"/>
                  <a:pt x="246" y="2553"/>
                </a:cubicBezTo>
                <a:cubicBezTo>
                  <a:pt x="334" y="2696"/>
                  <a:pt x="441" y="2826"/>
                  <a:pt x="567" y="2936"/>
                </a:cubicBezTo>
                <a:cubicBezTo>
                  <a:pt x="693" y="3047"/>
                  <a:pt x="837" y="3137"/>
                  <a:pt x="990" y="3205"/>
                </a:cubicBezTo>
                <a:cubicBezTo>
                  <a:pt x="1150" y="3275"/>
                  <a:pt x="1321" y="3320"/>
                  <a:pt x="1495" y="3339"/>
                </a:cubicBezTo>
                <a:cubicBezTo>
                  <a:pt x="1560" y="3346"/>
                  <a:pt x="1625" y="3350"/>
                  <a:pt x="1690" y="3350"/>
                </a:cubicBezTo>
                <a:cubicBezTo>
                  <a:pt x="1815" y="3350"/>
                  <a:pt x="1939" y="3337"/>
                  <a:pt x="2061" y="3311"/>
                </a:cubicBezTo>
                <a:cubicBezTo>
                  <a:pt x="2253" y="3271"/>
                  <a:pt x="2439" y="3206"/>
                  <a:pt x="2610" y="3111"/>
                </a:cubicBezTo>
                <a:cubicBezTo>
                  <a:pt x="2765" y="3025"/>
                  <a:pt x="2908" y="2917"/>
                  <a:pt x="3031" y="2788"/>
                </a:cubicBezTo>
                <a:cubicBezTo>
                  <a:pt x="3147" y="2668"/>
                  <a:pt x="3245" y="2528"/>
                  <a:pt x="3320" y="2379"/>
                </a:cubicBezTo>
                <a:cubicBezTo>
                  <a:pt x="3395" y="2229"/>
                  <a:pt x="3446" y="2067"/>
                  <a:pt x="3472" y="1901"/>
                </a:cubicBezTo>
                <a:cubicBezTo>
                  <a:pt x="3485" y="1816"/>
                  <a:pt x="3492" y="1727"/>
                  <a:pt x="3492" y="1641"/>
                </a:cubicBezTo>
                <a:cubicBezTo>
                  <a:pt x="3492" y="1641"/>
                  <a:pt x="3492" y="1641"/>
                  <a:pt x="3492" y="1641"/>
                </a:cubicBezTo>
                <a:lnTo>
                  <a:pt x="3492" y="1641"/>
                </a:lnTo>
                <a:cubicBezTo>
                  <a:pt x="3491" y="1469"/>
                  <a:pt x="3465" y="1299"/>
                  <a:pt x="3411" y="1135"/>
                </a:cubicBezTo>
                <a:cubicBezTo>
                  <a:pt x="3358" y="975"/>
                  <a:pt x="3280" y="825"/>
                  <a:pt x="3181" y="688"/>
                </a:cubicBezTo>
                <a:cubicBezTo>
                  <a:pt x="3087" y="556"/>
                  <a:pt x="2971" y="438"/>
                  <a:pt x="2841" y="340"/>
                </a:cubicBezTo>
                <a:cubicBezTo>
                  <a:pt x="2707" y="238"/>
                  <a:pt x="2556" y="156"/>
                  <a:pt x="2396" y="99"/>
                </a:cubicBezTo>
                <a:cubicBezTo>
                  <a:pt x="2231" y="40"/>
                  <a:pt x="2055" y="6"/>
                  <a:pt x="1878" y="1"/>
                </a:cubicBezTo>
                <a:cubicBezTo>
                  <a:pt x="1857" y="1"/>
                  <a:pt x="1836" y="0"/>
                  <a:pt x="1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8405641" y="696563"/>
            <a:ext cx="223679" cy="213038"/>
          </a:xfrm>
          <a:custGeom>
            <a:avLst/>
            <a:gdLst/>
            <a:ahLst/>
            <a:cxnLst/>
            <a:rect l="l" t="t" r="r" b="b"/>
            <a:pathLst>
              <a:path w="1997" h="1902" extrusionOk="0">
                <a:moveTo>
                  <a:pt x="538" y="336"/>
                </a:moveTo>
                <a:cubicBezTo>
                  <a:pt x="538" y="336"/>
                  <a:pt x="538" y="336"/>
                  <a:pt x="538" y="336"/>
                </a:cubicBezTo>
                <a:lnTo>
                  <a:pt x="538" y="336"/>
                </a:lnTo>
                <a:cubicBezTo>
                  <a:pt x="538" y="336"/>
                  <a:pt x="538" y="336"/>
                  <a:pt x="538" y="336"/>
                </a:cubicBezTo>
                <a:close/>
                <a:moveTo>
                  <a:pt x="310" y="675"/>
                </a:moveTo>
                <a:lnTo>
                  <a:pt x="310" y="675"/>
                </a:lnTo>
                <a:cubicBezTo>
                  <a:pt x="308" y="680"/>
                  <a:pt x="306" y="684"/>
                  <a:pt x="305" y="689"/>
                </a:cubicBezTo>
                <a:cubicBezTo>
                  <a:pt x="306" y="684"/>
                  <a:pt x="308" y="679"/>
                  <a:pt x="310" y="675"/>
                </a:cubicBezTo>
                <a:close/>
                <a:moveTo>
                  <a:pt x="352" y="1292"/>
                </a:moveTo>
                <a:cubicBezTo>
                  <a:pt x="354" y="1297"/>
                  <a:pt x="356" y="1301"/>
                  <a:pt x="359" y="1306"/>
                </a:cubicBezTo>
                <a:lnTo>
                  <a:pt x="359" y="1306"/>
                </a:lnTo>
                <a:cubicBezTo>
                  <a:pt x="356" y="1301"/>
                  <a:pt x="354" y="1297"/>
                  <a:pt x="352" y="1292"/>
                </a:cubicBezTo>
                <a:close/>
                <a:moveTo>
                  <a:pt x="359" y="1307"/>
                </a:moveTo>
                <a:lnTo>
                  <a:pt x="359" y="1307"/>
                </a:lnTo>
                <a:cubicBezTo>
                  <a:pt x="359" y="1307"/>
                  <a:pt x="360" y="1307"/>
                  <a:pt x="360" y="1308"/>
                </a:cubicBezTo>
                <a:cubicBezTo>
                  <a:pt x="360" y="1307"/>
                  <a:pt x="359" y="1307"/>
                  <a:pt x="359" y="1307"/>
                </a:cubicBezTo>
                <a:close/>
                <a:moveTo>
                  <a:pt x="1599" y="1427"/>
                </a:moveTo>
                <a:cubicBezTo>
                  <a:pt x="1597" y="1431"/>
                  <a:pt x="1594" y="1434"/>
                  <a:pt x="1592" y="1437"/>
                </a:cubicBezTo>
                <a:lnTo>
                  <a:pt x="1592" y="1437"/>
                </a:lnTo>
                <a:cubicBezTo>
                  <a:pt x="1595" y="1433"/>
                  <a:pt x="1599" y="1427"/>
                  <a:pt x="1599" y="1427"/>
                </a:cubicBezTo>
                <a:close/>
                <a:moveTo>
                  <a:pt x="1486" y="1554"/>
                </a:moveTo>
                <a:cubicBezTo>
                  <a:pt x="1486" y="1554"/>
                  <a:pt x="1485" y="1555"/>
                  <a:pt x="1483" y="1557"/>
                </a:cubicBezTo>
                <a:cubicBezTo>
                  <a:pt x="1482" y="1558"/>
                  <a:pt x="1482" y="1558"/>
                  <a:pt x="1482" y="1558"/>
                </a:cubicBezTo>
                <a:lnTo>
                  <a:pt x="1482" y="1558"/>
                </a:lnTo>
                <a:cubicBezTo>
                  <a:pt x="1484" y="1556"/>
                  <a:pt x="1486" y="1554"/>
                  <a:pt x="1486" y="1554"/>
                </a:cubicBezTo>
                <a:close/>
                <a:moveTo>
                  <a:pt x="1373" y="1637"/>
                </a:moveTo>
                <a:cubicBezTo>
                  <a:pt x="1372" y="1638"/>
                  <a:pt x="1371" y="1638"/>
                  <a:pt x="1371" y="1639"/>
                </a:cubicBezTo>
                <a:cubicBezTo>
                  <a:pt x="1370" y="1639"/>
                  <a:pt x="1369" y="1640"/>
                  <a:pt x="1368" y="1640"/>
                </a:cubicBezTo>
                <a:lnTo>
                  <a:pt x="1368" y="1640"/>
                </a:lnTo>
                <a:cubicBezTo>
                  <a:pt x="1370" y="1639"/>
                  <a:pt x="1371" y="1638"/>
                  <a:pt x="1373" y="1637"/>
                </a:cubicBezTo>
                <a:close/>
                <a:moveTo>
                  <a:pt x="728" y="1661"/>
                </a:moveTo>
                <a:lnTo>
                  <a:pt x="728" y="1661"/>
                </a:lnTo>
                <a:cubicBezTo>
                  <a:pt x="728" y="1661"/>
                  <a:pt x="729" y="1662"/>
                  <a:pt x="731" y="1663"/>
                </a:cubicBezTo>
                <a:lnTo>
                  <a:pt x="731" y="1663"/>
                </a:lnTo>
                <a:cubicBezTo>
                  <a:pt x="731" y="1662"/>
                  <a:pt x="730" y="1662"/>
                  <a:pt x="730" y="1662"/>
                </a:cubicBezTo>
                <a:cubicBezTo>
                  <a:pt x="728" y="1661"/>
                  <a:pt x="728" y="1661"/>
                  <a:pt x="728" y="1661"/>
                </a:cubicBezTo>
                <a:close/>
                <a:moveTo>
                  <a:pt x="1271" y="1686"/>
                </a:moveTo>
                <a:lnTo>
                  <a:pt x="1271" y="1686"/>
                </a:lnTo>
                <a:cubicBezTo>
                  <a:pt x="1271" y="1686"/>
                  <a:pt x="1271" y="1687"/>
                  <a:pt x="1269" y="1687"/>
                </a:cubicBezTo>
                <a:cubicBezTo>
                  <a:pt x="1269" y="1687"/>
                  <a:pt x="1268" y="1688"/>
                  <a:pt x="1268" y="1688"/>
                </a:cubicBezTo>
                <a:lnTo>
                  <a:pt x="1268" y="1688"/>
                </a:lnTo>
                <a:cubicBezTo>
                  <a:pt x="1270" y="1687"/>
                  <a:pt x="1271" y="1686"/>
                  <a:pt x="1271" y="1686"/>
                </a:cubicBezTo>
                <a:close/>
                <a:moveTo>
                  <a:pt x="982" y="174"/>
                </a:moveTo>
                <a:cubicBezTo>
                  <a:pt x="989" y="174"/>
                  <a:pt x="996" y="175"/>
                  <a:pt x="1002" y="175"/>
                </a:cubicBezTo>
                <a:cubicBezTo>
                  <a:pt x="1017" y="176"/>
                  <a:pt x="1031" y="177"/>
                  <a:pt x="1045" y="179"/>
                </a:cubicBezTo>
                <a:cubicBezTo>
                  <a:pt x="1059" y="180"/>
                  <a:pt x="1072" y="181"/>
                  <a:pt x="1085" y="183"/>
                </a:cubicBezTo>
                <a:cubicBezTo>
                  <a:pt x="1091" y="184"/>
                  <a:pt x="1098" y="185"/>
                  <a:pt x="1105" y="187"/>
                </a:cubicBezTo>
                <a:cubicBezTo>
                  <a:pt x="1108" y="187"/>
                  <a:pt x="1112" y="187"/>
                  <a:pt x="1115" y="188"/>
                </a:cubicBezTo>
                <a:cubicBezTo>
                  <a:pt x="1116" y="188"/>
                  <a:pt x="1117" y="189"/>
                  <a:pt x="1118" y="189"/>
                </a:cubicBezTo>
                <a:lnTo>
                  <a:pt x="1118" y="189"/>
                </a:lnTo>
                <a:cubicBezTo>
                  <a:pt x="1140" y="194"/>
                  <a:pt x="1162" y="199"/>
                  <a:pt x="1183" y="206"/>
                </a:cubicBezTo>
                <a:cubicBezTo>
                  <a:pt x="1213" y="215"/>
                  <a:pt x="1242" y="226"/>
                  <a:pt x="1270" y="238"/>
                </a:cubicBezTo>
                <a:cubicBezTo>
                  <a:pt x="1273" y="239"/>
                  <a:pt x="1276" y="241"/>
                  <a:pt x="1279" y="242"/>
                </a:cubicBezTo>
                <a:lnTo>
                  <a:pt x="1279" y="242"/>
                </a:lnTo>
                <a:cubicBezTo>
                  <a:pt x="1283" y="244"/>
                  <a:pt x="1287" y="246"/>
                  <a:pt x="1291" y="248"/>
                </a:cubicBezTo>
                <a:cubicBezTo>
                  <a:pt x="1305" y="255"/>
                  <a:pt x="1318" y="261"/>
                  <a:pt x="1330" y="269"/>
                </a:cubicBezTo>
                <a:cubicBezTo>
                  <a:pt x="1382" y="298"/>
                  <a:pt x="1432" y="333"/>
                  <a:pt x="1477" y="373"/>
                </a:cubicBezTo>
                <a:cubicBezTo>
                  <a:pt x="1471" y="368"/>
                  <a:pt x="1465" y="363"/>
                  <a:pt x="1459" y="358"/>
                </a:cubicBezTo>
                <a:lnTo>
                  <a:pt x="1459" y="358"/>
                </a:lnTo>
                <a:cubicBezTo>
                  <a:pt x="1537" y="426"/>
                  <a:pt x="1602" y="508"/>
                  <a:pt x="1651" y="598"/>
                </a:cubicBezTo>
                <a:lnTo>
                  <a:pt x="1651" y="598"/>
                </a:lnTo>
                <a:cubicBezTo>
                  <a:pt x="1702" y="701"/>
                  <a:pt x="1732" y="813"/>
                  <a:pt x="1740" y="928"/>
                </a:cubicBezTo>
                <a:lnTo>
                  <a:pt x="1740" y="928"/>
                </a:lnTo>
                <a:cubicBezTo>
                  <a:pt x="1740" y="924"/>
                  <a:pt x="1740" y="921"/>
                  <a:pt x="1740" y="917"/>
                </a:cubicBezTo>
                <a:lnTo>
                  <a:pt x="1740" y="917"/>
                </a:lnTo>
                <a:cubicBezTo>
                  <a:pt x="1740" y="921"/>
                  <a:pt x="1740" y="925"/>
                  <a:pt x="1740" y="929"/>
                </a:cubicBezTo>
                <a:lnTo>
                  <a:pt x="1740" y="929"/>
                </a:lnTo>
                <a:cubicBezTo>
                  <a:pt x="1740" y="928"/>
                  <a:pt x="1740" y="928"/>
                  <a:pt x="1740" y="928"/>
                </a:cubicBezTo>
                <a:lnTo>
                  <a:pt x="1740" y="928"/>
                </a:lnTo>
                <a:cubicBezTo>
                  <a:pt x="1740" y="929"/>
                  <a:pt x="1740" y="930"/>
                  <a:pt x="1740" y="930"/>
                </a:cubicBezTo>
                <a:lnTo>
                  <a:pt x="1740" y="930"/>
                </a:lnTo>
                <a:cubicBezTo>
                  <a:pt x="1740" y="930"/>
                  <a:pt x="1740" y="929"/>
                  <a:pt x="1740" y="929"/>
                </a:cubicBezTo>
                <a:lnTo>
                  <a:pt x="1740" y="929"/>
                </a:lnTo>
                <a:cubicBezTo>
                  <a:pt x="1741" y="932"/>
                  <a:pt x="1741" y="936"/>
                  <a:pt x="1741" y="940"/>
                </a:cubicBezTo>
                <a:cubicBezTo>
                  <a:pt x="1741" y="937"/>
                  <a:pt x="1741" y="934"/>
                  <a:pt x="1740" y="930"/>
                </a:cubicBezTo>
                <a:lnTo>
                  <a:pt x="1740" y="930"/>
                </a:lnTo>
                <a:cubicBezTo>
                  <a:pt x="1741" y="941"/>
                  <a:pt x="1741" y="952"/>
                  <a:pt x="1741" y="963"/>
                </a:cubicBezTo>
                <a:cubicBezTo>
                  <a:pt x="1741" y="1054"/>
                  <a:pt x="1727" y="1145"/>
                  <a:pt x="1698" y="1231"/>
                </a:cubicBezTo>
                <a:lnTo>
                  <a:pt x="1698" y="1231"/>
                </a:lnTo>
                <a:cubicBezTo>
                  <a:pt x="1682" y="1277"/>
                  <a:pt x="1662" y="1320"/>
                  <a:pt x="1639" y="1362"/>
                </a:cubicBezTo>
                <a:cubicBezTo>
                  <a:pt x="1626" y="1385"/>
                  <a:pt x="1612" y="1407"/>
                  <a:pt x="1597" y="1429"/>
                </a:cubicBezTo>
                <a:cubicBezTo>
                  <a:pt x="1595" y="1432"/>
                  <a:pt x="1594" y="1434"/>
                  <a:pt x="1592" y="1437"/>
                </a:cubicBezTo>
                <a:cubicBezTo>
                  <a:pt x="1591" y="1438"/>
                  <a:pt x="1591" y="1438"/>
                  <a:pt x="1591" y="1439"/>
                </a:cubicBezTo>
                <a:lnTo>
                  <a:pt x="1591" y="1439"/>
                </a:lnTo>
                <a:cubicBezTo>
                  <a:pt x="1589" y="1441"/>
                  <a:pt x="1588" y="1442"/>
                  <a:pt x="1587" y="1444"/>
                </a:cubicBezTo>
                <a:cubicBezTo>
                  <a:pt x="1578" y="1455"/>
                  <a:pt x="1570" y="1466"/>
                  <a:pt x="1561" y="1475"/>
                </a:cubicBezTo>
                <a:cubicBezTo>
                  <a:pt x="1544" y="1496"/>
                  <a:pt x="1525" y="1516"/>
                  <a:pt x="1506" y="1535"/>
                </a:cubicBezTo>
                <a:cubicBezTo>
                  <a:pt x="1497" y="1544"/>
                  <a:pt x="1488" y="1553"/>
                  <a:pt x="1478" y="1561"/>
                </a:cubicBezTo>
                <a:cubicBezTo>
                  <a:pt x="1477" y="1563"/>
                  <a:pt x="1472" y="1565"/>
                  <a:pt x="1471" y="1567"/>
                </a:cubicBezTo>
                <a:lnTo>
                  <a:pt x="1471" y="1567"/>
                </a:lnTo>
                <a:cubicBezTo>
                  <a:pt x="1470" y="1568"/>
                  <a:pt x="1468" y="1570"/>
                  <a:pt x="1466" y="1571"/>
                </a:cubicBezTo>
                <a:cubicBezTo>
                  <a:pt x="1446" y="1588"/>
                  <a:pt x="1425" y="1603"/>
                  <a:pt x="1403" y="1618"/>
                </a:cubicBezTo>
                <a:cubicBezTo>
                  <a:pt x="1394" y="1623"/>
                  <a:pt x="1385" y="1629"/>
                  <a:pt x="1376" y="1635"/>
                </a:cubicBezTo>
                <a:lnTo>
                  <a:pt x="1376" y="1635"/>
                </a:lnTo>
                <a:cubicBezTo>
                  <a:pt x="1370" y="1638"/>
                  <a:pt x="1363" y="1642"/>
                  <a:pt x="1357" y="1646"/>
                </a:cubicBezTo>
                <a:cubicBezTo>
                  <a:pt x="1334" y="1659"/>
                  <a:pt x="1310" y="1670"/>
                  <a:pt x="1285" y="1680"/>
                </a:cubicBezTo>
                <a:cubicBezTo>
                  <a:pt x="1279" y="1683"/>
                  <a:pt x="1272" y="1686"/>
                  <a:pt x="1265" y="1688"/>
                </a:cubicBezTo>
                <a:lnTo>
                  <a:pt x="1265" y="1688"/>
                </a:lnTo>
                <a:cubicBezTo>
                  <a:pt x="1263" y="1689"/>
                  <a:pt x="1261" y="1690"/>
                  <a:pt x="1259" y="1690"/>
                </a:cubicBezTo>
                <a:cubicBezTo>
                  <a:pt x="1252" y="1693"/>
                  <a:pt x="1246" y="1695"/>
                  <a:pt x="1239" y="1697"/>
                </a:cubicBezTo>
                <a:cubicBezTo>
                  <a:pt x="1212" y="1706"/>
                  <a:pt x="1185" y="1712"/>
                  <a:pt x="1158" y="1718"/>
                </a:cubicBezTo>
                <a:cubicBezTo>
                  <a:pt x="1154" y="1719"/>
                  <a:pt x="1152" y="1719"/>
                  <a:pt x="1148" y="1720"/>
                </a:cubicBezTo>
                <a:cubicBezTo>
                  <a:pt x="1133" y="1722"/>
                  <a:pt x="1119" y="1724"/>
                  <a:pt x="1104" y="1725"/>
                </a:cubicBezTo>
                <a:cubicBezTo>
                  <a:pt x="1091" y="1727"/>
                  <a:pt x="1077" y="1728"/>
                  <a:pt x="1064" y="1729"/>
                </a:cubicBezTo>
                <a:cubicBezTo>
                  <a:pt x="1057" y="1729"/>
                  <a:pt x="1050" y="1729"/>
                  <a:pt x="1043" y="1729"/>
                </a:cubicBezTo>
                <a:lnTo>
                  <a:pt x="1027" y="1729"/>
                </a:lnTo>
                <a:cubicBezTo>
                  <a:pt x="1020" y="1729"/>
                  <a:pt x="1013" y="1729"/>
                  <a:pt x="1007" y="1729"/>
                </a:cubicBezTo>
                <a:cubicBezTo>
                  <a:pt x="992" y="1728"/>
                  <a:pt x="978" y="1727"/>
                  <a:pt x="964" y="1725"/>
                </a:cubicBezTo>
                <a:cubicBezTo>
                  <a:pt x="950" y="1724"/>
                  <a:pt x="937" y="1722"/>
                  <a:pt x="924" y="1721"/>
                </a:cubicBezTo>
                <a:cubicBezTo>
                  <a:pt x="918" y="1720"/>
                  <a:pt x="911" y="1718"/>
                  <a:pt x="905" y="1717"/>
                </a:cubicBezTo>
                <a:cubicBezTo>
                  <a:pt x="903" y="1717"/>
                  <a:pt x="901" y="1717"/>
                  <a:pt x="900" y="1716"/>
                </a:cubicBezTo>
                <a:lnTo>
                  <a:pt x="900" y="1716"/>
                </a:lnTo>
                <a:cubicBezTo>
                  <a:pt x="875" y="1711"/>
                  <a:pt x="850" y="1705"/>
                  <a:pt x="826" y="1697"/>
                </a:cubicBezTo>
                <a:cubicBezTo>
                  <a:pt x="796" y="1688"/>
                  <a:pt x="768" y="1678"/>
                  <a:pt x="740" y="1666"/>
                </a:cubicBezTo>
                <a:cubicBezTo>
                  <a:pt x="739" y="1665"/>
                  <a:pt x="738" y="1665"/>
                  <a:pt x="737" y="1665"/>
                </a:cubicBezTo>
                <a:lnTo>
                  <a:pt x="737" y="1665"/>
                </a:lnTo>
                <a:cubicBezTo>
                  <a:pt x="731" y="1662"/>
                  <a:pt x="724" y="1658"/>
                  <a:pt x="718" y="1655"/>
                </a:cubicBezTo>
                <a:cubicBezTo>
                  <a:pt x="705" y="1649"/>
                  <a:pt x="692" y="1642"/>
                  <a:pt x="679" y="1635"/>
                </a:cubicBezTo>
                <a:cubicBezTo>
                  <a:pt x="627" y="1605"/>
                  <a:pt x="577" y="1570"/>
                  <a:pt x="532" y="1530"/>
                </a:cubicBezTo>
                <a:lnTo>
                  <a:pt x="532" y="1530"/>
                </a:lnTo>
                <a:cubicBezTo>
                  <a:pt x="538" y="1536"/>
                  <a:pt x="544" y="1541"/>
                  <a:pt x="550" y="1546"/>
                </a:cubicBezTo>
                <a:cubicBezTo>
                  <a:pt x="472" y="1478"/>
                  <a:pt x="408" y="1396"/>
                  <a:pt x="359" y="1306"/>
                </a:cubicBezTo>
                <a:lnTo>
                  <a:pt x="359" y="1306"/>
                </a:lnTo>
                <a:cubicBezTo>
                  <a:pt x="307" y="1202"/>
                  <a:pt x="277" y="1090"/>
                  <a:pt x="269" y="976"/>
                </a:cubicBezTo>
                <a:lnTo>
                  <a:pt x="269" y="976"/>
                </a:lnTo>
                <a:cubicBezTo>
                  <a:pt x="269" y="979"/>
                  <a:pt x="269" y="983"/>
                  <a:pt x="269" y="986"/>
                </a:cubicBezTo>
                <a:cubicBezTo>
                  <a:pt x="269" y="979"/>
                  <a:pt x="268" y="972"/>
                  <a:pt x="268" y="966"/>
                </a:cubicBezTo>
                <a:lnTo>
                  <a:pt x="268" y="966"/>
                </a:lnTo>
                <a:cubicBezTo>
                  <a:pt x="268" y="969"/>
                  <a:pt x="269" y="972"/>
                  <a:pt x="269" y="976"/>
                </a:cubicBezTo>
                <a:lnTo>
                  <a:pt x="269" y="976"/>
                </a:lnTo>
                <a:cubicBezTo>
                  <a:pt x="269" y="972"/>
                  <a:pt x="269" y="968"/>
                  <a:pt x="268" y="964"/>
                </a:cubicBezTo>
                <a:lnTo>
                  <a:pt x="268" y="964"/>
                </a:lnTo>
                <a:cubicBezTo>
                  <a:pt x="268" y="965"/>
                  <a:pt x="268" y="965"/>
                  <a:pt x="268" y="966"/>
                </a:cubicBezTo>
                <a:lnTo>
                  <a:pt x="268" y="966"/>
                </a:lnTo>
                <a:cubicBezTo>
                  <a:pt x="268" y="965"/>
                  <a:pt x="268" y="964"/>
                  <a:pt x="268" y="964"/>
                </a:cubicBezTo>
                <a:lnTo>
                  <a:pt x="268" y="964"/>
                </a:lnTo>
                <a:cubicBezTo>
                  <a:pt x="268" y="964"/>
                  <a:pt x="268" y="964"/>
                  <a:pt x="268" y="964"/>
                </a:cubicBezTo>
                <a:lnTo>
                  <a:pt x="268" y="964"/>
                </a:lnTo>
                <a:cubicBezTo>
                  <a:pt x="266" y="866"/>
                  <a:pt x="280" y="767"/>
                  <a:pt x="311" y="672"/>
                </a:cubicBezTo>
                <a:lnTo>
                  <a:pt x="311" y="672"/>
                </a:lnTo>
                <a:cubicBezTo>
                  <a:pt x="327" y="627"/>
                  <a:pt x="347" y="583"/>
                  <a:pt x="370" y="541"/>
                </a:cubicBezTo>
                <a:cubicBezTo>
                  <a:pt x="383" y="518"/>
                  <a:pt x="397" y="497"/>
                  <a:pt x="412" y="475"/>
                </a:cubicBezTo>
                <a:cubicBezTo>
                  <a:pt x="414" y="472"/>
                  <a:pt x="416" y="469"/>
                  <a:pt x="417" y="467"/>
                </a:cubicBezTo>
                <a:cubicBezTo>
                  <a:pt x="419" y="464"/>
                  <a:pt x="420" y="463"/>
                  <a:pt x="420" y="463"/>
                </a:cubicBezTo>
                <a:lnTo>
                  <a:pt x="420" y="463"/>
                </a:lnTo>
                <a:cubicBezTo>
                  <a:pt x="420" y="463"/>
                  <a:pt x="410" y="476"/>
                  <a:pt x="410" y="476"/>
                </a:cubicBezTo>
                <a:cubicBezTo>
                  <a:pt x="413" y="470"/>
                  <a:pt x="419" y="464"/>
                  <a:pt x="423" y="459"/>
                </a:cubicBezTo>
                <a:cubicBezTo>
                  <a:pt x="431" y="448"/>
                  <a:pt x="440" y="438"/>
                  <a:pt x="448" y="428"/>
                </a:cubicBezTo>
                <a:cubicBezTo>
                  <a:pt x="465" y="407"/>
                  <a:pt x="484" y="387"/>
                  <a:pt x="503" y="368"/>
                </a:cubicBezTo>
                <a:cubicBezTo>
                  <a:pt x="513" y="359"/>
                  <a:pt x="521" y="351"/>
                  <a:pt x="531" y="342"/>
                </a:cubicBezTo>
                <a:cubicBezTo>
                  <a:pt x="532" y="341"/>
                  <a:pt x="533" y="341"/>
                  <a:pt x="534" y="340"/>
                </a:cubicBezTo>
                <a:lnTo>
                  <a:pt x="534" y="340"/>
                </a:lnTo>
                <a:cubicBezTo>
                  <a:pt x="529" y="344"/>
                  <a:pt x="523" y="349"/>
                  <a:pt x="523" y="349"/>
                </a:cubicBezTo>
                <a:cubicBezTo>
                  <a:pt x="523" y="349"/>
                  <a:pt x="524" y="348"/>
                  <a:pt x="527" y="346"/>
                </a:cubicBezTo>
                <a:cubicBezTo>
                  <a:pt x="532" y="342"/>
                  <a:pt x="538" y="337"/>
                  <a:pt x="543" y="332"/>
                </a:cubicBezTo>
                <a:cubicBezTo>
                  <a:pt x="563" y="316"/>
                  <a:pt x="584" y="300"/>
                  <a:pt x="606" y="286"/>
                </a:cubicBezTo>
                <a:cubicBezTo>
                  <a:pt x="615" y="280"/>
                  <a:pt x="624" y="274"/>
                  <a:pt x="633" y="269"/>
                </a:cubicBezTo>
                <a:lnTo>
                  <a:pt x="633" y="269"/>
                </a:lnTo>
                <a:cubicBezTo>
                  <a:pt x="639" y="265"/>
                  <a:pt x="646" y="261"/>
                  <a:pt x="652" y="257"/>
                </a:cubicBezTo>
                <a:cubicBezTo>
                  <a:pt x="676" y="245"/>
                  <a:pt x="699" y="234"/>
                  <a:pt x="724" y="223"/>
                </a:cubicBezTo>
                <a:cubicBezTo>
                  <a:pt x="732" y="220"/>
                  <a:pt x="742" y="216"/>
                  <a:pt x="751" y="213"/>
                </a:cubicBezTo>
                <a:lnTo>
                  <a:pt x="751" y="213"/>
                </a:lnTo>
                <a:cubicBezTo>
                  <a:pt x="758" y="211"/>
                  <a:pt x="764" y="208"/>
                  <a:pt x="771" y="207"/>
                </a:cubicBezTo>
                <a:cubicBezTo>
                  <a:pt x="797" y="198"/>
                  <a:pt x="824" y="191"/>
                  <a:pt x="851" y="186"/>
                </a:cubicBezTo>
                <a:cubicBezTo>
                  <a:pt x="853" y="185"/>
                  <a:pt x="854" y="185"/>
                  <a:pt x="855" y="185"/>
                </a:cubicBezTo>
                <a:lnTo>
                  <a:pt x="855" y="185"/>
                </a:lnTo>
                <a:cubicBezTo>
                  <a:pt x="857" y="184"/>
                  <a:pt x="859" y="184"/>
                  <a:pt x="861" y="184"/>
                </a:cubicBezTo>
                <a:cubicBezTo>
                  <a:pt x="876" y="181"/>
                  <a:pt x="891" y="180"/>
                  <a:pt x="906" y="179"/>
                </a:cubicBezTo>
                <a:cubicBezTo>
                  <a:pt x="919" y="177"/>
                  <a:pt x="933" y="176"/>
                  <a:pt x="946" y="175"/>
                </a:cubicBezTo>
                <a:cubicBezTo>
                  <a:pt x="953" y="175"/>
                  <a:pt x="960" y="174"/>
                  <a:pt x="966" y="174"/>
                </a:cubicBezTo>
                <a:close/>
                <a:moveTo>
                  <a:pt x="1033" y="0"/>
                </a:moveTo>
                <a:cubicBezTo>
                  <a:pt x="936" y="0"/>
                  <a:pt x="839" y="14"/>
                  <a:pt x="747" y="40"/>
                </a:cubicBezTo>
                <a:cubicBezTo>
                  <a:pt x="550" y="96"/>
                  <a:pt x="368" y="208"/>
                  <a:pt x="236" y="366"/>
                </a:cubicBezTo>
                <a:cubicBezTo>
                  <a:pt x="112" y="515"/>
                  <a:pt x="31" y="700"/>
                  <a:pt x="16" y="895"/>
                </a:cubicBezTo>
                <a:cubicBezTo>
                  <a:pt x="0" y="1090"/>
                  <a:pt x="46" y="1284"/>
                  <a:pt x="149" y="1452"/>
                </a:cubicBezTo>
                <a:cubicBezTo>
                  <a:pt x="248" y="1617"/>
                  <a:pt x="401" y="1742"/>
                  <a:pt x="575" y="1820"/>
                </a:cubicBezTo>
                <a:cubicBezTo>
                  <a:pt x="700" y="1876"/>
                  <a:pt x="836" y="1902"/>
                  <a:pt x="972" y="1902"/>
                </a:cubicBezTo>
                <a:cubicBezTo>
                  <a:pt x="1047" y="1902"/>
                  <a:pt x="1122" y="1894"/>
                  <a:pt x="1196" y="1880"/>
                </a:cubicBezTo>
                <a:cubicBezTo>
                  <a:pt x="1398" y="1839"/>
                  <a:pt x="1587" y="1733"/>
                  <a:pt x="1731" y="1585"/>
                </a:cubicBezTo>
                <a:cubicBezTo>
                  <a:pt x="1864" y="1447"/>
                  <a:pt x="1956" y="1267"/>
                  <a:pt x="1986" y="1076"/>
                </a:cubicBezTo>
                <a:cubicBezTo>
                  <a:pt x="1992" y="1032"/>
                  <a:pt x="1996" y="987"/>
                  <a:pt x="1996" y="943"/>
                </a:cubicBezTo>
                <a:lnTo>
                  <a:pt x="1996" y="943"/>
                </a:lnTo>
                <a:cubicBezTo>
                  <a:pt x="1996" y="942"/>
                  <a:pt x="1996" y="941"/>
                  <a:pt x="1996" y="940"/>
                </a:cubicBezTo>
                <a:lnTo>
                  <a:pt x="1996" y="940"/>
                </a:lnTo>
                <a:cubicBezTo>
                  <a:pt x="1996" y="940"/>
                  <a:pt x="1996" y="940"/>
                  <a:pt x="1996" y="940"/>
                </a:cubicBezTo>
                <a:cubicBezTo>
                  <a:pt x="1996" y="937"/>
                  <a:pt x="1996" y="935"/>
                  <a:pt x="1996" y="932"/>
                </a:cubicBezTo>
                <a:lnTo>
                  <a:pt x="1996" y="932"/>
                </a:lnTo>
                <a:cubicBezTo>
                  <a:pt x="1994" y="739"/>
                  <a:pt x="1937" y="554"/>
                  <a:pt x="1824" y="395"/>
                </a:cubicBezTo>
                <a:cubicBezTo>
                  <a:pt x="1713" y="240"/>
                  <a:pt x="1553" y="124"/>
                  <a:pt x="1374" y="58"/>
                </a:cubicBezTo>
                <a:cubicBezTo>
                  <a:pt x="1265" y="19"/>
                  <a:pt x="1149" y="0"/>
                  <a:pt x="1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 flipH="1">
            <a:off x="6" y="4390436"/>
            <a:ext cx="734093" cy="753197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2"/>
          <p:cNvGrpSpPr/>
          <p:nvPr/>
        </p:nvGrpSpPr>
        <p:grpSpPr>
          <a:xfrm>
            <a:off x="8287209" y="4062701"/>
            <a:ext cx="659092" cy="824479"/>
            <a:chOff x="7669557" y="1493123"/>
            <a:chExt cx="355804" cy="445111"/>
          </a:xfrm>
        </p:grpSpPr>
        <p:sp>
          <p:nvSpPr>
            <p:cNvPr id="274" name="Google Shape;274;p22"/>
            <p:cNvSpPr/>
            <p:nvPr/>
          </p:nvSpPr>
          <p:spPr>
            <a:xfrm>
              <a:off x="7886879" y="1699597"/>
              <a:ext cx="66973" cy="209909"/>
            </a:xfrm>
            <a:custGeom>
              <a:avLst/>
              <a:gdLst/>
              <a:ahLst/>
              <a:cxnLst/>
              <a:rect l="l" t="t" r="r" b="b"/>
              <a:pathLst>
                <a:path w="2309" h="7237" extrusionOk="0">
                  <a:moveTo>
                    <a:pt x="2228" y="1"/>
                  </a:moveTo>
                  <a:cubicBezTo>
                    <a:pt x="2201" y="1"/>
                    <a:pt x="2175" y="15"/>
                    <a:pt x="2165" y="49"/>
                  </a:cubicBezTo>
                  <a:cubicBezTo>
                    <a:pt x="1448" y="2433"/>
                    <a:pt x="721" y="4816"/>
                    <a:pt x="7" y="7201"/>
                  </a:cubicBezTo>
                  <a:cubicBezTo>
                    <a:pt x="0" y="7223"/>
                    <a:pt x="17" y="7237"/>
                    <a:pt x="34" y="7237"/>
                  </a:cubicBezTo>
                  <a:cubicBezTo>
                    <a:pt x="46" y="7237"/>
                    <a:pt x="58" y="7231"/>
                    <a:pt x="64" y="7217"/>
                  </a:cubicBezTo>
                  <a:cubicBezTo>
                    <a:pt x="1003" y="4945"/>
                    <a:pt x="1765" y="2485"/>
                    <a:pt x="2297" y="85"/>
                  </a:cubicBezTo>
                  <a:cubicBezTo>
                    <a:pt x="2308" y="34"/>
                    <a:pt x="2268" y="1"/>
                    <a:pt x="2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7940600" y="1613416"/>
              <a:ext cx="43130" cy="152102"/>
            </a:xfrm>
            <a:custGeom>
              <a:avLst/>
              <a:gdLst/>
              <a:ahLst/>
              <a:cxnLst/>
              <a:rect l="l" t="t" r="r" b="b"/>
              <a:pathLst>
                <a:path w="1487" h="5244" extrusionOk="0">
                  <a:moveTo>
                    <a:pt x="1413" y="0"/>
                  </a:moveTo>
                  <a:cubicBezTo>
                    <a:pt x="1389" y="0"/>
                    <a:pt x="1364" y="14"/>
                    <a:pt x="1353" y="46"/>
                  </a:cubicBezTo>
                  <a:cubicBezTo>
                    <a:pt x="779" y="1717"/>
                    <a:pt x="407" y="3496"/>
                    <a:pt x="5" y="5216"/>
                  </a:cubicBezTo>
                  <a:cubicBezTo>
                    <a:pt x="1" y="5233"/>
                    <a:pt x="14" y="5244"/>
                    <a:pt x="28" y="5244"/>
                  </a:cubicBezTo>
                  <a:cubicBezTo>
                    <a:pt x="37" y="5244"/>
                    <a:pt x="45" y="5239"/>
                    <a:pt x="49" y="5228"/>
                  </a:cubicBezTo>
                  <a:cubicBezTo>
                    <a:pt x="564" y="3538"/>
                    <a:pt x="1134" y="1814"/>
                    <a:pt x="1477" y="79"/>
                  </a:cubicBezTo>
                  <a:cubicBezTo>
                    <a:pt x="1487" y="31"/>
                    <a:pt x="1450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734446" y="1889158"/>
              <a:ext cx="126404" cy="37126"/>
            </a:xfrm>
            <a:custGeom>
              <a:avLst/>
              <a:gdLst/>
              <a:ahLst/>
              <a:cxnLst/>
              <a:rect l="l" t="t" r="r" b="b"/>
              <a:pathLst>
                <a:path w="4358" h="1280" extrusionOk="0">
                  <a:moveTo>
                    <a:pt x="32" y="0"/>
                  </a:moveTo>
                  <a:cubicBezTo>
                    <a:pt x="9" y="0"/>
                    <a:pt x="1" y="35"/>
                    <a:pt x="26" y="42"/>
                  </a:cubicBezTo>
                  <a:cubicBezTo>
                    <a:pt x="1458" y="413"/>
                    <a:pt x="2856" y="902"/>
                    <a:pt x="4285" y="1277"/>
                  </a:cubicBezTo>
                  <a:cubicBezTo>
                    <a:pt x="4290" y="1279"/>
                    <a:pt x="4295" y="1279"/>
                    <a:pt x="4299" y="1279"/>
                  </a:cubicBezTo>
                  <a:cubicBezTo>
                    <a:pt x="4347" y="1279"/>
                    <a:pt x="4358" y="1209"/>
                    <a:pt x="4309" y="1189"/>
                  </a:cubicBezTo>
                  <a:cubicBezTo>
                    <a:pt x="2954" y="629"/>
                    <a:pt x="1470" y="297"/>
                    <a:pt x="37" y="1"/>
                  </a:cubicBezTo>
                  <a:cubicBezTo>
                    <a:pt x="35" y="0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669557" y="1493123"/>
              <a:ext cx="355804" cy="445111"/>
            </a:xfrm>
            <a:custGeom>
              <a:avLst/>
              <a:gdLst/>
              <a:ahLst/>
              <a:cxnLst/>
              <a:rect l="l" t="t" r="r" b="b"/>
              <a:pathLst>
                <a:path w="12267" h="15346" extrusionOk="0">
                  <a:moveTo>
                    <a:pt x="4743" y="406"/>
                  </a:moveTo>
                  <a:cubicBezTo>
                    <a:pt x="4954" y="406"/>
                    <a:pt x="5142" y="494"/>
                    <a:pt x="5262" y="688"/>
                  </a:cubicBezTo>
                  <a:cubicBezTo>
                    <a:pt x="5269" y="700"/>
                    <a:pt x="5274" y="712"/>
                    <a:pt x="5280" y="724"/>
                  </a:cubicBezTo>
                  <a:cubicBezTo>
                    <a:pt x="5155" y="824"/>
                    <a:pt x="5047" y="945"/>
                    <a:pt x="4966" y="1078"/>
                  </a:cubicBezTo>
                  <a:cubicBezTo>
                    <a:pt x="4836" y="1043"/>
                    <a:pt x="4707" y="1009"/>
                    <a:pt x="4577" y="973"/>
                  </a:cubicBezTo>
                  <a:cubicBezTo>
                    <a:pt x="4397" y="923"/>
                    <a:pt x="4207" y="853"/>
                    <a:pt x="4013" y="790"/>
                  </a:cubicBezTo>
                  <a:cubicBezTo>
                    <a:pt x="4162" y="608"/>
                    <a:pt x="4349" y="464"/>
                    <a:pt x="4588" y="421"/>
                  </a:cubicBezTo>
                  <a:cubicBezTo>
                    <a:pt x="4641" y="411"/>
                    <a:pt x="4692" y="406"/>
                    <a:pt x="4743" y="406"/>
                  </a:cubicBezTo>
                  <a:close/>
                  <a:moveTo>
                    <a:pt x="6130" y="765"/>
                  </a:moveTo>
                  <a:cubicBezTo>
                    <a:pt x="6393" y="765"/>
                    <a:pt x="6631" y="894"/>
                    <a:pt x="6752" y="1139"/>
                  </a:cubicBezTo>
                  <a:cubicBezTo>
                    <a:pt x="6658" y="1245"/>
                    <a:pt x="6583" y="1365"/>
                    <a:pt x="6531" y="1497"/>
                  </a:cubicBezTo>
                  <a:cubicBezTo>
                    <a:pt x="6406" y="1463"/>
                    <a:pt x="6280" y="1427"/>
                    <a:pt x="6155" y="1394"/>
                  </a:cubicBezTo>
                  <a:cubicBezTo>
                    <a:pt x="6035" y="1363"/>
                    <a:pt x="5916" y="1330"/>
                    <a:pt x="5795" y="1299"/>
                  </a:cubicBezTo>
                  <a:cubicBezTo>
                    <a:pt x="5824" y="1138"/>
                    <a:pt x="5818" y="980"/>
                    <a:pt x="5781" y="834"/>
                  </a:cubicBezTo>
                  <a:cubicBezTo>
                    <a:pt x="5842" y="812"/>
                    <a:pt x="5905" y="793"/>
                    <a:pt x="5971" y="781"/>
                  </a:cubicBezTo>
                  <a:cubicBezTo>
                    <a:pt x="6025" y="771"/>
                    <a:pt x="6078" y="765"/>
                    <a:pt x="6130" y="765"/>
                  </a:cubicBezTo>
                  <a:close/>
                  <a:moveTo>
                    <a:pt x="7646" y="1076"/>
                  </a:moveTo>
                  <a:cubicBezTo>
                    <a:pt x="7954" y="1076"/>
                    <a:pt x="8168" y="1240"/>
                    <a:pt x="8301" y="1476"/>
                  </a:cubicBezTo>
                  <a:cubicBezTo>
                    <a:pt x="8166" y="1591"/>
                    <a:pt x="8059" y="1734"/>
                    <a:pt x="7988" y="1892"/>
                  </a:cubicBezTo>
                  <a:cubicBezTo>
                    <a:pt x="7730" y="1821"/>
                    <a:pt x="7472" y="1752"/>
                    <a:pt x="7214" y="1682"/>
                  </a:cubicBezTo>
                  <a:cubicBezTo>
                    <a:pt x="7271" y="1508"/>
                    <a:pt x="7266" y="1336"/>
                    <a:pt x="7215" y="1177"/>
                  </a:cubicBezTo>
                  <a:cubicBezTo>
                    <a:pt x="7288" y="1141"/>
                    <a:pt x="7367" y="1112"/>
                    <a:pt x="7457" y="1095"/>
                  </a:cubicBezTo>
                  <a:cubicBezTo>
                    <a:pt x="7523" y="1082"/>
                    <a:pt x="7586" y="1076"/>
                    <a:pt x="7646" y="1076"/>
                  </a:cubicBezTo>
                  <a:close/>
                  <a:moveTo>
                    <a:pt x="8441" y="1893"/>
                  </a:moveTo>
                  <a:cubicBezTo>
                    <a:pt x="8448" y="1935"/>
                    <a:pt x="8454" y="1979"/>
                    <a:pt x="8458" y="2022"/>
                  </a:cubicBezTo>
                  <a:lnTo>
                    <a:pt x="8355" y="1995"/>
                  </a:lnTo>
                  <a:cubicBezTo>
                    <a:pt x="8380" y="1958"/>
                    <a:pt x="8411" y="1924"/>
                    <a:pt x="8441" y="1893"/>
                  </a:cubicBezTo>
                  <a:close/>
                  <a:moveTo>
                    <a:pt x="9052" y="1644"/>
                  </a:moveTo>
                  <a:cubicBezTo>
                    <a:pt x="9267" y="1644"/>
                    <a:pt x="9473" y="1731"/>
                    <a:pt x="9624" y="1888"/>
                  </a:cubicBezTo>
                  <a:cubicBezTo>
                    <a:pt x="9658" y="1923"/>
                    <a:pt x="9685" y="1961"/>
                    <a:pt x="9709" y="1998"/>
                  </a:cubicBezTo>
                  <a:cubicBezTo>
                    <a:pt x="9598" y="2081"/>
                    <a:pt x="9500" y="2179"/>
                    <a:pt x="9422" y="2289"/>
                  </a:cubicBezTo>
                  <a:cubicBezTo>
                    <a:pt x="9208" y="2230"/>
                    <a:pt x="8995" y="2171"/>
                    <a:pt x="8783" y="2113"/>
                  </a:cubicBezTo>
                  <a:cubicBezTo>
                    <a:pt x="8829" y="1963"/>
                    <a:pt x="8833" y="1817"/>
                    <a:pt x="8808" y="1678"/>
                  </a:cubicBezTo>
                  <a:cubicBezTo>
                    <a:pt x="8865" y="1664"/>
                    <a:pt x="8924" y="1652"/>
                    <a:pt x="8987" y="1647"/>
                  </a:cubicBezTo>
                  <a:cubicBezTo>
                    <a:pt x="9008" y="1645"/>
                    <a:pt x="9030" y="1644"/>
                    <a:pt x="9052" y="1644"/>
                  </a:cubicBezTo>
                  <a:close/>
                  <a:moveTo>
                    <a:pt x="10430" y="2162"/>
                  </a:moveTo>
                  <a:cubicBezTo>
                    <a:pt x="11012" y="2162"/>
                    <a:pt x="11695" y="3039"/>
                    <a:pt x="11126" y="3497"/>
                  </a:cubicBezTo>
                  <a:cubicBezTo>
                    <a:pt x="11110" y="3510"/>
                    <a:pt x="11098" y="3525"/>
                    <a:pt x="11088" y="3540"/>
                  </a:cubicBezTo>
                  <a:cubicBezTo>
                    <a:pt x="11044" y="3496"/>
                    <a:pt x="10999" y="3451"/>
                    <a:pt x="10961" y="3406"/>
                  </a:cubicBezTo>
                  <a:cubicBezTo>
                    <a:pt x="10837" y="3254"/>
                    <a:pt x="10717" y="3092"/>
                    <a:pt x="10611" y="2924"/>
                  </a:cubicBezTo>
                  <a:cubicBezTo>
                    <a:pt x="10641" y="2723"/>
                    <a:pt x="10471" y="2592"/>
                    <a:pt x="10249" y="2502"/>
                  </a:cubicBezTo>
                  <a:cubicBezTo>
                    <a:pt x="10255" y="2491"/>
                    <a:pt x="10262" y="2480"/>
                    <a:pt x="10266" y="2468"/>
                  </a:cubicBezTo>
                  <a:cubicBezTo>
                    <a:pt x="10298" y="2368"/>
                    <a:pt x="10308" y="2269"/>
                    <a:pt x="10301" y="2174"/>
                  </a:cubicBezTo>
                  <a:cubicBezTo>
                    <a:pt x="10341" y="2170"/>
                    <a:pt x="10379" y="2164"/>
                    <a:pt x="10423" y="2162"/>
                  </a:cubicBezTo>
                  <a:cubicBezTo>
                    <a:pt x="10425" y="2162"/>
                    <a:pt x="10428" y="2162"/>
                    <a:pt x="10430" y="2162"/>
                  </a:cubicBezTo>
                  <a:close/>
                  <a:moveTo>
                    <a:pt x="3345" y="948"/>
                  </a:moveTo>
                  <a:cubicBezTo>
                    <a:pt x="3393" y="948"/>
                    <a:pt x="3443" y="949"/>
                    <a:pt x="3495" y="952"/>
                  </a:cubicBezTo>
                  <a:cubicBezTo>
                    <a:pt x="3445" y="1077"/>
                    <a:pt x="3384" y="1248"/>
                    <a:pt x="3382" y="1403"/>
                  </a:cubicBezTo>
                  <a:cubicBezTo>
                    <a:pt x="3285" y="1443"/>
                    <a:pt x="3196" y="1556"/>
                    <a:pt x="3208" y="1661"/>
                  </a:cubicBezTo>
                  <a:cubicBezTo>
                    <a:pt x="3210" y="1689"/>
                    <a:pt x="3214" y="1717"/>
                    <a:pt x="3219" y="1745"/>
                  </a:cubicBezTo>
                  <a:cubicBezTo>
                    <a:pt x="3237" y="1788"/>
                    <a:pt x="3245" y="1809"/>
                    <a:pt x="3246" y="1809"/>
                  </a:cubicBezTo>
                  <a:cubicBezTo>
                    <a:pt x="3246" y="1809"/>
                    <a:pt x="3245" y="1808"/>
                    <a:pt x="3243" y="1804"/>
                  </a:cubicBezTo>
                  <a:lnTo>
                    <a:pt x="3243" y="1804"/>
                  </a:lnTo>
                  <a:cubicBezTo>
                    <a:pt x="3264" y="1849"/>
                    <a:pt x="3296" y="1890"/>
                    <a:pt x="3337" y="1916"/>
                  </a:cubicBezTo>
                  <a:cubicBezTo>
                    <a:pt x="3346" y="1922"/>
                    <a:pt x="3354" y="1927"/>
                    <a:pt x="3362" y="1933"/>
                  </a:cubicBezTo>
                  <a:cubicBezTo>
                    <a:pt x="3417" y="1981"/>
                    <a:pt x="3492" y="2009"/>
                    <a:pt x="3566" y="2009"/>
                  </a:cubicBezTo>
                  <a:cubicBezTo>
                    <a:pt x="3616" y="2009"/>
                    <a:pt x="3665" y="1996"/>
                    <a:pt x="3707" y="1969"/>
                  </a:cubicBezTo>
                  <a:cubicBezTo>
                    <a:pt x="3825" y="1893"/>
                    <a:pt x="3864" y="1772"/>
                    <a:pt x="3842" y="1637"/>
                  </a:cubicBezTo>
                  <a:cubicBezTo>
                    <a:pt x="3826" y="1540"/>
                    <a:pt x="3767" y="1472"/>
                    <a:pt x="3691" y="1429"/>
                  </a:cubicBezTo>
                  <a:cubicBezTo>
                    <a:pt x="3691" y="1282"/>
                    <a:pt x="3785" y="1120"/>
                    <a:pt x="3867" y="995"/>
                  </a:cubicBezTo>
                  <a:cubicBezTo>
                    <a:pt x="4189" y="1044"/>
                    <a:pt x="4541" y="1130"/>
                    <a:pt x="4887" y="1229"/>
                  </a:cubicBezTo>
                  <a:cubicBezTo>
                    <a:pt x="4802" y="1422"/>
                    <a:pt x="4769" y="1637"/>
                    <a:pt x="4810" y="1858"/>
                  </a:cubicBezTo>
                  <a:cubicBezTo>
                    <a:pt x="4753" y="1904"/>
                    <a:pt x="4704" y="1968"/>
                    <a:pt x="4687" y="2037"/>
                  </a:cubicBezTo>
                  <a:cubicBezTo>
                    <a:pt x="4633" y="2156"/>
                    <a:pt x="4693" y="2317"/>
                    <a:pt x="4790" y="2392"/>
                  </a:cubicBezTo>
                  <a:cubicBezTo>
                    <a:pt x="4846" y="2435"/>
                    <a:pt x="4905" y="2454"/>
                    <a:pt x="4965" y="2454"/>
                  </a:cubicBezTo>
                  <a:cubicBezTo>
                    <a:pt x="4990" y="2454"/>
                    <a:pt x="5016" y="2451"/>
                    <a:pt x="5041" y="2444"/>
                  </a:cubicBezTo>
                  <a:cubicBezTo>
                    <a:pt x="5160" y="2443"/>
                    <a:pt x="5273" y="2342"/>
                    <a:pt x="5315" y="2241"/>
                  </a:cubicBezTo>
                  <a:cubicBezTo>
                    <a:pt x="5365" y="2124"/>
                    <a:pt x="5344" y="1969"/>
                    <a:pt x="5248" y="1880"/>
                  </a:cubicBezTo>
                  <a:cubicBezTo>
                    <a:pt x="5203" y="1839"/>
                    <a:pt x="5150" y="1810"/>
                    <a:pt x="5093" y="1795"/>
                  </a:cubicBezTo>
                  <a:cubicBezTo>
                    <a:pt x="5094" y="1625"/>
                    <a:pt x="5135" y="1466"/>
                    <a:pt x="5210" y="1324"/>
                  </a:cubicBezTo>
                  <a:cubicBezTo>
                    <a:pt x="5262" y="1340"/>
                    <a:pt x="5314" y="1357"/>
                    <a:pt x="5365" y="1373"/>
                  </a:cubicBezTo>
                  <a:cubicBezTo>
                    <a:pt x="5365" y="1392"/>
                    <a:pt x="5365" y="1411"/>
                    <a:pt x="5366" y="1431"/>
                  </a:cubicBezTo>
                  <a:cubicBezTo>
                    <a:pt x="5369" y="1554"/>
                    <a:pt x="5462" y="1619"/>
                    <a:pt x="5556" y="1619"/>
                  </a:cubicBezTo>
                  <a:cubicBezTo>
                    <a:pt x="5630" y="1619"/>
                    <a:pt x="5705" y="1579"/>
                    <a:pt x="5740" y="1496"/>
                  </a:cubicBezTo>
                  <a:cubicBezTo>
                    <a:pt x="6033" y="1592"/>
                    <a:pt x="6286" y="1683"/>
                    <a:pt x="6463" y="1743"/>
                  </a:cubicBezTo>
                  <a:cubicBezTo>
                    <a:pt x="6435" y="1910"/>
                    <a:pt x="6441" y="2084"/>
                    <a:pt x="6488" y="2255"/>
                  </a:cubicBezTo>
                  <a:cubicBezTo>
                    <a:pt x="6352" y="2298"/>
                    <a:pt x="6239" y="2426"/>
                    <a:pt x="6246" y="2573"/>
                  </a:cubicBezTo>
                  <a:cubicBezTo>
                    <a:pt x="6254" y="2754"/>
                    <a:pt x="6393" y="2908"/>
                    <a:pt x="6580" y="2908"/>
                  </a:cubicBezTo>
                  <a:cubicBezTo>
                    <a:pt x="6755" y="2908"/>
                    <a:pt x="6923" y="2754"/>
                    <a:pt x="6914" y="2573"/>
                  </a:cubicBezTo>
                  <a:cubicBezTo>
                    <a:pt x="6909" y="2456"/>
                    <a:pt x="6848" y="2350"/>
                    <a:pt x="6754" y="2290"/>
                  </a:cubicBezTo>
                  <a:cubicBezTo>
                    <a:pt x="6724" y="2137"/>
                    <a:pt x="6722" y="1980"/>
                    <a:pt x="6749" y="1831"/>
                  </a:cubicBezTo>
                  <a:lnTo>
                    <a:pt x="6749" y="1831"/>
                  </a:lnTo>
                  <a:cubicBezTo>
                    <a:pt x="6952" y="1887"/>
                    <a:pt x="7395" y="2003"/>
                    <a:pt x="7906" y="2141"/>
                  </a:cubicBezTo>
                  <a:cubicBezTo>
                    <a:pt x="7872" y="2299"/>
                    <a:pt x="7872" y="2463"/>
                    <a:pt x="7906" y="2626"/>
                  </a:cubicBezTo>
                  <a:cubicBezTo>
                    <a:pt x="7905" y="2627"/>
                    <a:pt x="7902" y="2627"/>
                    <a:pt x="7900" y="2629"/>
                  </a:cubicBezTo>
                  <a:cubicBezTo>
                    <a:pt x="7740" y="2696"/>
                    <a:pt x="7678" y="2854"/>
                    <a:pt x="7708" y="3019"/>
                  </a:cubicBezTo>
                  <a:cubicBezTo>
                    <a:pt x="7709" y="3023"/>
                    <a:pt x="7710" y="3027"/>
                    <a:pt x="7710" y="3032"/>
                  </a:cubicBezTo>
                  <a:cubicBezTo>
                    <a:pt x="7738" y="3184"/>
                    <a:pt x="7890" y="3271"/>
                    <a:pt x="8035" y="3271"/>
                  </a:cubicBezTo>
                  <a:cubicBezTo>
                    <a:pt x="8078" y="3271"/>
                    <a:pt x="8121" y="3263"/>
                    <a:pt x="8159" y="3247"/>
                  </a:cubicBezTo>
                  <a:cubicBezTo>
                    <a:pt x="8355" y="3164"/>
                    <a:pt x="8400" y="2957"/>
                    <a:pt x="8318" y="2776"/>
                  </a:cubicBezTo>
                  <a:cubicBezTo>
                    <a:pt x="8316" y="2771"/>
                    <a:pt x="8314" y="2767"/>
                    <a:pt x="8313" y="2764"/>
                  </a:cubicBezTo>
                  <a:cubicBezTo>
                    <a:pt x="8286" y="2706"/>
                    <a:pt x="8239" y="2665"/>
                    <a:pt x="8184" y="2638"/>
                  </a:cubicBezTo>
                  <a:cubicBezTo>
                    <a:pt x="8174" y="2496"/>
                    <a:pt x="8192" y="2358"/>
                    <a:pt x="8234" y="2231"/>
                  </a:cubicBezTo>
                  <a:cubicBezTo>
                    <a:pt x="8591" y="2329"/>
                    <a:pt x="8960" y="2433"/>
                    <a:pt x="9287" y="2531"/>
                  </a:cubicBezTo>
                  <a:cubicBezTo>
                    <a:pt x="9209" y="2726"/>
                    <a:pt x="9186" y="2939"/>
                    <a:pt x="9243" y="3150"/>
                  </a:cubicBezTo>
                  <a:cubicBezTo>
                    <a:pt x="9222" y="3162"/>
                    <a:pt x="9203" y="3177"/>
                    <a:pt x="9186" y="3195"/>
                  </a:cubicBezTo>
                  <a:cubicBezTo>
                    <a:pt x="9073" y="3318"/>
                    <a:pt x="9070" y="3490"/>
                    <a:pt x="9173" y="3617"/>
                  </a:cubicBezTo>
                  <a:lnTo>
                    <a:pt x="9173" y="3617"/>
                  </a:lnTo>
                  <a:lnTo>
                    <a:pt x="9157" y="3598"/>
                  </a:lnTo>
                  <a:lnTo>
                    <a:pt x="9157" y="3598"/>
                  </a:lnTo>
                  <a:cubicBezTo>
                    <a:pt x="9204" y="3697"/>
                    <a:pt x="9318" y="3752"/>
                    <a:pt x="9429" y="3752"/>
                  </a:cubicBezTo>
                  <a:cubicBezTo>
                    <a:pt x="9483" y="3752"/>
                    <a:pt x="9537" y="3738"/>
                    <a:pt x="9581" y="3709"/>
                  </a:cubicBezTo>
                  <a:cubicBezTo>
                    <a:pt x="9726" y="3616"/>
                    <a:pt x="9775" y="3439"/>
                    <a:pt x="9692" y="3286"/>
                  </a:cubicBezTo>
                  <a:cubicBezTo>
                    <a:pt x="9679" y="3261"/>
                    <a:pt x="9661" y="3237"/>
                    <a:pt x="9641" y="3216"/>
                  </a:cubicBezTo>
                  <a:cubicBezTo>
                    <a:pt x="9630" y="3025"/>
                    <a:pt x="9651" y="2831"/>
                    <a:pt x="9713" y="2662"/>
                  </a:cubicBezTo>
                  <a:cubicBezTo>
                    <a:pt x="10098" y="2787"/>
                    <a:pt x="10356" y="2889"/>
                    <a:pt x="10344" y="2938"/>
                  </a:cubicBezTo>
                  <a:cubicBezTo>
                    <a:pt x="10331" y="2991"/>
                    <a:pt x="10349" y="3032"/>
                    <a:pt x="10378" y="3060"/>
                  </a:cubicBezTo>
                  <a:cubicBezTo>
                    <a:pt x="9812" y="4922"/>
                    <a:pt x="9303" y="6804"/>
                    <a:pt x="8761" y="8673"/>
                  </a:cubicBezTo>
                  <a:cubicBezTo>
                    <a:pt x="8495" y="9587"/>
                    <a:pt x="8233" y="10503"/>
                    <a:pt x="7967" y="11417"/>
                  </a:cubicBezTo>
                  <a:cubicBezTo>
                    <a:pt x="7804" y="11977"/>
                    <a:pt x="7473" y="14168"/>
                    <a:pt x="6744" y="14319"/>
                  </a:cubicBezTo>
                  <a:cubicBezTo>
                    <a:pt x="6730" y="14290"/>
                    <a:pt x="6703" y="14266"/>
                    <a:pt x="6662" y="14254"/>
                  </a:cubicBezTo>
                  <a:cubicBezTo>
                    <a:pt x="5580" y="13959"/>
                    <a:pt x="4503" y="13646"/>
                    <a:pt x="3430" y="13317"/>
                  </a:cubicBezTo>
                  <a:cubicBezTo>
                    <a:pt x="2646" y="13074"/>
                    <a:pt x="587" y="12737"/>
                    <a:pt x="308" y="11795"/>
                  </a:cubicBezTo>
                  <a:lnTo>
                    <a:pt x="308" y="11795"/>
                  </a:lnTo>
                  <a:cubicBezTo>
                    <a:pt x="813" y="11887"/>
                    <a:pt x="1319" y="11983"/>
                    <a:pt x="1826" y="12058"/>
                  </a:cubicBezTo>
                  <a:cubicBezTo>
                    <a:pt x="1828" y="12059"/>
                    <a:pt x="1830" y="12059"/>
                    <a:pt x="1832" y="12059"/>
                  </a:cubicBezTo>
                  <a:cubicBezTo>
                    <a:pt x="1870" y="12059"/>
                    <a:pt x="1885" y="12001"/>
                    <a:pt x="1844" y="11994"/>
                  </a:cubicBezTo>
                  <a:cubicBezTo>
                    <a:pt x="1330" y="11894"/>
                    <a:pt x="811" y="11817"/>
                    <a:pt x="294" y="11735"/>
                  </a:cubicBezTo>
                  <a:cubicBezTo>
                    <a:pt x="291" y="11724"/>
                    <a:pt x="288" y="11714"/>
                    <a:pt x="286" y="11704"/>
                  </a:cubicBezTo>
                  <a:cubicBezTo>
                    <a:pt x="291" y="11697"/>
                    <a:pt x="296" y="11691"/>
                    <a:pt x="300" y="11683"/>
                  </a:cubicBezTo>
                  <a:cubicBezTo>
                    <a:pt x="366" y="11514"/>
                    <a:pt x="428" y="11342"/>
                    <a:pt x="489" y="11171"/>
                  </a:cubicBezTo>
                  <a:cubicBezTo>
                    <a:pt x="740" y="11192"/>
                    <a:pt x="989" y="11235"/>
                    <a:pt x="1237" y="11293"/>
                  </a:cubicBezTo>
                  <a:cubicBezTo>
                    <a:pt x="1239" y="11293"/>
                    <a:pt x="1241" y="11293"/>
                    <a:pt x="1243" y="11293"/>
                  </a:cubicBezTo>
                  <a:cubicBezTo>
                    <a:pt x="1268" y="11293"/>
                    <a:pt x="1277" y="11255"/>
                    <a:pt x="1249" y="11247"/>
                  </a:cubicBezTo>
                  <a:cubicBezTo>
                    <a:pt x="1004" y="11180"/>
                    <a:pt x="756" y="11143"/>
                    <a:pt x="505" y="11128"/>
                  </a:cubicBezTo>
                  <a:cubicBezTo>
                    <a:pt x="577" y="10922"/>
                    <a:pt x="645" y="10713"/>
                    <a:pt x="710" y="10503"/>
                  </a:cubicBezTo>
                  <a:cubicBezTo>
                    <a:pt x="916" y="10515"/>
                    <a:pt x="1122" y="10526"/>
                    <a:pt x="1329" y="10531"/>
                  </a:cubicBezTo>
                  <a:cubicBezTo>
                    <a:pt x="1329" y="10531"/>
                    <a:pt x="1329" y="10531"/>
                    <a:pt x="1330" y="10531"/>
                  </a:cubicBezTo>
                  <a:cubicBezTo>
                    <a:pt x="1364" y="10531"/>
                    <a:pt x="1362" y="10480"/>
                    <a:pt x="1329" y="10477"/>
                  </a:cubicBezTo>
                  <a:cubicBezTo>
                    <a:pt x="1128" y="10462"/>
                    <a:pt x="928" y="10452"/>
                    <a:pt x="728" y="10442"/>
                  </a:cubicBezTo>
                  <a:cubicBezTo>
                    <a:pt x="795" y="10227"/>
                    <a:pt x="856" y="10009"/>
                    <a:pt x="917" y="9790"/>
                  </a:cubicBezTo>
                  <a:cubicBezTo>
                    <a:pt x="1096" y="9805"/>
                    <a:pt x="1274" y="9819"/>
                    <a:pt x="1454" y="9820"/>
                  </a:cubicBezTo>
                  <a:cubicBezTo>
                    <a:pt x="1488" y="9820"/>
                    <a:pt x="1486" y="9773"/>
                    <a:pt x="1454" y="9770"/>
                  </a:cubicBezTo>
                  <a:cubicBezTo>
                    <a:pt x="1282" y="9747"/>
                    <a:pt x="1106" y="9738"/>
                    <a:pt x="933" y="9730"/>
                  </a:cubicBezTo>
                  <a:cubicBezTo>
                    <a:pt x="1005" y="9464"/>
                    <a:pt x="1073" y="9197"/>
                    <a:pt x="1138" y="8929"/>
                  </a:cubicBezTo>
                  <a:cubicBezTo>
                    <a:pt x="1399" y="8958"/>
                    <a:pt x="1658" y="8987"/>
                    <a:pt x="1920" y="9010"/>
                  </a:cubicBezTo>
                  <a:cubicBezTo>
                    <a:pt x="1922" y="9010"/>
                    <a:pt x="1923" y="9010"/>
                    <a:pt x="1924" y="9010"/>
                  </a:cubicBezTo>
                  <a:cubicBezTo>
                    <a:pt x="1955" y="9010"/>
                    <a:pt x="1953" y="8959"/>
                    <a:pt x="1920" y="8956"/>
                  </a:cubicBezTo>
                  <a:cubicBezTo>
                    <a:pt x="1663" y="8927"/>
                    <a:pt x="1407" y="8905"/>
                    <a:pt x="1150" y="8882"/>
                  </a:cubicBezTo>
                  <a:cubicBezTo>
                    <a:pt x="1213" y="8628"/>
                    <a:pt x="1272" y="8372"/>
                    <a:pt x="1330" y="8118"/>
                  </a:cubicBezTo>
                  <a:cubicBezTo>
                    <a:pt x="1935" y="8209"/>
                    <a:pt x="2539" y="8299"/>
                    <a:pt x="3145" y="8372"/>
                  </a:cubicBezTo>
                  <a:cubicBezTo>
                    <a:pt x="3146" y="8373"/>
                    <a:pt x="3148" y="8373"/>
                    <a:pt x="3149" y="8373"/>
                  </a:cubicBezTo>
                  <a:cubicBezTo>
                    <a:pt x="3176" y="8373"/>
                    <a:pt x="3181" y="8325"/>
                    <a:pt x="3152" y="8320"/>
                  </a:cubicBezTo>
                  <a:cubicBezTo>
                    <a:pt x="2550" y="8226"/>
                    <a:pt x="1946" y="8145"/>
                    <a:pt x="1341" y="8069"/>
                  </a:cubicBezTo>
                  <a:cubicBezTo>
                    <a:pt x="1395" y="7834"/>
                    <a:pt x="1447" y="7599"/>
                    <a:pt x="1499" y="7365"/>
                  </a:cubicBezTo>
                  <a:cubicBezTo>
                    <a:pt x="1890" y="7406"/>
                    <a:pt x="2289" y="7412"/>
                    <a:pt x="2681" y="7418"/>
                  </a:cubicBezTo>
                  <a:cubicBezTo>
                    <a:pt x="2682" y="7418"/>
                    <a:pt x="2682" y="7418"/>
                    <a:pt x="2682" y="7418"/>
                  </a:cubicBezTo>
                  <a:cubicBezTo>
                    <a:pt x="2715" y="7418"/>
                    <a:pt x="2715" y="7369"/>
                    <a:pt x="2681" y="7366"/>
                  </a:cubicBezTo>
                  <a:cubicBezTo>
                    <a:pt x="2353" y="7346"/>
                    <a:pt x="2020" y="7326"/>
                    <a:pt x="1689" y="7326"/>
                  </a:cubicBezTo>
                  <a:cubicBezTo>
                    <a:pt x="1628" y="7326"/>
                    <a:pt x="1568" y="7326"/>
                    <a:pt x="1507" y="7328"/>
                  </a:cubicBezTo>
                  <a:cubicBezTo>
                    <a:pt x="1563" y="7077"/>
                    <a:pt x="1619" y="6829"/>
                    <a:pt x="1674" y="6581"/>
                  </a:cubicBezTo>
                  <a:cubicBezTo>
                    <a:pt x="2249" y="6625"/>
                    <a:pt x="2820" y="6691"/>
                    <a:pt x="3389" y="6781"/>
                  </a:cubicBezTo>
                  <a:cubicBezTo>
                    <a:pt x="3391" y="6781"/>
                    <a:pt x="3393" y="6781"/>
                    <a:pt x="3395" y="6781"/>
                  </a:cubicBezTo>
                  <a:cubicBezTo>
                    <a:pt x="3429" y="6781"/>
                    <a:pt x="3443" y="6728"/>
                    <a:pt x="3406" y="6721"/>
                  </a:cubicBezTo>
                  <a:cubicBezTo>
                    <a:pt x="2836" y="6620"/>
                    <a:pt x="2263" y="6557"/>
                    <a:pt x="1685" y="6532"/>
                  </a:cubicBezTo>
                  <a:cubicBezTo>
                    <a:pt x="1703" y="6453"/>
                    <a:pt x="1721" y="6374"/>
                    <a:pt x="1738" y="6295"/>
                  </a:cubicBezTo>
                  <a:cubicBezTo>
                    <a:pt x="1778" y="6120"/>
                    <a:pt x="1819" y="5945"/>
                    <a:pt x="1859" y="5769"/>
                  </a:cubicBezTo>
                  <a:cubicBezTo>
                    <a:pt x="2133" y="5818"/>
                    <a:pt x="2410" y="5847"/>
                    <a:pt x="2689" y="5847"/>
                  </a:cubicBezTo>
                  <a:cubicBezTo>
                    <a:pt x="2742" y="5847"/>
                    <a:pt x="2796" y="5846"/>
                    <a:pt x="2849" y="5843"/>
                  </a:cubicBezTo>
                  <a:cubicBezTo>
                    <a:pt x="2883" y="5842"/>
                    <a:pt x="2884" y="5790"/>
                    <a:pt x="2849" y="5790"/>
                  </a:cubicBezTo>
                  <a:cubicBezTo>
                    <a:pt x="2519" y="5790"/>
                    <a:pt x="2195" y="5770"/>
                    <a:pt x="1868" y="5724"/>
                  </a:cubicBezTo>
                  <a:cubicBezTo>
                    <a:pt x="1940" y="5411"/>
                    <a:pt x="2010" y="5098"/>
                    <a:pt x="2079" y="4784"/>
                  </a:cubicBezTo>
                  <a:cubicBezTo>
                    <a:pt x="2082" y="4786"/>
                    <a:pt x="2083" y="4789"/>
                    <a:pt x="2088" y="4789"/>
                  </a:cubicBezTo>
                  <a:cubicBezTo>
                    <a:pt x="2835" y="4858"/>
                    <a:pt x="3580" y="4922"/>
                    <a:pt x="4326" y="4975"/>
                  </a:cubicBezTo>
                  <a:cubicBezTo>
                    <a:pt x="4327" y="4975"/>
                    <a:pt x="4328" y="4975"/>
                    <a:pt x="4329" y="4975"/>
                  </a:cubicBezTo>
                  <a:cubicBezTo>
                    <a:pt x="4370" y="4975"/>
                    <a:pt x="4368" y="4912"/>
                    <a:pt x="4326" y="4909"/>
                  </a:cubicBezTo>
                  <a:cubicBezTo>
                    <a:pt x="3582" y="4841"/>
                    <a:pt x="2836" y="4783"/>
                    <a:pt x="2090" y="4730"/>
                  </a:cubicBezTo>
                  <a:cubicBezTo>
                    <a:pt x="2160" y="4412"/>
                    <a:pt x="2226" y="4094"/>
                    <a:pt x="2290" y="3773"/>
                  </a:cubicBezTo>
                  <a:cubicBezTo>
                    <a:pt x="2329" y="3773"/>
                    <a:pt x="2368" y="3773"/>
                    <a:pt x="2406" y="3773"/>
                  </a:cubicBezTo>
                  <a:cubicBezTo>
                    <a:pt x="2681" y="3773"/>
                    <a:pt x="2955" y="3788"/>
                    <a:pt x="3230" y="3821"/>
                  </a:cubicBezTo>
                  <a:cubicBezTo>
                    <a:pt x="3231" y="3821"/>
                    <a:pt x="3233" y="3821"/>
                    <a:pt x="3234" y="3821"/>
                  </a:cubicBezTo>
                  <a:cubicBezTo>
                    <a:pt x="3269" y="3821"/>
                    <a:pt x="3267" y="3764"/>
                    <a:pt x="3230" y="3759"/>
                  </a:cubicBezTo>
                  <a:cubicBezTo>
                    <a:pt x="2980" y="3729"/>
                    <a:pt x="2730" y="3714"/>
                    <a:pt x="2480" y="3714"/>
                  </a:cubicBezTo>
                  <a:cubicBezTo>
                    <a:pt x="2420" y="3714"/>
                    <a:pt x="2361" y="3715"/>
                    <a:pt x="2301" y="3717"/>
                  </a:cubicBezTo>
                  <a:cubicBezTo>
                    <a:pt x="2350" y="3468"/>
                    <a:pt x="2396" y="3218"/>
                    <a:pt x="2440" y="2968"/>
                  </a:cubicBezTo>
                  <a:cubicBezTo>
                    <a:pt x="2844" y="2968"/>
                    <a:pt x="3245" y="2997"/>
                    <a:pt x="3645" y="3054"/>
                  </a:cubicBezTo>
                  <a:cubicBezTo>
                    <a:pt x="3646" y="3054"/>
                    <a:pt x="3647" y="3054"/>
                    <a:pt x="3648" y="3054"/>
                  </a:cubicBezTo>
                  <a:cubicBezTo>
                    <a:pt x="3677" y="3054"/>
                    <a:pt x="3689" y="3010"/>
                    <a:pt x="3658" y="3005"/>
                  </a:cubicBezTo>
                  <a:cubicBezTo>
                    <a:pt x="3288" y="2948"/>
                    <a:pt x="2919" y="2921"/>
                    <a:pt x="2545" y="2921"/>
                  </a:cubicBezTo>
                  <a:cubicBezTo>
                    <a:pt x="2513" y="2921"/>
                    <a:pt x="2480" y="2922"/>
                    <a:pt x="2448" y="2922"/>
                  </a:cubicBezTo>
                  <a:cubicBezTo>
                    <a:pt x="2500" y="2626"/>
                    <a:pt x="2547" y="2330"/>
                    <a:pt x="2590" y="2034"/>
                  </a:cubicBezTo>
                  <a:cubicBezTo>
                    <a:pt x="2829" y="2108"/>
                    <a:pt x="3068" y="2181"/>
                    <a:pt x="3307" y="2251"/>
                  </a:cubicBezTo>
                  <a:cubicBezTo>
                    <a:pt x="3310" y="2251"/>
                    <a:pt x="3313" y="2252"/>
                    <a:pt x="3316" y="2252"/>
                  </a:cubicBezTo>
                  <a:cubicBezTo>
                    <a:pt x="3350" y="2252"/>
                    <a:pt x="3361" y="2199"/>
                    <a:pt x="3325" y="2188"/>
                  </a:cubicBezTo>
                  <a:cubicBezTo>
                    <a:pt x="3083" y="2113"/>
                    <a:pt x="2841" y="2042"/>
                    <a:pt x="2598" y="1970"/>
                  </a:cubicBezTo>
                  <a:cubicBezTo>
                    <a:pt x="2634" y="1711"/>
                    <a:pt x="2667" y="1450"/>
                    <a:pt x="2693" y="1190"/>
                  </a:cubicBezTo>
                  <a:cubicBezTo>
                    <a:pt x="2792" y="1015"/>
                    <a:pt x="3030" y="948"/>
                    <a:pt x="3345" y="948"/>
                  </a:cubicBezTo>
                  <a:close/>
                  <a:moveTo>
                    <a:pt x="10632" y="3290"/>
                  </a:moveTo>
                  <a:cubicBezTo>
                    <a:pt x="10675" y="3379"/>
                    <a:pt x="10721" y="3464"/>
                    <a:pt x="10777" y="3549"/>
                  </a:cubicBezTo>
                  <a:cubicBezTo>
                    <a:pt x="10866" y="3682"/>
                    <a:pt x="10970" y="3842"/>
                    <a:pt x="11101" y="3950"/>
                  </a:cubicBezTo>
                  <a:cubicBezTo>
                    <a:pt x="10687" y="5817"/>
                    <a:pt x="10091" y="7639"/>
                    <a:pt x="9542" y="9469"/>
                  </a:cubicBezTo>
                  <a:lnTo>
                    <a:pt x="8691" y="12312"/>
                  </a:lnTo>
                  <a:cubicBezTo>
                    <a:pt x="8453" y="13108"/>
                    <a:pt x="8324" y="14160"/>
                    <a:pt x="7865" y="14884"/>
                  </a:cubicBezTo>
                  <a:cubicBezTo>
                    <a:pt x="7638" y="15040"/>
                    <a:pt x="7390" y="15095"/>
                    <a:pt x="7134" y="15095"/>
                  </a:cubicBezTo>
                  <a:cubicBezTo>
                    <a:pt x="6714" y="15095"/>
                    <a:pt x="6273" y="14946"/>
                    <a:pt x="5877" y="14852"/>
                  </a:cubicBezTo>
                  <a:cubicBezTo>
                    <a:pt x="5330" y="14721"/>
                    <a:pt x="4785" y="14579"/>
                    <a:pt x="4244" y="14427"/>
                  </a:cubicBezTo>
                  <a:cubicBezTo>
                    <a:pt x="3240" y="14144"/>
                    <a:pt x="2248" y="13719"/>
                    <a:pt x="1230" y="13489"/>
                  </a:cubicBezTo>
                  <a:cubicBezTo>
                    <a:pt x="1227" y="13474"/>
                    <a:pt x="1221" y="13458"/>
                    <a:pt x="1209" y="13444"/>
                  </a:cubicBezTo>
                  <a:cubicBezTo>
                    <a:pt x="1082" y="13279"/>
                    <a:pt x="963" y="13109"/>
                    <a:pt x="846" y="12938"/>
                  </a:cubicBezTo>
                  <a:lnTo>
                    <a:pt x="846" y="12938"/>
                  </a:lnTo>
                  <a:cubicBezTo>
                    <a:pt x="1745" y="13341"/>
                    <a:pt x="2701" y="13685"/>
                    <a:pt x="3675" y="13846"/>
                  </a:cubicBezTo>
                  <a:cubicBezTo>
                    <a:pt x="3677" y="13846"/>
                    <a:pt x="3679" y="13846"/>
                    <a:pt x="3681" y="13846"/>
                  </a:cubicBezTo>
                  <a:cubicBezTo>
                    <a:pt x="3714" y="13846"/>
                    <a:pt x="3726" y="13800"/>
                    <a:pt x="3691" y="13789"/>
                  </a:cubicBezTo>
                  <a:cubicBezTo>
                    <a:pt x="2731" y="13474"/>
                    <a:pt x="1759" y="13204"/>
                    <a:pt x="803" y="12876"/>
                  </a:cubicBezTo>
                  <a:cubicBezTo>
                    <a:pt x="748" y="12796"/>
                    <a:pt x="693" y="12717"/>
                    <a:pt x="639" y="12637"/>
                  </a:cubicBezTo>
                  <a:lnTo>
                    <a:pt x="639" y="12637"/>
                  </a:lnTo>
                  <a:cubicBezTo>
                    <a:pt x="926" y="12791"/>
                    <a:pt x="1269" y="12903"/>
                    <a:pt x="1547" y="12993"/>
                  </a:cubicBezTo>
                  <a:cubicBezTo>
                    <a:pt x="3219" y="13538"/>
                    <a:pt x="4895" y="14053"/>
                    <a:pt x="6589" y="14516"/>
                  </a:cubicBezTo>
                  <a:cubicBezTo>
                    <a:pt x="6602" y="14519"/>
                    <a:pt x="6614" y="14521"/>
                    <a:pt x="6626" y="14521"/>
                  </a:cubicBezTo>
                  <a:cubicBezTo>
                    <a:pt x="6658" y="14521"/>
                    <a:pt x="6684" y="14509"/>
                    <a:pt x="6705" y="14491"/>
                  </a:cubicBezTo>
                  <a:cubicBezTo>
                    <a:pt x="6770" y="14516"/>
                    <a:pt x="6830" y="14528"/>
                    <a:pt x="6888" y="14528"/>
                  </a:cubicBezTo>
                  <a:cubicBezTo>
                    <a:pt x="7186" y="14528"/>
                    <a:pt x="7391" y="14213"/>
                    <a:pt x="7510" y="13890"/>
                  </a:cubicBezTo>
                  <a:cubicBezTo>
                    <a:pt x="7932" y="12735"/>
                    <a:pt x="8231" y="11517"/>
                    <a:pt x="8582" y="10339"/>
                  </a:cubicBezTo>
                  <a:cubicBezTo>
                    <a:pt x="9280" y="7996"/>
                    <a:pt x="9998" y="5653"/>
                    <a:pt x="10632" y="3290"/>
                  </a:cubicBezTo>
                  <a:close/>
                  <a:moveTo>
                    <a:pt x="4734" y="1"/>
                  </a:moveTo>
                  <a:cubicBezTo>
                    <a:pt x="4627" y="1"/>
                    <a:pt x="4516" y="17"/>
                    <a:pt x="4402" y="51"/>
                  </a:cubicBezTo>
                  <a:cubicBezTo>
                    <a:pt x="4070" y="153"/>
                    <a:pt x="3811" y="393"/>
                    <a:pt x="3633" y="684"/>
                  </a:cubicBezTo>
                  <a:cubicBezTo>
                    <a:pt x="3510" y="657"/>
                    <a:pt x="3389" y="639"/>
                    <a:pt x="3269" y="639"/>
                  </a:cubicBezTo>
                  <a:cubicBezTo>
                    <a:pt x="3258" y="639"/>
                    <a:pt x="3247" y="639"/>
                    <a:pt x="3236" y="639"/>
                  </a:cubicBezTo>
                  <a:cubicBezTo>
                    <a:pt x="2937" y="648"/>
                    <a:pt x="2691" y="766"/>
                    <a:pt x="2614" y="1003"/>
                  </a:cubicBezTo>
                  <a:cubicBezTo>
                    <a:pt x="2587" y="1008"/>
                    <a:pt x="2564" y="1025"/>
                    <a:pt x="2557" y="1055"/>
                  </a:cubicBezTo>
                  <a:cubicBezTo>
                    <a:pt x="2128" y="2811"/>
                    <a:pt x="1843" y="4602"/>
                    <a:pt x="1434" y="6363"/>
                  </a:cubicBezTo>
                  <a:cubicBezTo>
                    <a:pt x="1024" y="8120"/>
                    <a:pt x="419" y="9853"/>
                    <a:pt x="69" y="11619"/>
                  </a:cubicBezTo>
                  <a:cubicBezTo>
                    <a:pt x="64" y="11645"/>
                    <a:pt x="68" y="11667"/>
                    <a:pt x="74" y="11688"/>
                  </a:cubicBezTo>
                  <a:cubicBezTo>
                    <a:pt x="0" y="11962"/>
                    <a:pt x="85" y="12179"/>
                    <a:pt x="253" y="12355"/>
                  </a:cubicBezTo>
                  <a:cubicBezTo>
                    <a:pt x="431" y="12756"/>
                    <a:pt x="692" y="13125"/>
                    <a:pt x="964" y="13469"/>
                  </a:cubicBezTo>
                  <a:cubicBezTo>
                    <a:pt x="952" y="13491"/>
                    <a:pt x="953" y="13517"/>
                    <a:pt x="981" y="13533"/>
                  </a:cubicBezTo>
                  <a:cubicBezTo>
                    <a:pt x="1000" y="13545"/>
                    <a:pt x="1021" y="13555"/>
                    <a:pt x="1041" y="13566"/>
                  </a:cubicBezTo>
                  <a:cubicBezTo>
                    <a:pt x="1047" y="13574"/>
                    <a:pt x="1054" y="13582"/>
                    <a:pt x="1062" y="13591"/>
                  </a:cubicBezTo>
                  <a:cubicBezTo>
                    <a:pt x="1081" y="13616"/>
                    <a:pt x="1105" y="13626"/>
                    <a:pt x="1128" y="13626"/>
                  </a:cubicBezTo>
                  <a:cubicBezTo>
                    <a:pt x="1135" y="13626"/>
                    <a:pt x="1142" y="13625"/>
                    <a:pt x="1149" y="13624"/>
                  </a:cubicBezTo>
                  <a:cubicBezTo>
                    <a:pt x="2399" y="14276"/>
                    <a:pt x="3919" y="14591"/>
                    <a:pt x="5272" y="14933"/>
                  </a:cubicBezTo>
                  <a:cubicBezTo>
                    <a:pt x="5717" y="15045"/>
                    <a:pt x="6497" y="15346"/>
                    <a:pt x="7142" y="15346"/>
                  </a:cubicBezTo>
                  <a:cubicBezTo>
                    <a:pt x="7520" y="15346"/>
                    <a:pt x="7852" y="15243"/>
                    <a:pt x="8044" y="14938"/>
                  </a:cubicBezTo>
                  <a:cubicBezTo>
                    <a:pt x="8046" y="14934"/>
                    <a:pt x="8046" y="14931"/>
                    <a:pt x="8047" y="14928"/>
                  </a:cubicBezTo>
                  <a:cubicBezTo>
                    <a:pt x="8459" y="14438"/>
                    <a:pt x="8579" y="13682"/>
                    <a:pt x="8756" y="13098"/>
                  </a:cubicBezTo>
                  <a:cubicBezTo>
                    <a:pt x="9074" y="12058"/>
                    <a:pt x="9388" y="11016"/>
                    <a:pt x="9703" y="9975"/>
                  </a:cubicBezTo>
                  <a:cubicBezTo>
                    <a:pt x="10304" y="7990"/>
                    <a:pt x="11030" y="5998"/>
                    <a:pt x="11419" y="3957"/>
                  </a:cubicBezTo>
                  <a:cubicBezTo>
                    <a:pt x="11430" y="3903"/>
                    <a:pt x="11413" y="3859"/>
                    <a:pt x="11385" y="3825"/>
                  </a:cubicBezTo>
                  <a:cubicBezTo>
                    <a:pt x="12267" y="3190"/>
                    <a:pt x="11471" y="1828"/>
                    <a:pt x="10559" y="1741"/>
                  </a:cubicBezTo>
                  <a:cubicBezTo>
                    <a:pt x="10527" y="1738"/>
                    <a:pt x="10494" y="1736"/>
                    <a:pt x="10461" y="1736"/>
                  </a:cubicBezTo>
                  <a:cubicBezTo>
                    <a:pt x="10357" y="1736"/>
                    <a:pt x="10253" y="1752"/>
                    <a:pt x="10152" y="1780"/>
                  </a:cubicBezTo>
                  <a:cubicBezTo>
                    <a:pt x="9912" y="1432"/>
                    <a:pt x="9426" y="1201"/>
                    <a:pt x="9017" y="1201"/>
                  </a:cubicBezTo>
                  <a:cubicBezTo>
                    <a:pt x="8948" y="1201"/>
                    <a:pt x="8881" y="1208"/>
                    <a:pt x="8818" y="1222"/>
                  </a:cubicBezTo>
                  <a:cubicBezTo>
                    <a:pt x="8752" y="1235"/>
                    <a:pt x="8692" y="1255"/>
                    <a:pt x="8633" y="1278"/>
                  </a:cubicBezTo>
                  <a:cubicBezTo>
                    <a:pt x="8405" y="962"/>
                    <a:pt x="8007" y="749"/>
                    <a:pt x="7614" y="749"/>
                  </a:cubicBezTo>
                  <a:cubicBezTo>
                    <a:pt x="7557" y="749"/>
                    <a:pt x="7500" y="753"/>
                    <a:pt x="7443" y="763"/>
                  </a:cubicBezTo>
                  <a:cubicBezTo>
                    <a:pt x="7307" y="784"/>
                    <a:pt x="7182" y="830"/>
                    <a:pt x="7070" y="891"/>
                  </a:cubicBezTo>
                  <a:cubicBezTo>
                    <a:pt x="6857" y="602"/>
                    <a:pt x="6492" y="403"/>
                    <a:pt x="6132" y="403"/>
                  </a:cubicBezTo>
                  <a:cubicBezTo>
                    <a:pt x="6094" y="403"/>
                    <a:pt x="6055" y="405"/>
                    <a:pt x="6017" y="410"/>
                  </a:cubicBezTo>
                  <a:cubicBezTo>
                    <a:pt x="5888" y="427"/>
                    <a:pt x="5763" y="462"/>
                    <a:pt x="5644" y="511"/>
                  </a:cubicBezTo>
                  <a:cubicBezTo>
                    <a:pt x="5453" y="207"/>
                    <a:pt x="5119" y="1"/>
                    <a:pt x="4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7712662" y="1751432"/>
              <a:ext cx="160630" cy="113932"/>
            </a:xfrm>
            <a:custGeom>
              <a:avLst/>
              <a:gdLst/>
              <a:ahLst/>
              <a:cxnLst/>
              <a:rect l="l" t="t" r="r" b="b"/>
              <a:pathLst>
                <a:path w="5538" h="3928" extrusionOk="0">
                  <a:moveTo>
                    <a:pt x="752" y="0"/>
                  </a:moveTo>
                  <a:cubicBezTo>
                    <a:pt x="707" y="0"/>
                    <a:pt x="676" y="27"/>
                    <a:pt x="663" y="63"/>
                  </a:cubicBezTo>
                  <a:cubicBezTo>
                    <a:pt x="631" y="65"/>
                    <a:pt x="602" y="85"/>
                    <a:pt x="589" y="126"/>
                  </a:cubicBezTo>
                  <a:cubicBezTo>
                    <a:pt x="352" y="822"/>
                    <a:pt x="131" y="1574"/>
                    <a:pt x="13" y="2300"/>
                  </a:cubicBezTo>
                  <a:cubicBezTo>
                    <a:pt x="1" y="2377"/>
                    <a:pt x="55" y="2424"/>
                    <a:pt x="111" y="2424"/>
                  </a:cubicBezTo>
                  <a:cubicBezTo>
                    <a:pt x="149" y="2424"/>
                    <a:pt x="188" y="2403"/>
                    <a:pt x="207" y="2354"/>
                  </a:cubicBezTo>
                  <a:cubicBezTo>
                    <a:pt x="474" y="1680"/>
                    <a:pt x="648" y="920"/>
                    <a:pt x="759" y="204"/>
                  </a:cubicBezTo>
                  <a:cubicBezTo>
                    <a:pt x="2251" y="749"/>
                    <a:pt x="3818" y="1120"/>
                    <a:pt x="5352" y="1523"/>
                  </a:cubicBezTo>
                  <a:cubicBezTo>
                    <a:pt x="5193" y="2264"/>
                    <a:pt x="4891" y="2965"/>
                    <a:pt x="4652" y="3682"/>
                  </a:cubicBezTo>
                  <a:cubicBezTo>
                    <a:pt x="3178" y="3175"/>
                    <a:pt x="1637" y="2731"/>
                    <a:pt x="108" y="2435"/>
                  </a:cubicBezTo>
                  <a:cubicBezTo>
                    <a:pt x="103" y="2434"/>
                    <a:pt x="98" y="2433"/>
                    <a:pt x="94" y="2433"/>
                  </a:cubicBezTo>
                  <a:cubicBezTo>
                    <a:pt x="29" y="2433"/>
                    <a:pt x="7" y="2528"/>
                    <a:pt x="76" y="2551"/>
                  </a:cubicBezTo>
                  <a:cubicBezTo>
                    <a:pt x="1596" y="3045"/>
                    <a:pt x="3148" y="3484"/>
                    <a:pt x="4684" y="3923"/>
                  </a:cubicBezTo>
                  <a:cubicBezTo>
                    <a:pt x="4696" y="3926"/>
                    <a:pt x="4707" y="3928"/>
                    <a:pt x="4718" y="3928"/>
                  </a:cubicBezTo>
                  <a:cubicBezTo>
                    <a:pt x="4806" y="3928"/>
                    <a:pt x="4843" y="3819"/>
                    <a:pt x="4795" y="3754"/>
                  </a:cubicBezTo>
                  <a:cubicBezTo>
                    <a:pt x="5234" y="3087"/>
                    <a:pt x="5405" y="2335"/>
                    <a:pt x="5531" y="1557"/>
                  </a:cubicBezTo>
                  <a:cubicBezTo>
                    <a:pt x="5537" y="1519"/>
                    <a:pt x="5523" y="1490"/>
                    <a:pt x="5501" y="1470"/>
                  </a:cubicBezTo>
                  <a:cubicBezTo>
                    <a:pt x="5533" y="1409"/>
                    <a:pt x="5520" y="1321"/>
                    <a:pt x="5433" y="1295"/>
                  </a:cubicBezTo>
                  <a:cubicBezTo>
                    <a:pt x="3897" y="831"/>
                    <a:pt x="2349" y="320"/>
                    <a:pt x="775" y="2"/>
                  </a:cubicBezTo>
                  <a:cubicBezTo>
                    <a:pt x="767" y="1"/>
                    <a:pt x="759" y="0"/>
                    <a:pt x="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740567" y="1804864"/>
              <a:ext cx="95775" cy="29875"/>
            </a:xfrm>
            <a:custGeom>
              <a:avLst/>
              <a:gdLst/>
              <a:ahLst/>
              <a:cxnLst/>
              <a:rect l="l" t="t" r="r" b="b"/>
              <a:pathLst>
                <a:path w="3302" h="1030" extrusionOk="0">
                  <a:moveTo>
                    <a:pt x="46" y="1"/>
                  </a:moveTo>
                  <a:cubicBezTo>
                    <a:pt x="10" y="1"/>
                    <a:pt x="0" y="54"/>
                    <a:pt x="38" y="69"/>
                  </a:cubicBezTo>
                  <a:cubicBezTo>
                    <a:pt x="1061" y="461"/>
                    <a:pt x="2132" y="762"/>
                    <a:pt x="3195" y="1028"/>
                  </a:cubicBezTo>
                  <a:cubicBezTo>
                    <a:pt x="3200" y="1029"/>
                    <a:pt x="3206" y="1030"/>
                    <a:pt x="3211" y="1030"/>
                  </a:cubicBezTo>
                  <a:cubicBezTo>
                    <a:pt x="3278" y="1030"/>
                    <a:pt x="3301" y="926"/>
                    <a:pt x="3228" y="906"/>
                  </a:cubicBezTo>
                  <a:cubicBezTo>
                    <a:pt x="2173" y="604"/>
                    <a:pt x="1119" y="279"/>
                    <a:pt x="57" y="2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7744541" y="1781919"/>
              <a:ext cx="100444" cy="34690"/>
            </a:xfrm>
            <a:custGeom>
              <a:avLst/>
              <a:gdLst/>
              <a:ahLst/>
              <a:cxnLst/>
              <a:rect l="l" t="t" r="r" b="b"/>
              <a:pathLst>
                <a:path w="3463" h="1196" extrusionOk="0">
                  <a:moveTo>
                    <a:pt x="66" y="0"/>
                  </a:moveTo>
                  <a:cubicBezTo>
                    <a:pt x="17" y="0"/>
                    <a:pt x="1" y="77"/>
                    <a:pt x="54" y="95"/>
                  </a:cubicBezTo>
                  <a:cubicBezTo>
                    <a:pt x="1125" y="470"/>
                    <a:pt x="2192" y="873"/>
                    <a:pt x="3281" y="1191"/>
                  </a:cubicBezTo>
                  <a:cubicBezTo>
                    <a:pt x="3293" y="1194"/>
                    <a:pt x="3305" y="1196"/>
                    <a:pt x="3316" y="1196"/>
                  </a:cubicBezTo>
                  <a:cubicBezTo>
                    <a:pt x="3428" y="1196"/>
                    <a:pt x="3462" y="1018"/>
                    <a:pt x="3340" y="976"/>
                  </a:cubicBezTo>
                  <a:cubicBezTo>
                    <a:pt x="2270" y="605"/>
                    <a:pt x="1168" y="317"/>
                    <a:pt x="81" y="2"/>
                  </a:cubicBezTo>
                  <a:cubicBezTo>
                    <a:pt x="75" y="1"/>
                    <a:pt x="71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692444" y="1850898"/>
              <a:ext cx="46118" cy="10674"/>
            </a:xfrm>
            <a:custGeom>
              <a:avLst/>
              <a:gdLst/>
              <a:ahLst/>
              <a:cxnLst/>
              <a:rect l="l" t="t" r="r" b="b"/>
              <a:pathLst>
                <a:path w="1590" h="368" extrusionOk="0">
                  <a:moveTo>
                    <a:pt x="35" y="1"/>
                  </a:moveTo>
                  <a:cubicBezTo>
                    <a:pt x="10" y="1"/>
                    <a:pt x="0" y="40"/>
                    <a:pt x="28" y="46"/>
                  </a:cubicBezTo>
                  <a:cubicBezTo>
                    <a:pt x="526" y="163"/>
                    <a:pt x="1036" y="296"/>
                    <a:pt x="1543" y="367"/>
                  </a:cubicBezTo>
                  <a:cubicBezTo>
                    <a:pt x="1545" y="367"/>
                    <a:pt x="1546" y="367"/>
                    <a:pt x="1548" y="367"/>
                  </a:cubicBezTo>
                  <a:cubicBezTo>
                    <a:pt x="1577" y="367"/>
                    <a:pt x="1590" y="324"/>
                    <a:pt x="1558" y="315"/>
                  </a:cubicBezTo>
                  <a:cubicBezTo>
                    <a:pt x="1064" y="176"/>
                    <a:pt x="544" y="94"/>
                    <a:pt x="40" y="1"/>
                  </a:cubicBezTo>
                  <a:cubicBezTo>
                    <a:pt x="38" y="1"/>
                    <a:pt x="37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9" r:id="rId5"/>
    <p:sldLayoutId id="2147483663" r:id="rId6"/>
    <p:sldLayoutId id="2147483666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e.com/brasil/estacionamentos-os-novos-viloes-da-mobilidade-urbana/" TargetMode="External"/><Relationship Id="rId7" Type="http://schemas.openxmlformats.org/officeDocument/2006/relationships/hyperlink" Target="https://negociosonline.olx.com.br/autos/mercado-automotivo/perfil-do-cliente-que-compra-carro-no-brasil/" TargetMode="External"/><Relationship Id="rId2" Type="http://schemas.openxmlformats.org/officeDocument/2006/relationships/hyperlink" Target="https://inovacaosebraeminas.com.br/solucoes-de-estacionamento-inteligen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fissionaldeecommerce.com.br/e-commerce-deve-voltar-crescer-dois-digitos-em-2018/" TargetMode="External"/><Relationship Id="rId5" Type="http://schemas.openxmlformats.org/officeDocument/2006/relationships/hyperlink" Target="https://www.suno.com.br/artigos/c2c/" TargetMode="External"/><Relationship Id="rId4" Type="http://schemas.openxmlformats.org/officeDocument/2006/relationships/hyperlink" Target="https://www.infomoney.com.br/consumo/quanto-custa-estacionar-em-sao-paulo-veja-precos-em-15-regio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>
            <a:spLocks noGrp="1"/>
          </p:cNvSpPr>
          <p:nvPr>
            <p:ph type="subTitle" idx="2"/>
          </p:nvPr>
        </p:nvSpPr>
        <p:spPr>
          <a:xfrm>
            <a:off x="1160781" y="2983865"/>
            <a:ext cx="2782570" cy="435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altLang="en-GB" sz="2000" dirty="0">
                <a:solidFill>
                  <a:schemeClr val="accent3"/>
                </a:solidFill>
                <a:latin typeface="Ubuntu" panose="020B0604030602030204" charset="0"/>
                <a:cs typeface="Ubuntu" panose="020B0604030602030204" charset="0"/>
              </a:rPr>
              <a:t>Alugue aqui sua garagem</a:t>
            </a:r>
          </a:p>
        </p:txBody>
      </p:sp>
      <p:grpSp>
        <p:nvGrpSpPr>
          <p:cNvPr id="449" name="Google Shape;449;p38"/>
          <p:cNvGrpSpPr/>
          <p:nvPr/>
        </p:nvGrpSpPr>
        <p:grpSpPr>
          <a:xfrm>
            <a:off x="2269035" y="2772213"/>
            <a:ext cx="784385" cy="142752"/>
            <a:chOff x="795060" y="2571775"/>
            <a:chExt cx="784385" cy="142752"/>
          </a:xfrm>
        </p:grpSpPr>
        <p:sp>
          <p:nvSpPr>
            <p:cNvPr id="450" name="Google Shape;450;p38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1040735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75" y="1296557"/>
            <a:ext cx="3527382" cy="16528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D026BED7-EB0A-493D-BCE5-BF2D7D42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198" y="1171303"/>
            <a:ext cx="1986959" cy="1986959"/>
          </a:xfrm>
          <a:prstGeom prst="rect">
            <a:avLst/>
          </a:prstGeom>
        </p:spPr>
      </p:pic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555715B0-4306-4826-BC4E-15DA3B09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642" y="2975330"/>
            <a:ext cx="1039247" cy="1154430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81ACD90D-EF3F-48C5-8DA1-DD45925A8C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60" r="20629" b="35640"/>
          <a:stretch/>
        </p:blipFill>
        <p:spPr>
          <a:xfrm>
            <a:off x="1180214" y="1520194"/>
            <a:ext cx="1360968" cy="1289179"/>
          </a:xfrm>
          <a:prstGeom prst="rect">
            <a:avLst/>
          </a:prstGeom>
        </p:spPr>
      </p:pic>
      <p:pic>
        <p:nvPicPr>
          <p:cNvPr id="12" name="Imagem 11" descr="Desenho de um rosto&#10;&#10;Descrição gerada automaticamente com confiança média">
            <a:extLst>
              <a:ext uri="{FF2B5EF4-FFF2-40B4-BE49-F238E27FC236}">
                <a16:creationId xmlns:a16="http://schemas.microsoft.com/office/drawing/2014/main" id="{79B00511-0B32-4B12-A53C-CF3792529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466" y="2995416"/>
            <a:ext cx="1894892" cy="1134344"/>
          </a:xfrm>
          <a:prstGeom prst="rect">
            <a:avLst/>
          </a:prstGeom>
        </p:spPr>
      </p:pic>
      <p:sp>
        <p:nvSpPr>
          <p:cNvPr id="16" name="Google Shape;718;p46">
            <a:extLst>
              <a:ext uri="{FF2B5EF4-FFF2-40B4-BE49-F238E27FC236}">
                <a16:creationId xmlns:a16="http://schemas.microsoft.com/office/drawing/2014/main" id="{86C04D30-D862-4689-ABD6-5C9CF2575F24}"/>
              </a:ext>
            </a:extLst>
          </p:cNvPr>
          <p:cNvSpPr txBox="1">
            <a:spLocks/>
          </p:cNvSpPr>
          <p:nvPr/>
        </p:nvSpPr>
        <p:spPr>
          <a:xfrm>
            <a:off x="739775" y="290195"/>
            <a:ext cx="490259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altLang="en-GB">
                <a:latin typeface="Ubuntu" panose="020B0604030602030204" charset="0"/>
                <a:cs typeface="Ubuntu" panose="020B0604030602030204" charset="0"/>
              </a:rPr>
              <a:t>Ferramentas</a:t>
            </a:r>
            <a:endParaRPr lang="pt-PT" altLang="en-GB" dirty="0">
              <a:latin typeface="Ubuntu" panose="020B0604030602030204" charset="0"/>
              <a:cs typeface="Ubuntu" panose="020B06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5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4"/>
          <p:cNvGrpSpPr/>
          <p:nvPr/>
        </p:nvGrpSpPr>
        <p:grpSpPr>
          <a:xfrm>
            <a:off x="795060" y="2287413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9CD70E0E-20F6-431A-8572-AB611FE9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00" y="245360"/>
            <a:ext cx="3879600" cy="853800"/>
          </a:xfrm>
        </p:spPr>
        <p:txBody>
          <a:bodyPr/>
          <a:lstStyle/>
          <a:p>
            <a:r>
              <a:rPr lang="pt-BR" dirty="0"/>
              <a:t>Equipe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32566D6-29F9-4EE5-A9E6-A3EF3ADAE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029" y="1127863"/>
            <a:ext cx="2694518" cy="27823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320961-70FD-4B7C-9651-B761E932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5" y="146096"/>
            <a:ext cx="7759200" cy="6129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Ubuntu" panose="020B0604030602030204"/>
              </a:rPr>
              <a:t>Requisitos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" name="Rectangle 9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74ED09D-8019-43DF-AC80-AB80DE7C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60" y="156727"/>
            <a:ext cx="7759200" cy="612900"/>
          </a:xfrm>
        </p:spPr>
        <p:txBody>
          <a:bodyPr/>
          <a:lstStyle/>
          <a:p>
            <a:r>
              <a:rPr lang="pt-BR" dirty="0">
                <a:latin typeface="Ubuntu" panose="020B0604030602030204"/>
              </a:rPr>
              <a:t>Jornada do usuário</a:t>
            </a:r>
          </a:p>
        </p:txBody>
      </p:sp>
    </p:spTree>
    <p:extLst>
      <p:ext uri="{BB962C8B-B14F-4D97-AF65-F5344CB8AC3E}">
        <p14:creationId xmlns:p14="http://schemas.microsoft.com/office/powerpoint/2010/main" val="112261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 txBox="1">
            <a:spLocks noGrp="1"/>
          </p:cNvSpPr>
          <p:nvPr>
            <p:ph type="title"/>
          </p:nvPr>
        </p:nvSpPr>
        <p:spPr>
          <a:xfrm>
            <a:off x="739775" y="290195"/>
            <a:ext cx="5625465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altLang="en-GB" sz="35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Prototipação de telas</a:t>
            </a:r>
            <a:br>
              <a:rPr lang="pt-PT" altLang="en-GB" sz="35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</a:br>
            <a:endParaRPr lang="pt-PT" altLang="en-GB" sz="3500" dirty="0"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2" name="Picture 0" descr="figm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558" y="1567003"/>
            <a:ext cx="1373197" cy="2061427"/>
          </a:xfrm>
          <a:prstGeom prst="rect">
            <a:avLst/>
          </a:prstGeom>
        </p:spPr>
      </p:pic>
      <p:pic>
        <p:nvPicPr>
          <p:cNvPr id="9" name="Imagem 8" descr="Uma imagem contendo Seta&#10;&#10;Descrição gerada automaticamente">
            <a:extLst>
              <a:ext uri="{FF2B5EF4-FFF2-40B4-BE49-F238E27FC236}">
                <a16:creationId xmlns:a16="http://schemas.microsoft.com/office/drawing/2014/main" id="{76EFEF88-F17E-4400-A3C2-F4E13D883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327" y="596582"/>
            <a:ext cx="1848339" cy="40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17F3714-C6F7-4166-A730-0DB840BA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188625"/>
            <a:ext cx="7759200" cy="6129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Diferencial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C73469-2CC4-440B-9726-F1AD04BE67A1}"/>
              </a:ext>
            </a:extLst>
          </p:cNvPr>
          <p:cNvSpPr/>
          <p:nvPr/>
        </p:nvSpPr>
        <p:spPr>
          <a:xfrm rot="2217720">
            <a:off x="7656377" y="3082612"/>
            <a:ext cx="879971" cy="1996996"/>
          </a:xfrm>
          <a:prstGeom prst="rect">
            <a:avLst/>
          </a:prstGeom>
          <a:solidFill>
            <a:srgbClr val="4665AE"/>
          </a:solidFill>
          <a:ln>
            <a:solidFill>
              <a:srgbClr val="466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3D60E53-7A45-4608-AEF0-61D5B56EE3B9}"/>
              </a:ext>
            </a:extLst>
          </p:cNvPr>
          <p:cNvSpPr/>
          <p:nvPr/>
        </p:nvSpPr>
        <p:spPr>
          <a:xfrm>
            <a:off x="1739088" y="1977652"/>
            <a:ext cx="509034" cy="5090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006442BF-67CC-4397-BB78-CBD0C83C0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3" y="1434358"/>
            <a:ext cx="2997624" cy="2997624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1CAC12D-61AE-4C88-8BE8-8033E240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204" y="1297987"/>
            <a:ext cx="3270369" cy="3270369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D3628B5-41D1-48AE-A716-583BD2F9F033}"/>
              </a:ext>
            </a:extLst>
          </p:cNvPr>
          <p:cNvCxnSpPr>
            <a:cxnSpLocks/>
          </p:cNvCxnSpPr>
          <p:nvPr/>
        </p:nvCxnSpPr>
        <p:spPr>
          <a:xfrm>
            <a:off x="4572000" y="1078601"/>
            <a:ext cx="0" cy="37091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4"/>
          <p:cNvGrpSpPr/>
          <p:nvPr/>
        </p:nvGrpSpPr>
        <p:grpSpPr>
          <a:xfrm>
            <a:off x="795060" y="2287413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33"/>
          <p:cNvSpPr txBox="1"/>
          <p:nvPr/>
        </p:nvSpPr>
        <p:spPr>
          <a:xfrm>
            <a:off x="678325" y="1102989"/>
            <a:ext cx="4223286" cy="11448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b="1" dirty="0">
                <a:solidFill>
                  <a:schemeClr val="tx2"/>
                </a:solidFill>
                <a:latin typeface="Ubuntu" panose="020B0604030602030204" charset="0"/>
                <a:cs typeface="Ubuntu" panose="020B0604030602030204" charset="0"/>
              </a:rPr>
              <a:t>Desenho de Arquitetura </a:t>
            </a:r>
          </a:p>
        </p:txBody>
      </p:sp>
      <p:pic>
        <p:nvPicPr>
          <p:cNvPr id="6" name="Picture 1">
            <a:hlinkClick r:id="rId3"/>
            <a:extLst>
              <a:ext uri="{FF2B5EF4-FFF2-40B4-BE49-F238E27FC236}">
                <a16:creationId xmlns:a16="http://schemas.microsoft.com/office/drawing/2014/main" id="{62C0AB6E-C677-4562-9339-B09E85C4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238" y="1981725"/>
            <a:ext cx="2391975" cy="11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33C40F-4545-49A4-AE94-541DEC64B78F}"/>
              </a:ext>
            </a:extLst>
          </p:cNvPr>
          <p:cNvSpPr/>
          <p:nvPr/>
        </p:nvSpPr>
        <p:spPr>
          <a:xfrm>
            <a:off x="2843454" y="44292"/>
            <a:ext cx="4550736" cy="2656378"/>
          </a:xfrm>
          <a:prstGeom prst="roundRect">
            <a:avLst>
              <a:gd name="adj" fmla="val 5145"/>
            </a:avLst>
          </a:prstGeom>
          <a:solidFill>
            <a:schemeClr val="accent5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46C2AD-2A99-47E7-B279-57BEFD0B27D3}"/>
              </a:ext>
            </a:extLst>
          </p:cNvPr>
          <p:cNvSpPr txBox="1"/>
          <p:nvPr/>
        </p:nvSpPr>
        <p:spPr>
          <a:xfrm>
            <a:off x="5925374" y="147494"/>
            <a:ext cx="140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000" b="1" dirty="0">
                <a:solidFill>
                  <a:schemeClr val="tx2">
                    <a:lumMod val="50000"/>
                  </a:schemeClr>
                </a:solidFill>
                <a:latin typeface="Ubuntu"/>
              </a:rPr>
              <a:t>Application</a:t>
            </a:r>
            <a:endParaRPr lang="pt-PT" altLang="pt-BR" sz="1800" b="1" dirty="0">
              <a:solidFill>
                <a:schemeClr val="tx2">
                  <a:lumMod val="50000"/>
                </a:schemeClr>
              </a:solidFill>
              <a:latin typeface="Ubuntu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C88099-BAE7-430F-86E3-95C84BC4FF6F}"/>
              </a:ext>
            </a:extLst>
          </p:cNvPr>
          <p:cNvSpPr/>
          <p:nvPr/>
        </p:nvSpPr>
        <p:spPr>
          <a:xfrm>
            <a:off x="4263563" y="150061"/>
            <a:ext cx="1635872" cy="103795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Ubuntu"/>
              </a:rPr>
              <a:t>Web Application</a:t>
            </a: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/>
              </a:rPr>
              <a:t>[Container: Spring Boot]</a:t>
            </a:r>
          </a:p>
          <a:p>
            <a:pPr algn="ctr"/>
            <a:endParaRPr lang="pt-BR" sz="1000" dirty="0">
              <a:solidFill>
                <a:prstClr val="white"/>
              </a:solidFill>
              <a:latin typeface="Ubuntu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/>
              </a:rPr>
              <a:t>Buscar, inserir e autenticar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1AFFCB-9550-4727-9A29-91F3C0C96862}"/>
              </a:ext>
            </a:extLst>
          </p:cNvPr>
          <p:cNvSpPr/>
          <p:nvPr/>
        </p:nvSpPr>
        <p:spPr>
          <a:xfrm>
            <a:off x="5456348" y="1524861"/>
            <a:ext cx="1553875" cy="100421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>
                <a:solidFill>
                  <a:prstClr val="white"/>
                </a:solidFill>
                <a:latin typeface="Ubuntu"/>
              </a:rPr>
              <a:t>ClientSide</a:t>
            </a:r>
            <a:r>
              <a:rPr lang="pt-BR" sz="1200" b="1" dirty="0">
                <a:solidFill>
                  <a:prstClr val="white"/>
                </a:solidFill>
                <a:latin typeface="Ubuntu"/>
              </a:rPr>
              <a:t> Web</a:t>
            </a: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/>
              </a:rPr>
              <a:t>[Container: </a:t>
            </a:r>
            <a:r>
              <a:rPr lang="pt-BR" sz="1000" b="1" dirty="0" err="1">
                <a:solidFill>
                  <a:prstClr val="white"/>
                </a:solidFill>
                <a:latin typeface="Ubuntu"/>
              </a:rPr>
              <a:t>ReactJs</a:t>
            </a:r>
            <a:r>
              <a:rPr lang="pt-BR" sz="1000" b="1" dirty="0">
                <a:solidFill>
                  <a:prstClr val="white"/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prstClr val="white"/>
              </a:solidFill>
              <a:latin typeface="Ubuntu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/>
              </a:rPr>
              <a:t>Alugar e disponibilizar garagens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7FDDA2-91F8-44D8-A684-7B21AAD0380D}"/>
              </a:ext>
            </a:extLst>
          </p:cNvPr>
          <p:cNvSpPr/>
          <p:nvPr/>
        </p:nvSpPr>
        <p:spPr>
          <a:xfrm>
            <a:off x="3168503" y="1511617"/>
            <a:ext cx="1622804" cy="101745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prstClr val="white"/>
                </a:solidFill>
                <a:latin typeface="Ubuntu"/>
              </a:rPr>
              <a:t>Aplicação Mobile</a:t>
            </a: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/>
              </a:rPr>
              <a:t>[Container: </a:t>
            </a:r>
            <a:r>
              <a:rPr lang="pt-BR" sz="1000" b="1" dirty="0" err="1">
                <a:solidFill>
                  <a:prstClr val="white"/>
                </a:solidFill>
                <a:latin typeface="Ubuntu"/>
              </a:rPr>
              <a:t>Kotlin</a:t>
            </a:r>
            <a:r>
              <a:rPr lang="pt-BR" sz="1000" b="1" dirty="0">
                <a:solidFill>
                  <a:prstClr val="white"/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prstClr val="white"/>
              </a:solidFill>
              <a:latin typeface="Ubuntu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/>
              </a:rPr>
              <a:t>Alugar e disponibilizar garagens</a:t>
            </a:r>
          </a:p>
        </p:txBody>
      </p:sp>
      <p:sp>
        <p:nvSpPr>
          <p:cNvPr id="9" name="Fluxograma: Armazenamento de Acesso Direto 7">
            <a:extLst>
              <a:ext uri="{FF2B5EF4-FFF2-40B4-BE49-F238E27FC236}">
                <a16:creationId xmlns:a16="http://schemas.microsoft.com/office/drawing/2014/main" id="{F8885DC0-858E-45E4-9DBD-AF8021EF5DD7}"/>
              </a:ext>
            </a:extLst>
          </p:cNvPr>
          <p:cNvSpPr/>
          <p:nvPr/>
        </p:nvSpPr>
        <p:spPr>
          <a:xfrm rot="16200000">
            <a:off x="410035" y="-2842"/>
            <a:ext cx="1274921" cy="1753995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0" name="CaixaDeTexto 13">
            <a:extLst>
              <a:ext uri="{FF2B5EF4-FFF2-40B4-BE49-F238E27FC236}">
                <a16:creationId xmlns:a16="http://schemas.microsoft.com/office/drawing/2014/main" id="{2694E722-BC65-4A97-BB60-E4634C2B9A9C}"/>
              </a:ext>
            </a:extLst>
          </p:cNvPr>
          <p:cNvSpPr txBox="1"/>
          <p:nvPr/>
        </p:nvSpPr>
        <p:spPr>
          <a:xfrm>
            <a:off x="157839" y="309145"/>
            <a:ext cx="177931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/>
                </a:solidFill>
                <a:latin typeface="Ubuntu"/>
              </a:rPr>
              <a:t>Database</a:t>
            </a:r>
            <a:endParaRPr lang="pt-BR" sz="1500" b="1" dirty="0" err="1">
              <a:solidFill>
                <a:schemeClr val="bg1"/>
              </a:solidFill>
              <a:latin typeface="Ubuntu"/>
            </a:endParaRPr>
          </a:p>
          <a:p>
            <a:pPr algn="ctr"/>
            <a:endParaRPr lang="pt-BR" sz="1050" b="1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BR" sz="1000" b="1" dirty="0">
                <a:solidFill>
                  <a:schemeClr val="bg1"/>
                </a:solidFill>
                <a:latin typeface="Ubuntu"/>
              </a:rPr>
              <a:t>[Container: SQL Server]</a:t>
            </a:r>
          </a:p>
          <a:p>
            <a:pPr algn="ctr"/>
            <a:endParaRPr lang="pt-BR" sz="1050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Ubuntu"/>
              </a:rPr>
              <a:t>Armazena os dados dos usuários, garagens, anúncios, alugueis</a:t>
            </a:r>
          </a:p>
        </p:txBody>
      </p:sp>
      <p:sp>
        <p:nvSpPr>
          <p:cNvPr id="11" name="Retângulo 4">
            <a:extLst>
              <a:ext uri="{FF2B5EF4-FFF2-40B4-BE49-F238E27FC236}">
                <a16:creationId xmlns:a16="http://schemas.microsoft.com/office/drawing/2014/main" id="{6465D606-8A2D-4245-9142-5315057AC7F1}"/>
              </a:ext>
            </a:extLst>
          </p:cNvPr>
          <p:cNvSpPr/>
          <p:nvPr/>
        </p:nvSpPr>
        <p:spPr>
          <a:xfrm>
            <a:off x="4339929" y="4102181"/>
            <a:ext cx="1559507" cy="99316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API Pagamentos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Pagar.me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Realizar pagamento dos alugueis</a:t>
            </a: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0E611616-7461-4179-A0E7-DA9317FB50B1}"/>
              </a:ext>
            </a:extLst>
          </p:cNvPr>
          <p:cNvSpPr/>
          <p:nvPr/>
        </p:nvSpPr>
        <p:spPr>
          <a:xfrm>
            <a:off x="4339928" y="2888510"/>
            <a:ext cx="1559507" cy="99316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API Endereço</a:t>
            </a:r>
            <a:endParaRPr lang="pt-BR" sz="1200" b="1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ViaCep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Buscar dados do cep cadastrado</a:t>
            </a:r>
          </a:p>
        </p:txBody>
      </p:sp>
      <p:sp>
        <p:nvSpPr>
          <p:cNvPr id="13" name="Retângulo 4">
            <a:extLst>
              <a:ext uri="{FF2B5EF4-FFF2-40B4-BE49-F238E27FC236}">
                <a16:creationId xmlns:a16="http://schemas.microsoft.com/office/drawing/2014/main" id="{65068469-6780-4376-8554-0AE74B22DAB7}"/>
              </a:ext>
            </a:extLst>
          </p:cNvPr>
          <p:cNvSpPr/>
          <p:nvPr/>
        </p:nvSpPr>
        <p:spPr>
          <a:xfrm>
            <a:off x="7563555" y="1085160"/>
            <a:ext cx="1473876" cy="113207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API Mapas</a:t>
            </a:r>
            <a:endParaRPr lang="pt-BR" sz="1200" b="1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OpenStreetMap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Reenderizar mapa com a localização da garagem</a:t>
            </a:r>
          </a:p>
        </p:txBody>
      </p:sp>
      <p:sp>
        <p:nvSpPr>
          <p:cNvPr id="14" name="Retângulo 4">
            <a:extLst>
              <a:ext uri="{FF2B5EF4-FFF2-40B4-BE49-F238E27FC236}">
                <a16:creationId xmlns:a16="http://schemas.microsoft.com/office/drawing/2014/main" id="{E8A6E601-D4D9-4260-AFD7-1E093637A326}"/>
              </a:ext>
            </a:extLst>
          </p:cNvPr>
          <p:cNvSpPr/>
          <p:nvPr/>
        </p:nvSpPr>
        <p:spPr>
          <a:xfrm>
            <a:off x="7563555" y="2709737"/>
            <a:ext cx="1473876" cy="8922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Ubuntu"/>
              </a:rPr>
              <a:t>Microsservice</a:t>
            </a:r>
            <a:endParaRPr lang="pt-BR" sz="1200" dirty="0">
              <a:latin typeface="Ubuntu"/>
            </a:endParaRP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/>
              </a:rPr>
              <a:t>[Container: </a:t>
            </a:r>
            <a:r>
              <a:rPr lang="pt-PT" altLang="pt-BR" sz="1000" b="1" dirty="0" err="1">
                <a:solidFill>
                  <a:prstClr val="white"/>
                </a:solidFill>
                <a:latin typeface="Ubuntu"/>
              </a:rPr>
              <a:t>NodeJs</a:t>
            </a:r>
            <a:r>
              <a:rPr lang="pt-BR" sz="1000" b="1" dirty="0">
                <a:solidFill>
                  <a:prstClr val="white"/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prstClr val="white"/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/>
              </a:rPr>
              <a:t>Chat</a:t>
            </a:r>
          </a:p>
        </p:txBody>
      </p:sp>
      <p:sp>
        <p:nvSpPr>
          <p:cNvPr id="15" name="Retângulo 4">
            <a:extLst>
              <a:ext uri="{FF2B5EF4-FFF2-40B4-BE49-F238E27FC236}">
                <a16:creationId xmlns:a16="http://schemas.microsoft.com/office/drawing/2014/main" id="{62E38231-F629-43AC-8591-BDE976EB4D78}"/>
              </a:ext>
            </a:extLst>
          </p:cNvPr>
          <p:cNvSpPr/>
          <p:nvPr/>
        </p:nvSpPr>
        <p:spPr>
          <a:xfrm>
            <a:off x="542494" y="3157060"/>
            <a:ext cx="1509589" cy="862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Ubuntu"/>
              </a:rPr>
              <a:t>Microsservice</a:t>
            </a:r>
            <a:endParaRPr lang="pt-BR" sz="1200" dirty="0">
              <a:latin typeface="Ubuntu"/>
            </a:endParaRP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/>
              </a:rPr>
              <a:t>[Container: </a:t>
            </a:r>
            <a:r>
              <a:rPr lang="pt-PT" altLang="pt-BR" sz="1000" b="1" dirty="0" err="1">
                <a:solidFill>
                  <a:prstClr val="white"/>
                </a:solidFill>
                <a:latin typeface="Ubuntu"/>
              </a:rPr>
              <a:t>Firebase</a:t>
            </a:r>
            <a:r>
              <a:rPr lang="pt-BR" sz="1000" b="1" dirty="0">
                <a:solidFill>
                  <a:prstClr val="white"/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prstClr val="white"/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/>
              </a:rPr>
              <a:t>Chat</a:t>
            </a:r>
          </a:p>
        </p:txBody>
      </p:sp>
      <p:cxnSp>
        <p:nvCxnSpPr>
          <p:cNvPr id="16" name="Conector: Angulado 29">
            <a:extLst>
              <a:ext uri="{FF2B5EF4-FFF2-40B4-BE49-F238E27FC236}">
                <a16:creationId xmlns:a16="http://schemas.microsoft.com/office/drawing/2014/main" id="{2D03367F-80B8-4ADD-BCE8-06C84D4FDBC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4368901" y="799019"/>
            <a:ext cx="323603" cy="110159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29">
            <a:extLst>
              <a:ext uri="{FF2B5EF4-FFF2-40B4-BE49-F238E27FC236}">
                <a16:creationId xmlns:a16="http://schemas.microsoft.com/office/drawing/2014/main" id="{3B2E23B4-C59E-477F-9A9D-D6F21B471867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5638450" y="930024"/>
            <a:ext cx="855823" cy="33385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29">
            <a:extLst>
              <a:ext uri="{FF2B5EF4-FFF2-40B4-BE49-F238E27FC236}">
                <a16:creationId xmlns:a16="http://schemas.microsoft.com/office/drawing/2014/main" id="{E7ABE958-9FD4-48FB-84DF-64BBDB5D077F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rot="10800000" flipV="1">
            <a:off x="1937151" y="669038"/>
            <a:ext cx="2326413" cy="2479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29">
            <a:extLst>
              <a:ext uri="{FF2B5EF4-FFF2-40B4-BE49-F238E27FC236}">
                <a16:creationId xmlns:a16="http://schemas.microsoft.com/office/drawing/2014/main" id="{4DDD09B5-0C1F-4E84-BC42-D49E489055D0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>
          <a:xfrm rot="10800000" flipV="1">
            <a:off x="1297289" y="2020346"/>
            <a:ext cx="1871214" cy="113671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29">
            <a:extLst>
              <a:ext uri="{FF2B5EF4-FFF2-40B4-BE49-F238E27FC236}">
                <a16:creationId xmlns:a16="http://schemas.microsoft.com/office/drawing/2014/main" id="{B840AA99-944E-4CC6-801B-3FD99570C312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3731908" y="2777071"/>
            <a:ext cx="856017" cy="360023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9">
            <a:extLst>
              <a:ext uri="{FF2B5EF4-FFF2-40B4-BE49-F238E27FC236}">
                <a16:creationId xmlns:a16="http://schemas.microsoft.com/office/drawing/2014/main" id="{A543902C-9F2F-4289-AA00-35A6243E58D3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H="1" flipV="1">
            <a:off x="3168503" y="2020345"/>
            <a:ext cx="1171426" cy="2578417"/>
          </a:xfrm>
          <a:prstGeom prst="bentConnector3">
            <a:avLst>
              <a:gd name="adj1" fmla="val -19515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9">
            <a:extLst>
              <a:ext uri="{FF2B5EF4-FFF2-40B4-BE49-F238E27FC236}">
                <a16:creationId xmlns:a16="http://schemas.microsoft.com/office/drawing/2014/main" id="{DDDA8764-8EB8-495F-86CC-0A481575D8F7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5638351" y="2790157"/>
            <a:ext cx="856020" cy="33385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9">
            <a:extLst>
              <a:ext uri="{FF2B5EF4-FFF2-40B4-BE49-F238E27FC236}">
                <a16:creationId xmlns:a16="http://schemas.microsoft.com/office/drawing/2014/main" id="{9828C8E1-1DBF-4552-A338-B4BA6F07C7AC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5158066" y="3243492"/>
            <a:ext cx="2096642" cy="61390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9">
            <a:extLst>
              <a:ext uri="{FF2B5EF4-FFF2-40B4-BE49-F238E27FC236}">
                <a16:creationId xmlns:a16="http://schemas.microsoft.com/office/drawing/2014/main" id="{A20BF7AE-2124-4583-97B8-BFCA758828A1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010223" y="2026967"/>
            <a:ext cx="553332" cy="11288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9">
            <a:extLst>
              <a:ext uri="{FF2B5EF4-FFF2-40B4-BE49-F238E27FC236}">
                <a16:creationId xmlns:a16="http://schemas.microsoft.com/office/drawing/2014/main" id="{4F296E1C-E470-45EB-A839-F417184DD6F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010223" y="1651197"/>
            <a:ext cx="553332" cy="3757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0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6518991-6A28-4F35-A01A-CB23A5B2B9D8}"/>
              </a:ext>
            </a:extLst>
          </p:cNvPr>
          <p:cNvSpPr/>
          <p:nvPr/>
        </p:nvSpPr>
        <p:spPr>
          <a:xfrm>
            <a:off x="203200" y="1950720"/>
            <a:ext cx="6471920" cy="2955290"/>
          </a:xfrm>
          <a:prstGeom prst="roundRect">
            <a:avLst>
              <a:gd name="adj" fmla="val 5145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F408D06-B6EF-4EB1-A100-E44E83A745B3}"/>
              </a:ext>
            </a:extLst>
          </p:cNvPr>
          <p:cNvSpPr/>
          <p:nvPr/>
        </p:nvSpPr>
        <p:spPr>
          <a:xfrm>
            <a:off x="328930" y="3686492"/>
            <a:ext cx="1594485" cy="1101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/>
                </a:solidFill>
                <a:latin typeface="Ubuntu"/>
              </a:rPr>
              <a:t>View</a:t>
            </a:r>
            <a:endParaRPr lang="pt-PT" altLang="pt-BR" sz="1100" b="1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Ubuntu"/>
              </a:rPr>
              <a:t>[Component: MVVM Architecture]</a:t>
            </a:r>
            <a:endParaRPr lang="pt-PT" altLang="pt-BR" sz="1100" b="1" dirty="0">
              <a:solidFill>
                <a:schemeClr val="bg1"/>
              </a:solidFill>
              <a:latin typeface="Ubuntu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/>
              </a:rPr>
              <a:t>Camada de apresentação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44653FD-9205-4E16-995B-E0DB45AF3889}"/>
              </a:ext>
            </a:extLst>
          </p:cNvPr>
          <p:cNvSpPr txBox="1"/>
          <p:nvPr/>
        </p:nvSpPr>
        <p:spPr>
          <a:xfrm>
            <a:off x="328930" y="2240182"/>
            <a:ext cx="158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Ubuntu"/>
              </a:defRPr>
            </a:lvl1pPr>
          </a:lstStyle>
          <a:p>
            <a:r>
              <a:rPr lang="pt-PT" altLang="pt-BR" dirty="0"/>
              <a:t>Mobile</a:t>
            </a:r>
          </a:p>
          <a:p>
            <a:r>
              <a:rPr lang="pt-PT" altLang="pt-BR" dirty="0"/>
              <a:t>Application</a:t>
            </a:r>
          </a:p>
        </p:txBody>
      </p:sp>
      <p:sp>
        <p:nvSpPr>
          <p:cNvPr id="49" name="Retângulo 52">
            <a:extLst>
              <a:ext uri="{FF2B5EF4-FFF2-40B4-BE49-F238E27FC236}">
                <a16:creationId xmlns:a16="http://schemas.microsoft.com/office/drawing/2014/main" id="{FD3613E8-24E8-451F-9DA2-32768ACAFD2A}"/>
              </a:ext>
            </a:extLst>
          </p:cNvPr>
          <p:cNvSpPr/>
          <p:nvPr/>
        </p:nvSpPr>
        <p:spPr>
          <a:xfrm>
            <a:off x="4946015" y="2153285"/>
            <a:ext cx="1614170" cy="1102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/>
                </a:solidFill>
                <a:latin typeface="Ubuntu"/>
              </a:rPr>
              <a:t>Retrofit</a:t>
            </a:r>
            <a:endParaRPr lang="pt-PT" altLang="pt-BR" sz="1100" b="1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Ubuntu"/>
              </a:rPr>
              <a:t>[Component: Kotlin Lib ]</a:t>
            </a: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/>
              </a:rPr>
              <a:t>Biblioteca para chamar a API</a:t>
            </a:r>
          </a:p>
        </p:txBody>
      </p:sp>
      <p:sp>
        <p:nvSpPr>
          <p:cNvPr id="50" name="Retângulo 52">
            <a:extLst>
              <a:ext uri="{FF2B5EF4-FFF2-40B4-BE49-F238E27FC236}">
                <a16:creationId xmlns:a16="http://schemas.microsoft.com/office/drawing/2014/main" id="{03FCE40B-0639-41E2-96D7-C5F733C08885}"/>
              </a:ext>
            </a:extLst>
          </p:cNvPr>
          <p:cNvSpPr/>
          <p:nvPr/>
        </p:nvSpPr>
        <p:spPr>
          <a:xfrm>
            <a:off x="2642235" y="3683000"/>
            <a:ext cx="1594485" cy="1101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/>
                </a:solidFill>
                <a:latin typeface="Ubuntu"/>
              </a:rPr>
              <a:t>ViewModel</a:t>
            </a:r>
            <a:endParaRPr lang="pt-PT" altLang="pt-BR" sz="1100" b="1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Ubuntu"/>
              </a:rPr>
              <a:t>[Component: MVVM Architecture]</a:t>
            </a:r>
            <a:endParaRPr lang="pt-PT" altLang="pt-BR" sz="1100" b="1" dirty="0">
              <a:solidFill>
                <a:schemeClr val="bg1"/>
              </a:solidFill>
              <a:latin typeface="Ubuntu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/>
              </a:rPr>
              <a:t>Lógica de apresentação</a:t>
            </a:r>
          </a:p>
        </p:txBody>
      </p:sp>
      <p:sp>
        <p:nvSpPr>
          <p:cNvPr id="51" name="Retângulo 52">
            <a:extLst>
              <a:ext uri="{FF2B5EF4-FFF2-40B4-BE49-F238E27FC236}">
                <a16:creationId xmlns:a16="http://schemas.microsoft.com/office/drawing/2014/main" id="{71846A57-1310-4511-A6A4-4BA0D161BA40}"/>
              </a:ext>
            </a:extLst>
          </p:cNvPr>
          <p:cNvSpPr/>
          <p:nvPr/>
        </p:nvSpPr>
        <p:spPr>
          <a:xfrm>
            <a:off x="4955540" y="3683000"/>
            <a:ext cx="1594485" cy="1101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100" b="1" dirty="0">
                <a:solidFill>
                  <a:schemeClr val="bg1"/>
                </a:solidFill>
                <a:latin typeface="Ubuntu"/>
              </a:rPr>
              <a:t>Model</a:t>
            </a: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Ubuntu"/>
              </a:rPr>
              <a:t>[Component: MVVM Architecture]</a:t>
            </a: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/>
              </a:rPr>
              <a:t>Camada de negócios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C6D44F07-5FCE-445D-A092-2C11C9908789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1923415" y="4233863"/>
            <a:ext cx="718820" cy="34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29">
            <a:extLst>
              <a:ext uri="{FF2B5EF4-FFF2-40B4-BE49-F238E27FC236}">
                <a16:creationId xmlns:a16="http://schemas.microsoft.com/office/drawing/2014/main" id="{3FCECE37-0456-410F-BD74-501CEA7F044C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4227195" y="4234180"/>
            <a:ext cx="718820" cy="317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29">
            <a:extLst>
              <a:ext uri="{FF2B5EF4-FFF2-40B4-BE49-F238E27FC236}">
                <a16:creationId xmlns:a16="http://schemas.microsoft.com/office/drawing/2014/main" id="{A84DF318-E1FF-4DBA-B9E4-DA1BEDB1C56F}"/>
              </a:ext>
            </a:extLst>
          </p:cNvPr>
          <p:cNvCxnSpPr>
            <a:stCxn id="51" idx="0"/>
            <a:endCxn id="49" idx="2"/>
          </p:cNvCxnSpPr>
          <p:nvPr/>
        </p:nvCxnSpPr>
        <p:spPr>
          <a:xfrm rot="16200000">
            <a:off x="5539740" y="3469640"/>
            <a:ext cx="426720" cy="317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29">
            <a:extLst>
              <a:ext uri="{FF2B5EF4-FFF2-40B4-BE49-F238E27FC236}">
                <a16:creationId xmlns:a16="http://schemas.microsoft.com/office/drawing/2014/main" id="{2642E34A-2770-4DDE-B845-66EFC96EAC43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4722495" y="1122680"/>
            <a:ext cx="880110" cy="1181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29">
            <a:extLst>
              <a:ext uri="{FF2B5EF4-FFF2-40B4-BE49-F238E27FC236}">
                <a16:creationId xmlns:a16="http://schemas.microsoft.com/office/drawing/2014/main" id="{A8B826AA-A8CE-4926-BD16-C94B4F1F1D62}"/>
              </a:ext>
            </a:extLst>
          </p:cNvPr>
          <p:cNvCxnSpPr>
            <a:cxnSpLocks/>
            <a:stCxn id="70" idx="1"/>
            <a:endCxn id="68" idx="3"/>
          </p:cNvCxnSpPr>
          <p:nvPr/>
        </p:nvCxnSpPr>
        <p:spPr>
          <a:xfrm rot="10800000" flipV="1">
            <a:off x="4994305" y="675292"/>
            <a:ext cx="2061066" cy="29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29">
            <a:extLst>
              <a:ext uri="{FF2B5EF4-FFF2-40B4-BE49-F238E27FC236}">
                <a16:creationId xmlns:a16="http://schemas.microsoft.com/office/drawing/2014/main" id="{0BDB9841-35E6-4523-8100-D21D4233B45F}"/>
              </a:ext>
            </a:extLst>
          </p:cNvPr>
          <p:cNvCxnSpPr>
            <a:cxnSpLocks/>
            <a:stCxn id="68" idx="1"/>
            <a:endCxn id="67" idx="3"/>
          </p:cNvCxnSpPr>
          <p:nvPr/>
        </p:nvCxnSpPr>
        <p:spPr>
          <a:xfrm rot="10800000" flipV="1">
            <a:off x="1937150" y="678236"/>
            <a:ext cx="1412106" cy="23876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29">
            <a:extLst>
              <a:ext uri="{FF2B5EF4-FFF2-40B4-BE49-F238E27FC236}">
                <a16:creationId xmlns:a16="http://schemas.microsoft.com/office/drawing/2014/main" id="{F731B245-69CA-4F24-BBDD-888976DC744A}"/>
              </a:ext>
            </a:extLst>
          </p:cNvPr>
          <p:cNvCxnSpPr>
            <a:cxnSpLocks/>
            <a:stCxn id="49" idx="3"/>
            <a:endCxn id="75" idx="1"/>
          </p:cNvCxnSpPr>
          <p:nvPr/>
        </p:nvCxnSpPr>
        <p:spPr>
          <a:xfrm flipV="1">
            <a:off x="6560185" y="2322424"/>
            <a:ext cx="992277" cy="3823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29">
            <a:extLst>
              <a:ext uri="{FF2B5EF4-FFF2-40B4-BE49-F238E27FC236}">
                <a16:creationId xmlns:a16="http://schemas.microsoft.com/office/drawing/2014/main" id="{EE1DE9CD-F764-4C5F-8778-DD1886E6E9B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558280" y="2981295"/>
            <a:ext cx="994181" cy="6640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Armazenamento de Acesso Direto 7">
            <a:extLst>
              <a:ext uri="{FF2B5EF4-FFF2-40B4-BE49-F238E27FC236}">
                <a16:creationId xmlns:a16="http://schemas.microsoft.com/office/drawing/2014/main" id="{1A3C478E-0D0A-417A-ADD6-085B21E4D86E}"/>
              </a:ext>
            </a:extLst>
          </p:cNvPr>
          <p:cNvSpPr/>
          <p:nvPr/>
        </p:nvSpPr>
        <p:spPr>
          <a:xfrm rot="16200000">
            <a:off x="410035" y="-2842"/>
            <a:ext cx="1274921" cy="1753995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7" name="CaixaDeTexto 13">
            <a:extLst>
              <a:ext uri="{FF2B5EF4-FFF2-40B4-BE49-F238E27FC236}">
                <a16:creationId xmlns:a16="http://schemas.microsoft.com/office/drawing/2014/main" id="{4E62B919-6258-41DE-8941-C2CE92B2CD50}"/>
              </a:ext>
            </a:extLst>
          </p:cNvPr>
          <p:cNvSpPr txBox="1"/>
          <p:nvPr/>
        </p:nvSpPr>
        <p:spPr>
          <a:xfrm>
            <a:off x="157839" y="309145"/>
            <a:ext cx="177931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/>
                </a:solidFill>
                <a:latin typeface="Ubuntu"/>
              </a:rPr>
              <a:t>Database</a:t>
            </a:r>
            <a:endParaRPr lang="pt-BR" sz="1500" b="1" dirty="0" err="1">
              <a:solidFill>
                <a:schemeClr val="bg1"/>
              </a:solidFill>
              <a:latin typeface="Ubuntu"/>
            </a:endParaRPr>
          </a:p>
          <a:p>
            <a:pPr algn="ctr"/>
            <a:endParaRPr lang="pt-BR" sz="1050" b="1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BR" sz="1000" b="1" dirty="0">
                <a:solidFill>
                  <a:schemeClr val="bg1"/>
                </a:solidFill>
                <a:latin typeface="Ubuntu"/>
              </a:rPr>
              <a:t>[Container: SQL Server]</a:t>
            </a:r>
          </a:p>
          <a:p>
            <a:pPr algn="ctr"/>
            <a:endParaRPr lang="pt-BR" sz="1050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Ubuntu"/>
              </a:rPr>
              <a:t>Armazena os dados dos usuários, garagens, anúncios, alugueis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F74FEA1-66F3-42B4-B85E-DEBED67F113A}"/>
              </a:ext>
            </a:extLst>
          </p:cNvPr>
          <p:cNvSpPr/>
          <p:nvPr/>
        </p:nvSpPr>
        <p:spPr>
          <a:xfrm>
            <a:off x="3349256" y="84884"/>
            <a:ext cx="1645049" cy="118670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Ubuntu"/>
              </a:rPr>
              <a:t>Web Application</a:t>
            </a: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/>
              </a:rPr>
              <a:t>[Container: Spring Boot]</a:t>
            </a:r>
          </a:p>
          <a:p>
            <a:pPr algn="ctr"/>
            <a:endParaRPr lang="pt-BR" sz="1000" dirty="0">
              <a:solidFill>
                <a:prstClr val="white"/>
              </a:solidFill>
              <a:latin typeface="Ubuntu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/>
              </a:rPr>
              <a:t>Buscar, inserir e autenticar dados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B4702DC9-0E8C-48C4-B290-6AD4018A8142}"/>
              </a:ext>
            </a:extLst>
          </p:cNvPr>
          <p:cNvSpPr/>
          <p:nvPr/>
        </p:nvSpPr>
        <p:spPr>
          <a:xfrm>
            <a:off x="7055371" y="111194"/>
            <a:ext cx="1645048" cy="112819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>
                <a:solidFill>
                  <a:prstClr val="white"/>
                </a:solidFill>
                <a:latin typeface="Ubuntu"/>
              </a:rPr>
              <a:t>ClientSide</a:t>
            </a:r>
            <a:r>
              <a:rPr lang="pt-BR" sz="1200" b="1" dirty="0">
                <a:solidFill>
                  <a:prstClr val="white"/>
                </a:solidFill>
                <a:latin typeface="Ubuntu"/>
              </a:rPr>
              <a:t> Web</a:t>
            </a: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/>
              </a:rPr>
              <a:t>[Container: </a:t>
            </a:r>
            <a:r>
              <a:rPr lang="pt-BR" sz="1000" b="1" dirty="0" err="1">
                <a:solidFill>
                  <a:prstClr val="white"/>
                </a:solidFill>
                <a:latin typeface="Ubuntu"/>
              </a:rPr>
              <a:t>ReactJs</a:t>
            </a:r>
            <a:r>
              <a:rPr lang="pt-BR" sz="1000" b="1" dirty="0">
                <a:solidFill>
                  <a:prstClr val="white"/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prstClr val="white"/>
              </a:solidFill>
              <a:latin typeface="Ubuntu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/>
              </a:rPr>
              <a:t>Alugar e disponibilizar garagens</a:t>
            </a:r>
          </a:p>
        </p:txBody>
      </p:sp>
      <p:sp>
        <p:nvSpPr>
          <p:cNvPr id="74" name="Retângulo 4">
            <a:extLst>
              <a:ext uri="{FF2B5EF4-FFF2-40B4-BE49-F238E27FC236}">
                <a16:creationId xmlns:a16="http://schemas.microsoft.com/office/drawing/2014/main" id="{79C8ED96-C472-46C2-86E8-B766476A714A}"/>
              </a:ext>
            </a:extLst>
          </p:cNvPr>
          <p:cNvSpPr/>
          <p:nvPr/>
        </p:nvSpPr>
        <p:spPr>
          <a:xfrm>
            <a:off x="7552461" y="3144052"/>
            <a:ext cx="1517111" cy="100264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API Pagamentos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Pagar.me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Realizar pagamento dos alugueis</a:t>
            </a:r>
          </a:p>
        </p:txBody>
      </p:sp>
      <p:sp>
        <p:nvSpPr>
          <p:cNvPr id="75" name="Retângulo 4">
            <a:extLst>
              <a:ext uri="{FF2B5EF4-FFF2-40B4-BE49-F238E27FC236}">
                <a16:creationId xmlns:a16="http://schemas.microsoft.com/office/drawing/2014/main" id="{82F4376E-733E-4A35-8B5D-8C12646BAE58}"/>
              </a:ext>
            </a:extLst>
          </p:cNvPr>
          <p:cNvSpPr/>
          <p:nvPr/>
        </p:nvSpPr>
        <p:spPr>
          <a:xfrm>
            <a:off x="7552462" y="1821101"/>
            <a:ext cx="1517110" cy="10026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API Endereço</a:t>
            </a:r>
            <a:endParaRPr lang="pt-BR" sz="1200" b="1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ViaCep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]</a:t>
            </a: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/>
              </a:rPr>
              <a:t>Buscar dados do cep cadastrado</a:t>
            </a:r>
          </a:p>
        </p:txBody>
      </p:sp>
    </p:spTree>
    <p:extLst>
      <p:ext uri="{BB962C8B-B14F-4D97-AF65-F5344CB8AC3E}">
        <p14:creationId xmlns:p14="http://schemas.microsoft.com/office/powerpoint/2010/main" val="385334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4"/>
          <p:cNvGrpSpPr/>
          <p:nvPr/>
        </p:nvGrpSpPr>
        <p:grpSpPr>
          <a:xfrm>
            <a:off x="795060" y="2287413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33"/>
          <p:cNvSpPr txBox="1"/>
          <p:nvPr/>
        </p:nvSpPr>
        <p:spPr>
          <a:xfrm>
            <a:off x="715825" y="1572235"/>
            <a:ext cx="3064559" cy="715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b="1" dirty="0">
                <a:solidFill>
                  <a:schemeClr val="tx2"/>
                </a:solidFill>
                <a:latin typeface="Ubuntu" panose="020B0604030602030204" charset="0"/>
                <a:cs typeface="Ubuntu" panose="020B0604030602030204" charset="0"/>
              </a:rPr>
              <a:t>Aplicação Web</a:t>
            </a:r>
          </a:p>
        </p:txBody>
      </p:sp>
      <p:pic>
        <p:nvPicPr>
          <p:cNvPr id="6" name="Picture 1">
            <a:hlinkClick r:id="rId3"/>
            <a:extLst>
              <a:ext uri="{FF2B5EF4-FFF2-40B4-BE49-F238E27FC236}">
                <a16:creationId xmlns:a16="http://schemas.microsoft.com/office/drawing/2014/main" id="{62C0AB6E-C677-4562-9339-B09E85C4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238" y="1981725"/>
            <a:ext cx="2391975" cy="11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3064E0B-19C0-495C-B325-5CD08DB7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51" y="167361"/>
            <a:ext cx="7759200" cy="612900"/>
          </a:xfrm>
        </p:spPr>
        <p:txBody>
          <a:bodyPr/>
          <a:lstStyle/>
          <a:p>
            <a:r>
              <a:rPr lang="pt-BR" dirty="0">
                <a:latin typeface="Ubuntu" panose="020B0604030602030204"/>
              </a:rPr>
              <a:t>O que enfrentamos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5E8ABB15-023F-4E31-8BB2-F5101F52A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255" y="1252220"/>
            <a:ext cx="1875155" cy="1569085"/>
          </a:xfrm>
          <a:prstGeom prst="rect">
            <a:avLst/>
          </a:prstGeom>
        </p:spPr>
      </p:pic>
      <p:sp>
        <p:nvSpPr>
          <p:cNvPr id="21" name="Google Shape;5228;p39">
            <a:extLst>
              <a:ext uri="{FF2B5EF4-FFF2-40B4-BE49-F238E27FC236}">
                <a16:creationId xmlns:a16="http://schemas.microsoft.com/office/drawing/2014/main" id="{11C0F5B4-87AE-498D-AD16-7250B1B41676}"/>
              </a:ext>
            </a:extLst>
          </p:cNvPr>
          <p:cNvSpPr txBox="1"/>
          <p:nvPr/>
        </p:nvSpPr>
        <p:spPr>
          <a:xfrm>
            <a:off x="645795" y="2893695"/>
            <a:ext cx="2948305" cy="66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Busca por estacionamentos nas cidades é muito alta</a:t>
            </a:r>
            <a:endParaRPr lang="pt-BR" sz="16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Staatliches" panose="020B0604020202020204" charset="0"/>
              <a:ea typeface="Staatliches"/>
              <a:cs typeface="Staatliches"/>
              <a:sym typeface="Staatliches"/>
            </a:endParaRP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C5FF3767-FABC-44EF-A57B-B08F58FEE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4102" y="3039745"/>
            <a:ext cx="1996893" cy="133126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4436F29C-4231-457E-BFB8-A27D7CD83E8B}"/>
              </a:ext>
            </a:extLst>
          </p:cNvPr>
          <p:cNvSpPr txBox="1"/>
          <p:nvPr/>
        </p:nvSpPr>
        <p:spPr>
          <a:xfrm>
            <a:off x="3033395" y="4370705"/>
            <a:ext cx="31184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Cada vez tem sido mais difícil achar vagas para estacionar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B6811E0-81DA-426F-8F2E-18850824213C}"/>
              </a:ext>
            </a:extLst>
          </p:cNvPr>
          <p:cNvSpPr txBox="1"/>
          <p:nvPr/>
        </p:nvSpPr>
        <p:spPr>
          <a:xfrm>
            <a:off x="6193790" y="3182620"/>
            <a:ext cx="282257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Preços cada vez mais abusivos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9429B6F9-38FA-4D41-85FE-971252BF9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0384" y="1677562"/>
            <a:ext cx="1488209" cy="139329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73D8F4D-8232-4B28-8674-317064AD8774}"/>
              </a:ext>
            </a:extLst>
          </p:cNvPr>
          <p:cNvSpPr/>
          <p:nvPr/>
        </p:nvSpPr>
        <p:spPr>
          <a:xfrm>
            <a:off x="8101965" y="4039870"/>
            <a:ext cx="914400" cy="9144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B6DBA6-142E-4F1B-8E27-BF5A1B2C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24" y="199258"/>
            <a:ext cx="7759200" cy="612900"/>
          </a:xfrm>
        </p:spPr>
        <p:txBody>
          <a:bodyPr/>
          <a:lstStyle/>
          <a:p>
            <a:r>
              <a:rPr lang="pt-BR" dirty="0">
                <a:latin typeface="Ubuntu" panose="020B0604030602030204"/>
              </a:rPr>
              <a:t>Referências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B3F008-A1DB-4832-8709-33F69D441BA6}"/>
              </a:ext>
            </a:extLst>
          </p:cNvPr>
          <p:cNvSpPr txBox="1"/>
          <p:nvPr/>
        </p:nvSpPr>
        <p:spPr>
          <a:xfrm>
            <a:off x="256024" y="1115307"/>
            <a:ext cx="70166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2"/>
              </a:rPr>
              <a:t>https://inovacaosebraeminas.com.br/solucoes-de-estacionamento-inteligente/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3"/>
              </a:rPr>
              <a:t>https://exame.com/brasil/estacionamentos-os-novos-viloes-da-mobilidade-urbana/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4"/>
              </a:rPr>
              <a:t>https://www.infomoney.com.br/consumo/quanto-custa-estacionar-em-sao-paulo-veja-precos-em-15-regioes/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5"/>
              </a:rPr>
              <a:t>https://www.suno.com.br/artigos/c2c/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6"/>
              </a:rPr>
              <a:t>https://www.profissionaldeecommerce.com.br/e-commerce-deve-voltar-crescer-dois-digitos-em-2018/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7"/>
              </a:rPr>
              <a:t>https://negociosonline.olx.com.br/autos/mercado-automotivo/perfil-do-cliente-que-compra-carro-no-brasil/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52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Fundo preto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FC8C36C-12A0-461E-B3CF-8BCCE5F2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0" t="6024" r="8433" b="7228"/>
          <a:stretch/>
        </p:blipFill>
        <p:spPr>
          <a:xfrm>
            <a:off x="5273040" y="3643439"/>
            <a:ext cx="1171575" cy="1171574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5B92B2B-CF91-404C-A1EA-39B3AFF4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51" y="167361"/>
            <a:ext cx="7759200" cy="612900"/>
          </a:xfrm>
        </p:spPr>
        <p:txBody>
          <a:bodyPr/>
          <a:lstStyle/>
          <a:p>
            <a:r>
              <a:rPr lang="pt-BR">
                <a:latin typeface="Ubuntu" panose="020B0604030602030204"/>
              </a:rPr>
              <a:t>Por que garagens?</a:t>
            </a:r>
            <a:endParaRPr lang="pt-BR" dirty="0">
              <a:latin typeface="Ubuntu" panose="020B0604030602030204"/>
            </a:endParaRP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612229E-A999-4E65-A124-F02F5C7029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00" b="90000" l="9961" r="89941">
                        <a14:foregroundMark x1="50879" y1="18200" x2="49805" y2="13000"/>
                        <a14:foregroundMark x1="54980" y1="3800" x2="54980" y2="3800"/>
                        <a14:foregroundMark x1="63184" y1="14800" x2="63184" y2="14800"/>
                        <a14:foregroundMark x1="61621" y1="13600" x2="61621" y2="13600"/>
                        <a14:foregroundMark x1="40918" y1="4800" x2="40918" y2="4800"/>
                        <a14:foregroundMark x1="28809" y1="52000" x2="28809" y2="52000"/>
                        <a14:foregroundMark x1="54688" y1="53200" x2="54688" y2="53200"/>
                        <a14:foregroundMark x1="48535" y1="60000" x2="48535" y2="60000"/>
                        <a14:foregroundMark x1="49121" y1="60600" x2="49121" y2="60600"/>
                        <a14:foregroundMark x1="55273" y1="53600" x2="55273" y2="53600"/>
                        <a14:foregroundMark x1="62402" y1="65600" x2="62402" y2="65600"/>
                        <a14:foregroundMark x1="63086" y1="65400" x2="63086" y2="65400"/>
                        <a14:foregroundMark x1="64355" y1="64800" x2="64355" y2="64800"/>
                        <a14:foregroundMark x1="65332" y1="64800" x2="65332" y2="64800"/>
                        <a14:foregroundMark x1="60254" y1="78200" x2="60254" y2="78200"/>
                        <a14:foregroundMark x1="63086" y1="78400" x2="63086" y2="78400"/>
                        <a14:foregroundMark x1="40332" y1="78600" x2="40332" y2="78600"/>
                        <a14:foregroundMark x1="38965" y1="78600" x2="38965" y2="78600"/>
                        <a14:foregroundMark x1="38379" y1="78400" x2="38379" y2="78400"/>
                      </a14:backgroundRemoval>
                    </a14:imgEffect>
                  </a14:imgLayer>
                </a14:imgProps>
              </a:ext>
            </a:extLst>
          </a:blip>
          <a:srcRect l="22046" r="20404" b="14988"/>
          <a:stretch/>
        </p:blipFill>
        <p:spPr>
          <a:xfrm>
            <a:off x="227139" y="1333374"/>
            <a:ext cx="4014812" cy="2895852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EF17082E-42D3-4C08-957E-12FBCAFCB095}"/>
              </a:ext>
            </a:extLst>
          </p:cNvPr>
          <p:cNvSpPr/>
          <p:nvPr/>
        </p:nvSpPr>
        <p:spPr>
          <a:xfrm>
            <a:off x="8101965" y="4039870"/>
            <a:ext cx="914400" cy="9144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FBB50D8-F742-45C5-B23B-05A84EE91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590" y="3632304"/>
            <a:ext cx="1171575" cy="1171575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39007B59-9497-42B6-89AF-6F059A771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035" y="1511196"/>
            <a:ext cx="1798734" cy="17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320961-70FD-4B7C-9651-B761E932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59200" cy="6129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Ubuntu" panose="020B0604030602030204"/>
              </a:rPr>
              <a:t>PM </a:t>
            </a:r>
            <a:r>
              <a:rPr lang="pt-BR" dirty="0" err="1">
                <a:solidFill>
                  <a:schemeClr val="bg1"/>
                </a:solidFill>
                <a:latin typeface="Ubuntu" panose="020B0604030602030204"/>
              </a:rPr>
              <a:t>Canvas</a:t>
            </a:r>
            <a:endParaRPr lang="pt-BR" dirty="0">
              <a:solidFill>
                <a:schemeClr val="bg1"/>
              </a:solidFill>
              <a:latin typeface="Ubuntu" panose="020B0604030602030204"/>
            </a:endParaRPr>
          </a:p>
        </p:txBody>
      </p:sp>
      <p:pic>
        <p:nvPicPr>
          <p:cNvPr id="7" name="Imagem 6" descr="Tabela, Calendário&#10;&#10;Descrição gerada automaticamente com confiança média">
            <a:extLst>
              <a:ext uri="{FF2B5EF4-FFF2-40B4-BE49-F238E27FC236}">
                <a16:creationId xmlns:a16="http://schemas.microsoft.com/office/drawing/2014/main" id="{42ABE4BF-4CEB-452B-A2B7-8BC3AF3B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8" y="687507"/>
            <a:ext cx="6605741" cy="42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9C6E5CE-C1A1-40FC-80E8-CB7D964AE07C}"/>
              </a:ext>
            </a:extLst>
          </p:cNvPr>
          <p:cNvSpPr/>
          <p:nvPr/>
        </p:nvSpPr>
        <p:spPr>
          <a:xfrm>
            <a:off x="68077" y="1375496"/>
            <a:ext cx="3185355" cy="31853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1E94578-531A-420C-A5CA-B8D3F9B47D9B}"/>
              </a:ext>
            </a:extLst>
          </p:cNvPr>
          <p:cNvSpPr/>
          <p:nvPr/>
        </p:nvSpPr>
        <p:spPr>
          <a:xfrm>
            <a:off x="2885648" y="1375498"/>
            <a:ext cx="3185355" cy="3185355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98DAFAB2-8C2B-4AA9-82FB-7A52D3F508DC}"/>
              </a:ext>
            </a:extLst>
          </p:cNvPr>
          <p:cNvSpPr txBox="1">
            <a:spLocks/>
          </p:cNvSpPr>
          <p:nvPr/>
        </p:nvSpPr>
        <p:spPr>
          <a:xfrm>
            <a:off x="830624" y="228209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dirty="0">
                <a:latin typeface="Ubuntu" panose="020B0604030602030204"/>
              </a:rPr>
              <a:t>Quem somos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D02F1-BCDB-4B38-8129-2645B2C0F482}"/>
              </a:ext>
            </a:extLst>
          </p:cNvPr>
          <p:cNvSpPr txBox="1"/>
          <p:nvPr/>
        </p:nvSpPr>
        <p:spPr>
          <a:xfrm>
            <a:off x="418895" y="1714783"/>
            <a:ext cx="246675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rPr>
              <a:t>Missão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effectLst/>
              <a:latin typeface="Ubuntu" panose="020B0604030602030204"/>
            </a:endParaRPr>
          </a:p>
          <a:p>
            <a:pPr algn="ctr"/>
            <a:r>
              <a:rPr lang="pt-BR" dirty="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rPr>
              <a:t>Oferecer melhor mobilidade a nossos clientes com o conforto de uma garagem exclusiva sem preços abusivos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rPr>
              <a:t>.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1446B5-8860-4925-AD5F-56CEC99D9C9D}"/>
              </a:ext>
            </a:extLst>
          </p:cNvPr>
          <p:cNvSpPr txBox="1"/>
          <p:nvPr/>
        </p:nvSpPr>
        <p:spPr>
          <a:xfrm>
            <a:off x="3166643" y="1714783"/>
            <a:ext cx="26251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defRPr>
            </a:lvl1pPr>
          </a:lstStyle>
          <a:p>
            <a:pPr algn="ctr"/>
            <a:r>
              <a:rPr lang="pt-BR" sz="2000" b="1" dirty="0">
                <a:solidFill>
                  <a:schemeClr val="bg1"/>
                </a:solidFill>
              </a:rPr>
              <a:t>Visão</a:t>
            </a:r>
          </a:p>
          <a:p>
            <a:pPr algn="ctr"/>
            <a:endParaRPr lang="pt-BR" sz="1400" b="1" dirty="0"/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Temos como visão oferecer um produto de qualidade, com conforto e segurança para nossos clientes assim melhorando a facilidade na hora de estacionarem seus veículos e o trânsito nas grandes cidades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2DCEC5F-80E6-4F49-AC56-C2320EA5747F}"/>
              </a:ext>
            </a:extLst>
          </p:cNvPr>
          <p:cNvSpPr/>
          <p:nvPr/>
        </p:nvSpPr>
        <p:spPr>
          <a:xfrm>
            <a:off x="5887998" y="1375496"/>
            <a:ext cx="3185355" cy="31853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081BFD-DBD8-4BCB-B2C7-B1A142CEEF4A}"/>
              </a:ext>
            </a:extLst>
          </p:cNvPr>
          <p:cNvSpPr txBox="1"/>
          <p:nvPr/>
        </p:nvSpPr>
        <p:spPr>
          <a:xfrm>
            <a:off x="6188818" y="1714783"/>
            <a:ext cx="258371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defRPr>
            </a:lvl1pPr>
          </a:lstStyle>
          <a:p>
            <a:pPr algn="ctr"/>
            <a:r>
              <a:rPr lang="pt-BR" sz="2000" b="1" dirty="0"/>
              <a:t>Valores</a:t>
            </a:r>
          </a:p>
          <a:p>
            <a:pPr algn="ctr"/>
            <a:endParaRPr lang="pt-BR" sz="1400" b="1" dirty="0"/>
          </a:p>
          <a:p>
            <a:pPr algn="ctr"/>
            <a:r>
              <a:rPr lang="pt-BR" sz="1400" dirty="0"/>
              <a:t>Prezamos muito a competência dos nossos serviços, não abrimos mão da segurança de nossos clientes e principalmente de seu conforto, somos uma empresa buscando humanizar e melhorar a mobilidade nas grandes cidades.</a:t>
            </a:r>
          </a:p>
        </p:txBody>
      </p:sp>
    </p:spTree>
    <p:extLst>
      <p:ext uri="{BB962C8B-B14F-4D97-AF65-F5344CB8AC3E}">
        <p14:creationId xmlns:p14="http://schemas.microsoft.com/office/powerpoint/2010/main" val="301341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title"/>
          </p:nvPr>
        </p:nvSpPr>
        <p:spPr>
          <a:xfrm>
            <a:off x="692400" y="198715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>
                <a:latin typeface="Ubuntu" panose="020B0604030602030204" charset="0"/>
                <a:cs typeface="Ubuntu" panose="020B0604030602030204" charset="0"/>
              </a:rPr>
              <a:t>Nossos clientes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044743" y="3012535"/>
            <a:ext cx="29912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Clr>
                <a:schemeClr val="tx2">
                  <a:lumMod val="50000"/>
                </a:schemeClr>
              </a:buClr>
              <a:buSzPct val="120000"/>
            </a:pPr>
            <a:r>
              <a:rPr lang="pt-BR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Ubuntu" panose="020B0604030602030204"/>
              </a:rPr>
              <a:t>Eu, como locador, necessito de uma plataforma para que eu possa anunciar minha garagem e atingir um público maior. 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42997" y="3012535"/>
            <a:ext cx="3247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Clr>
                <a:schemeClr val="tx2">
                  <a:lumMod val="50000"/>
                </a:schemeClr>
              </a:buClr>
              <a:buSzPct val="120000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Ubuntu" panose="020B0604030602030204"/>
              </a:rPr>
              <a:t>Eu, como locatário, preciso de uma plataforma que encontre garagens próximas a mim e que me mostre de maneira lúdica, para que eu gaste menos tempo em busca de lugares para estacionar. 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1EEDE46-A8CF-4B82-9E55-AD5269A2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95" y="1333822"/>
            <a:ext cx="1533106" cy="1533106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E1F95E35-F825-4563-BE60-E0224A0D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18" y="1333822"/>
            <a:ext cx="1594286" cy="1594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CA3FB3-87C5-43C9-BF74-BE0E3181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84" y="167360"/>
            <a:ext cx="7759200" cy="612900"/>
          </a:xfrm>
        </p:spPr>
        <p:txBody>
          <a:bodyPr/>
          <a:lstStyle/>
          <a:p>
            <a:r>
              <a:rPr lang="pt-BR" dirty="0">
                <a:latin typeface="Ubuntu" panose="020B0604030602030204"/>
              </a:rPr>
              <a:t>Mapa de Persona - Locador</a:t>
            </a:r>
          </a:p>
        </p:txBody>
      </p:sp>
      <p:pic>
        <p:nvPicPr>
          <p:cNvPr id="18" name="Imagem 1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CB5EFF1-FF85-4E64-AF26-A0E12164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88" y="764324"/>
            <a:ext cx="6473124" cy="437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CA3FB3-87C5-43C9-BF74-BE0E3181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84" y="167360"/>
            <a:ext cx="7759200" cy="612900"/>
          </a:xfrm>
        </p:spPr>
        <p:txBody>
          <a:bodyPr/>
          <a:lstStyle/>
          <a:p>
            <a:r>
              <a:rPr lang="pt-BR" dirty="0">
                <a:latin typeface="Ubuntu" panose="020B0604030602030204"/>
              </a:rPr>
              <a:t>Mapa de Persona - Locatário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0B16772-8C9E-4293-8384-F47623759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93" y="798272"/>
            <a:ext cx="6422791" cy="43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9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3" name="Google Shape;703;p46"/>
          <p:cNvCxnSpPr>
            <a:cxnSpLocks/>
          </p:cNvCxnSpPr>
          <p:nvPr/>
        </p:nvCxnSpPr>
        <p:spPr>
          <a:xfrm>
            <a:off x="2281850" y="2933213"/>
            <a:ext cx="579628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6"/>
          <p:cNvCxnSpPr/>
          <p:nvPr/>
        </p:nvCxnSpPr>
        <p:spPr>
          <a:xfrm rot="10800000">
            <a:off x="1717915" y="2011180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46"/>
          <p:cNvCxnSpPr/>
          <p:nvPr/>
        </p:nvCxnSpPr>
        <p:spPr>
          <a:xfrm rot="10800000">
            <a:off x="7526074" y="2055867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6"/>
          <p:cNvCxnSpPr/>
          <p:nvPr/>
        </p:nvCxnSpPr>
        <p:spPr>
          <a:xfrm rot="10800000">
            <a:off x="4855434" y="3446287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8" name="Google Shape;718;p46"/>
          <p:cNvSpPr txBox="1">
            <a:spLocks noGrp="1"/>
          </p:cNvSpPr>
          <p:nvPr>
            <p:ph type="title"/>
          </p:nvPr>
        </p:nvSpPr>
        <p:spPr>
          <a:xfrm>
            <a:off x="739775" y="290195"/>
            <a:ext cx="4902590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>
                <a:latin typeface="Ubuntu" panose="020B0604030602030204" charset="0"/>
                <a:cs typeface="Ubuntu" panose="020B0604030602030204" charset="0"/>
              </a:rPr>
              <a:t>Desenvolvimento Mobile</a:t>
            </a:r>
          </a:p>
        </p:txBody>
      </p:sp>
      <p:sp>
        <p:nvSpPr>
          <p:cNvPr id="724" name="Google Shape;724;p46"/>
          <p:cNvSpPr/>
          <p:nvPr/>
        </p:nvSpPr>
        <p:spPr>
          <a:xfrm>
            <a:off x="1162980" y="2373778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8678" h="28678" extrusionOk="0">
                <a:moveTo>
                  <a:pt x="14338" y="1"/>
                </a:moveTo>
                <a:cubicBezTo>
                  <a:pt x="6419" y="1"/>
                  <a:pt x="0" y="6420"/>
                  <a:pt x="0" y="14339"/>
                </a:cubicBezTo>
                <a:cubicBezTo>
                  <a:pt x="0" y="22257"/>
                  <a:pt x="6419" y="28678"/>
                  <a:pt x="14338" y="28678"/>
                </a:cubicBezTo>
                <a:cubicBezTo>
                  <a:pt x="22257" y="28678"/>
                  <a:pt x="28678" y="22257"/>
                  <a:pt x="28678" y="14339"/>
                </a:cubicBezTo>
                <a:cubicBezTo>
                  <a:pt x="28678" y="6420"/>
                  <a:pt x="22257" y="1"/>
                  <a:pt x="14338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6"/>
          <p:cNvSpPr/>
          <p:nvPr/>
        </p:nvSpPr>
        <p:spPr>
          <a:xfrm>
            <a:off x="6971624" y="2386715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29" extrusionOk="0">
                <a:moveTo>
                  <a:pt x="12265" y="0"/>
                </a:moveTo>
                <a:cubicBezTo>
                  <a:pt x="5492" y="0"/>
                  <a:pt x="0" y="5491"/>
                  <a:pt x="0" y="12265"/>
                </a:cubicBezTo>
                <a:cubicBezTo>
                  <a:pt x="0" y="19037"/>
                  <a:pt x="5492" y="24529"/>
                  <a:pt x="12265" y="24529"/>
                </a:cubicBezTo>
                <a:cubicBezTo>
                  <a:pt x="19039" y="24529"/>
                  <a:pt x="24529" y="19037"/>
                  <a:pt x="24529" y="12265"/>
                </a:cubicBezTo>
                <a:cubicBezTo>
                  <a:pt x="24529" y="5491"/>
                  <a:pt x="19039" y="0"/>
                  <a:pt x="12265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 txBox="1"/>
          <p:nvPr/>
        </p:nvSpPr>
        <p:spPr>
          <a:xfrm>
            <a:off x="1083605" y="1409848"/>
            <a:ext cx="1392555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Prototipação de telas</a:t>
            </a:r>
          </a:p>
        </p:txBody>
      </p:sp>
      <p:sp>
        <p:nvSpPr>
          <p:cNvPr id="751" name="Google Shape;751;p46"/>
          <p:cNvSpPr txBox="1"/>
          <p:nvPr/>
        </p:nvSpPr>
        <p:spPr>
          <a:xfrm>
            <a:off x="6941779" y="1657100"/>
            <a:ext cx="117856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API </a:t>
            </a:r>
          </a:p>
        </p:txBody>
      </p:sp>
      <p:sp>
        <p:nvSpPr>
          <p:cNvPr id="754" name="Google Shape;754;p46"/>
          <p:cNvSpPr txBox="1"/>
          <p:nvPr/>
        </p:nvSpPr>
        <p:spPr>
          <a:xfrm>
            <a:off x="4252060" y="3726245"/>
            <a:ext cx="1216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Mobile</a:t>
            </a:r>
          </a:p>
        </p:txBody>
      </p:sp>
      <p:pic>
        <p:nvPicPr>
          <p:cNvPr id="2" name="Picture 0" descr="figm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080" y="2566818"/>
            <a:ext cx="534670" cy="802640"/>
          </a:xfrm>
          <a:prstGeom prst="rect">
            <a:avLst/>
          </a:prstGeom>
        </p:spPr>
      </p:pic>
      <p:sp>
        <p:nvSpPr>
          <p:cNvPr id="7" name="Google Shape;757;p46"/>
          <p:cNvSpPr/>
          <p:nvPr/>
        </p:nvSpPr>
        <p:spPr>
          <a:xfrm>
            <a:off x="4959265" y="2480090"/>
            <a:ext cx="327465" cy="65131"/>
          </a:xfrm>
          <a:custGeom>
            <a:avLst/>
            <a:gdLst/>
            <a:ahLst/>
            <a:cxnLst/>
            <a:rect l="l" t="t" r="r" b="b"/>
            <a:pathLst>
              <a:path w="7179" h="1428" extrusionOk="0">
                <a:moveTo>
                  <a:pt x="4080" y="1"/>
                </a:moveTo>
                <a:cubicBezTo>
                  <a:pt x="2877" y="1"/>
                  <a:pt x="1681" y="182"/>
                  <a:pt x="496" y="550"/>
                </a:cubicBezTo>
                <a:cubicBezTo>
                  <a:pt x="1" y="703"/>
                  <a:pt x="149" y="1428"/>
                  <a:pt x="593" y="1428"/>
                </a:cubicBezTo>
                <a:cubicBezTo>
                  <a:pt x="637" y="1428"/>
                  <a:pt x="683" y="1421"/>
                  <a:pt x="732" y="1405"/>
                </a:cubicBezTo>
                <a:cubicBezTo>
                  <a:pt x="1848" y="1059"/>
                  <a:pt x="2969" y="884"/>
                  <a:pt x="4098" y="884"/>
                </a:cubicBezTo>
                <a:cubicBezTo>
                  <a:pt x="4867" y="884"/>
                  <a:pt x="5641" y="965"/>
                  <a:pt x="6419" y="1129"/>
                </a:cubicBezTo>
                <a:cubicBezTo>
                  <a:pt x="6455" y="1136"/>
                  <a:pt x="6489" y="1140"/>
                  <a:pt x="6522" y="1140"/>
                </a:cubicBezTo>
                <a:cubicBezTo>
                  <a:pt x="7003" y="1140"/>
                  <a:pt x="7178" y="385"/>
                  <a:pt x="6655" y="274"/>
                </a:cubicBezTo>
                <a:cubicBezTo>
                  <a:pt x="5793" y="92"/>
                  <a:pt x="4935" y="1"/>
                  <a:pt x="40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8;p46"/>
          <p:cNvSpPr/>
          <p:nvPr/>
        </p:nvSpPr>
        <p:spPr>
          <a:xfrm>
            <a:off x="4845414" y="3357281"/>
            <a:ext cx="317520" cy="109602"/>
          </a:xfrm>
          <a:custGeom>
            <a:avLst/>
            <a:gdLst/>
            <a:ahLst/>
            <a:cxnLst/>
            <a:rect l="l" t="t" r="r" b="b"/>
            <a:pathLst>
              <a:path w="6961" h="2403" extrusionOk="0">
                <a:moveTo>
                  <a:pt x="624" y="1"/>
                </a:moveTo>
                <a:cubicBezTo>
                  <a:pt x="249" y="1"/>
                  <a:pt x="0" y="582"/>
                  <a:pt x="403" y="839"/>
                </a:cubicBezTo>
                <a:cubicBezTo>
                  <a:pt x="2021" y="1870"/>
                  <a:pt x="3834" y="2402"/>
                  <a:pt x="5731" y="2402"/>
                </a:cubicBezTo>
                <a:cubicBezTo>
                  <a:pt x="5950" y="2402"/>
                  <a:pt x="6170" y="2395"/>
                  <a:pt x="6391" y="2381"/>
                </a:cubicBezTo>
                <a:cubicBezTo>
                  <a:pt x="6946" y="2346"/>
                  <a:pt x="6961" y="1493"/>
                  <a:pt x="6426" y="1493"/>
                </a:cubicBezTo>
                <a:cubicBezTo>
                  <a:pt x="6415" y="1493"/>
                  <a:pt x="6403" y="1494"/>
                  <a:pt x="6391" y="1495"/>
                </a:cubicBezTo>
                <a:cubicBezTo>
                  <a:pt x="6178" y="1508"/>
                  <a:pt x="5967" y="1515"/>
                  <a:pt x="5757" y="1515"/>
                </a:cubicBezTo>
                <a:cubicBezTo>
                  <a:pt x="4000" y="1515"/>
                  <a:pt x="2360" y="1035"/>
                  <a:pt x="851" y="72"/>
                </a:cubicBezTo>
                <a:cubicBezTo>
                  <a:pt x="773" y="22"/>
                  <a:pt x="696" y="1"/>
                  <a:pt x="6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9;p46"/>
          <p:cNvSpPr/>
          <p:nvPr/>
        </p:nvSpPr>
        <p:spPr>
          <a:xfrm>
            <a:off x="5208357" y="3405035"/>
            <a:ext cx="126580" cy="52452"/>
          </a:xfrm>
          <a:custGeom>
            <a:avLst/>
            <a:gdLst/>
            <a:ahLst/>
            <a:cxnLst/>
            <a:rect l="l" t="t" r="r" b="b"/>
            <a:pathLst>
              <a:path w="2775" h="1150" extrusionOk="0">
                <a:moveTo>
                  <a:pt x="2103" y="0"/>
                </a:moveTo>
                <a:cubicBezTo>
                  <a:pt x="2073" y="0"/>
                  <a:pt x="2042" y="3"/>
                  <a:pt x="2010" y="9"/>
                </a:cubicBezTo>
                <a:cubicBezTo>
                  <a:pt x="1516" y="102"/>
                  <a:pt x="1022" y="194"/>
                  <a:pt x="528" y="286"/>
                </a:cubicBezTo>
                <a:cubicBezTo>
                  <a:pt x="0" y="385"/>
                  <a:pt x="180" y="1150"/>
                  <a:pt x="670" y="1150"/>
                </a:cubicBezTo>
                <a:cubicBezTo>
                  <a:pt x="700" y="1150"/>
                  <a:pt x="732" y="1147"/>
                  <a:pt x="764" y="1141"/>
                </a:cubicBezTo>
                <a:cubicBezTo>
                  <a:pt x="1258" y="1049"/>
                  <a:pt x="1752" y="957"/>
                  <a:pt x="2246" y="865"/>
                </a:cubicBezTo>
                <a:cubicBezTo>
                  <a:pt x="2774" y="766"/>
                  <a:pt x="2594" y="0"/>
                  <a:pt x="21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56;p46"/>
          <p:cNvSpPr/>
          <p:nvPr/>
        </p:nvSpPr>
        <p:spPr>
          <a:xfrm>
            <a:off x="4301121" y="2308610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31" extrusionOk="0">
                <a:moveTo>
                  <a:pt x="12265" y="0"/>
                </a:moveTo>
                <a:cubicBezTo>
                  <a:pt x="5491" y="0"/>
                  <a:pt x="0" y="5492"/>
                  <a:pt x="0" y="12265"/>
                </a:cubicBezTo>
                <a:cubicBezTo>
                  <a:pt x="0" y="19039"/>
                  <a:pt x="5491" y="24530"/>
                  <a:pt x="12265" y="24530"/>
                </a:cubicBezTo>
                <a:cubicBezTo>
                  <a:pt x="19037" y="24530"/>
                  <a:pt x="24529" y="19039"/>
                  <a:pt x="24529" y="12265"/>
                </a:cubicBezTo>
                <a:cubicBezTo>
                  <a:pt x="24529" y="5492"/>
                  <a:pt x="19037" y="0"/>
                  <a:pt x="1226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" name="Picture 14" descr="spr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104" y="2588645"/>
            <a:ext cx="804545" cy="722630"/>
          </a:xfrm>
          <a:prstGeom prst="rect">
            <a:avLst/>
          </a:prstGeom>
        </p:spPr>
      </p:pic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3975C538-B440-4E14-A125-2F495217D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337" y="2501672"/>
            <a:ext cx="716794" cy="7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61257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ic Consulting by Slidesgo">
  <a:themeElements>
    <a:clrScheme name="Simple Light">
      <a:dk1>
        <a:srgbClr val="7791D1"/>
      </a:dk1>
      <a:lt1>
        <a:srgbClr val="F8F8F8"/>
      </a:lt1>
      <a:dk2>
        <a:srgbClr val="4665AE"/>
      </a:dk2>
      <a:lt2>
        <a:srgbClr val="364E87"/>
      </a:lt2>
      <a:accent1>
        <a:srgbClr val="4665AE"/>
      </a:accent1>
      <a:accent2>
        <a:srgbClr val="7791D1"/>
      </a:accent2>
      <a:accent3>
        <a:srgbClr val="4665AE"/>
      </a:accent3>
      <a:accent4>
        <a:srgbClr val="F8F8F8"/>
      </a:accent4>
      <a:accent5>
        <a:srgbClr val="FFFFFF"/>
      </a:accent5>
      <a:accent6>
        <a:srgbClr val="B7C6EB"/>
      </a:accent6>
      <a:hlink>
        <a:srgbClr val="4665A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515</Words>
  <Application>Microsoft Office PowerPoint</Application>
  <PresentationFormat>Apresentação na tela (16:9)</PresentationFormat>
  <Paragraphs>118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Ubuntu</vt:lpstr>
      <vt:lpstr>Source Sans Pro</vt:lpstr>
      <vt:lpstr>Lato</vt:lpstr>
      <vt:lpstr>Roboto</vt:lpstr>
      <vt:lpstr>Roboto Black</vt:lpstr>
      <vt:lpstr>Livvic</vt:lpstr>
      <vt:lpstr>Arial</vt:lpstr>
      <vt:lpstr>Roboto Condensed Light</vt:lpstr>
      <vt:lpstr>Staatliches</vt:lpstr>
      <vt:lpstr>Economic Consulting by Slidesgo</vt:lpstr>
      <vt:lpstr>Apresentação do PowerPoint</vt:lpstr>
      <vt:lpstr>O que enfrentamos</vt:lpstr>
      <vt:lpstr>Por que garagens?</vt:lpstr>
      <vt:lpstr>PM Canvas</vt:lpstr>
      <vt:lpstr>Apresentação do PowerPoint</vt:lpstr>
      <vt:lpstr>Nossos clientes</vt:lpstr>
      <vt:lpstr>Mapa de Persona - Locador</vt:lpstr>
      <vt:lpstr>Mapa de Persona - Locatário</vt:lpstr>
      <vt:lpstr>Desenvolvimento Mobile</vt:lpstr>
      <vt:lpstr>Apresentação do PowerPoint</vt:lpstr>
      <vt:lpstr>Equipe</vt:lpstr>
      <vt:lpstr>Requisitos</vt:lpstr>
      <vt:lpstr>Jornada do usuário</vt:lpstr>
      <vt:lpstr>Prototipação de telas </vt:lpstr>
      <vt:lpstr>Diferencial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uRent</dc:title>
  <dc:creator>VINICIUS SOBRAL DE ARAUJO .</dc:creator>
  <cp:lastModifiedBy>MATHEUS CUSTODIO BARBOSA DA SILVA .</cp:lastModifiedBy>
  <cp:revision>29</cp:revision>
  <dcterms:created xsi:type="dcterms:W3CDTF">2020-12-09T21:27:51Z</dcterms:created>
  <dcterms:modified xsi:type="dcterms:W3CDTF">2021-03-01T20:43:35Z</dcterms:modified>
</cp:coreProperties>
</file>