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ctrTitle" hasCustomPrompt="tru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 hasCustomPrompt="tru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true"/>
          </p:cNvSpPr>
          <p:nvPr>
            <p:ph type="title" orient="vert" hasCustomPrompt="tru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 hasCustomPrompt="tru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 hasCustomPrompt="true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 hasCustomPrompt="tru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 hasCustomPrompt="true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 hasCustomPrompt="tru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sz="half" idx="1" hasCustomPrompt="true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 hasCustomPrompt="true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 hasCustomPrompt="tru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 hasCustomPrompt="true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 hasCustomPrompt="true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true"/>
          </p:cNvSpPr>
          <p:nvPr>
            <p:ph sz="quarter" idx="4" hasCustomPrompt="true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 hasCustomPrompt="tru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 hasCustomPrompt="tru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 hasCustomPrompt="true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 hasCustomPrompt="tru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F3949-446E-40E8-B451-13AA7A5CEF4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90E0-0A04-4CA8-8CC3-F966C60A074C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/>
          <p:cNvSpPr/>
          <p:nvPr/>
        </p:nvSpPr>
        <p:spPr>
          <a:xfrm>
            <a:off x="3362325" y="404495"/>
            <a:ext cx="5682615" cy="4398645"/>
          </a:xfrm>
          <a:prstGeom prst="roundRect">
            <a:avLst>
              <a:gd name="adj" fmla="val 5145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true"/>
          <p:nvPr/>
        </p:nvSpPr>
        <p:spPr>
          <a:xfrm>
            <a:off x="6649085" y="491490"/>
            <a:ext cx="2259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rbel" panose="020B0503020204020204" pitchFamily="34" charset="0"/>
              </a:rPr>
              <a:t>Aplicação WEB</a:t>
            </a:r>
            <a:endParaRPr lang="pt-BR" sz="2400" dirty="0">
              <a:latin typeface="Corbel" panose="020B0503020204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916983" y="952044"/>
            <a:ext cx="2573690" cy="160837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 dirty="0"/>
          </a:p>
          <a:p>
            <a:pPr algn="ctr"/>
            <a:r>
              <a:rPr lang="pt-PT" altLang="pt-BR" sz="1800" b="1" dirty="0" err="1">
                <a:solidFill>
                  <a:prstClr val="white"/>
                </a:solidFill>
                <a:latin typeface="Corbel" panose="020B0503020204020204" pitchFamily="34" charset="0"/>
              </a:rPr>
              <a:t>Web Application</a:t>
            </a:r>
            <a:endParaRPr lang="pt-BR" sz="1800" dirty="0">
              <a:latin typeface="Corbel" panose="020B0503020204020204" pitchFamily="34" charset="0"/>
            </a:endParaRPr>
          </a:p>
          <a:p>
            <a:pPr algn="ctr"/>
            <a:r>
              <a:rPr lang="pt-BR" sz="1600" dirty="0">
                <a:latin typeface="Corbel" panose="020B0503020204020204" pitchFamily="34" charset="0"/>
              </a:rPr>
              <a:t>[Container: Spring Boot]</a:t>
            </a:r>
            <a:endParaRPr lang="pt-BR" sz="1600" dirty="0">
              <a:latin typeface="Corbel" panose="020B0503020204020204" pitchFamily="34" charset="0"/>
            </a:endParaRPr>
          </a:p>
          <a:p>
            <a:pPr algn="ctr"/>
            <a:endParaRPr lang="pt-BR" sz="1600" dirty="0">
              <a:latin typeface="Corbel" panose="020B0503020204020204" pitchFamily="34" charset="0"/>
            </a:endParaRPr>
          </a:p>
          <a:p>
            <a:pPr algn="ctr"/>
            <a:r>
              <a:rPr lang="pt-BR" sz="1800" dirty="0">
                <a:latin typeface="Corbel" panose="020B0503020204020204" pitchFamily="34" charset="0"/>
              </a:rPr>
              <a:t>Buscar, inserir e autenticar dados</a:t>
            </a:r>
            <a:endParaRPr lang="pt-BR" sz="1800" dirty="0">
              <a:latin typeface="Corbel" panose="020B0503020204020204" pitchFamily="34" charset="0"/>
            </a:endParaRPr>
          </a:p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335096" y="2926571"/>
            <a:ext cx="2573690" cy="169223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 dirty="0"/>
          </a:p>
          <a:p>
            <a:pPr algn="ctr"/>
            <a:r>
              <a:rPr lang="pt-BR" sz="1800" b="1" dirty="0" err="1">
                <a:solidFill>
                  <a:prstClr val="white"/>
                </a:solidFill>
                <a:latin typeface="Corbel" panose="020B0503020204020204" pitchFamily="34" charset="0"/>
              </a:rPr>
              <a:t>ClientSide</a:t>
            </a:r>
            <a:r>
              <a:rPr lang="pt-BR" sz="1800" b="1" dirty="0">
                <a:solidFill>
                  <a:prstClr val="white"/>
                </a:solidFill>
                <a:latin typeface="Corbel" panose="020B0503020204020204" pitchFamily="34" charset="0"/>
              </a:rPr>
              <a:t> Web</a:t>
            </a:r>
            <a:endParaRPr lang="pt-BR" sz="1800" dirty="0">
              <a:latin typeface="Corbel" panose="020B0503020204020204" pitchFamily="34" charset="0"/>
            </a:endParaRPr>
          </a:p>
          <a:p>
            <a:pPr algn="ctr"/>
            <a:r>
              <a:rPr lang="pt-BR" sz="1600" dirty="0">
                <a:latin typeface="Corbel" panose="020B0503020204020204" pitchFamily="34" charset="0"/>
              </a:rPr>
              <a:t>[Container: </a:t>
            </a:r>
            <a:r>
              <a:rPr lang="pt-BR" sz="1600" dirty="0" err="1">
                <a:latin typeface="Corbel" panose="020B0503020204020204" pitchFamily="34" charset="0"/>
              </a:rPr>
              <a:t>ReactJs</a:t>
            </a:r>
            <a:r>
              <a:rPr lang="pt-BR" sz="1600" dirty="0">
                <a:latin typeface="Corbel" panose="020B0503020204020204" pitchFamily="34" charset="0"/>
              </a:rPr>
              <a:t>]</a:t>
            </a:r>
            <a:endParaRPr lang="pt-BR" sz="1600" dirty="0">
              <a:latin typeface="Corbel" panose="020B0503020204020204" pitchFamily="34" charset="0"/>
            </a:endParaRPr>
          </a:p>
          <a:p>
            <a:pPr algn="ctr"/>
            <a:endParaRPr lang="pt-BR" sz="1600" dirty="0">
              <a:latin typeface="Corbel" panose="020B0503020204020204" pitchFamily="34" charset="0"/>
            </a:endParaRPr>
          </a:p>
          <a:p>
            <a:pPr algn="ctr"/>
            <a:r>
              <a:rPr lang="pt-BR" sz="1800" dirty="0">
                <a:latin typeface="Corbel" panose="020B0503020204020204" pitchFamily="34" charset="0"/>
              </a:rPr>
              <a:t>Alugar e disponibilizar garagens</a:t>
            </a:r>
            <a:endParaRPr lang="pt-BR" sz="1800" dirty="0">
              <a:latin typeface="Corbel" panose="020B0503020204020204" pitchFamily="34" charset="0"/>
            </a:endParaRPr>
          </a:p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449955" y="2926571"/>
            <a:ext cx="2573690" cy="169223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 dirty="0"/>
          </a:p>
          <a:p>
            <a:pPr algn="ctr"/>
            <a:r>
              <a:rPr lang="pt-BR" sz="1800" b="1" dirty="0">
                <a:solidFill>
                  <a:prstClr val="white"/>
                </a:solidFill>
                <a:latin typeface="Corbel" panose="020B0503020204020204" pitchFamily="34" charset="0"/>
              </a:rPr>
              <a:t>Aplicação Mobile</a:t>
            </a:r>
            <a:endParaRPr lang="pt-BR" sz="1800" dirty="0">
              <a:latin typeface="Corbel" panose="020B0503020204020204" pitchFamily="34" charset="0"/>
            </a:endParaRPr>
          </a:p>
          <a:p>
            <a:pPr algn="ctr"/>
            <a:r>
              <a:rPr lang="pt-BR" sz="1600" dirty="0">
                <a:latin typeface="Corbel" panose="020B0503020204020204" pitchFamily="34" charset="0"/>
              </a:rPr>
              <a:t>[Container: </a:t>
            </a:r>
            <a:r>
              <a:rPr lang="pt-BR" sz="1600" dirty="0" err="1">
                <a:latin typeface="Corbel" panose="020B0503020204020204" pitchFamily="34" charset="0"/>
              </a:rPr>
              <a:t>Kotlin</a:t>
            </a:r>
            <a:r>
              <a:rPr lang="pt-BR" sz="1600" dirty="0">
                <a:latin typeface="Corbel" panose="020B0503020204020204" pitchFamily="34" charset="0"/>
              </a:rPr>
              <a:t>]</a:t>
            </a:r>
            <a:endParaRPr lang="pt-BR" sz="1600" dirty="0">
              <a:latin typeface="Corbel" panose="020B0503020204020204" pitchFamily="34" charset="0"/>
            </a:endParaRPr>
          </a:p>
          <a:p>
            <a:pPr algn="ctr"/>
            <a:endParaRPr lang="pt-BR" sz="1600" dirty="0">
              <a:latin typeface="Corbel" panose="020B0503020204020204" pitchFamily="34" charset="0"/>
            </a:endParaRPr>
          </a:p>
          <a:p>
            <a:pPr algn="ctr"/>
            <a:r>
              <a:rPr lang="pt-BR" sz="1800" dirty="0">
                <a:latin typeface="Corbel" panose="020B0503020204020204" pitchFamily="34" charset="0"/>
              </a:rPr>
              <a:t>Alugar e disponibilizar garagens</a:t>
            </a:r>
            <a:endParaRPr lang="pt-BR" sz="1800" dirty="0">
              <a:latin typeface="Corbel" panose="020B0503020204020204" pitchFamily="34" charset="0"/>
            </a:endParaRPr>
          </a:p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Fluxograma: Armazenamento de Acesso Direto 7"/>
          <p:cNvSpPr/>
          <p:nvPr/>
        </p:nvSpPr>
        <p:spPr>
          <a:xfrm rot="16200000">
            <a:off x="675005" y="-132080"/>
            <a:ext cx="2115185" cy="3010535"/>
          </a:xfrm>
          <a:prstGeom prst="flowChartMagneticDrum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dirty="0"/>
          </a:p>
        </p:txBody>
      </p:sp>
      <p:sp>
        <p:nvSpPr>
          <p:cNvPr id="7" name="CaixaDeTexto 13"/>
          <p:cNvSpPr txBox="true"/>
          <p:nvPr/>
        </p:nvSpPr>
        <p:spPr>
          <a:xfrm>
            <a:off x="328539" y="404620"/>
            <a:ext cx="2808881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2400" b="1" dirty="0" err="1">
                <a:solidFill>
                  <a:schemeClr val="bg1"/>
                </a:solidFill>
                <a:latin typeface="Corbel" panose="020B0503020204020204" pitchFamily="34" charset="0"/>
              </a:rPr>
              <a:t>Database</a:t>
            </a:r>
            <a:endParaRPr lang="pt-BR" sz="2400" b="1" dirty="0" err="1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endParaRPr lang="pt-BR" sz="1600" b="1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600" dirty="0">
                <a:solidFill>
                  <a:schemeClr val="bg1"/>
                </a:solidFill>
                <a:latin typeface="Corbel" panose="020B0503020204020204" pitchFamily="34" charset="0"/>
              </a:rPr>
              <a:t>(Container: SQL Server)</a:t>
            </a:r>
            <a:endParaRPr lang="pt-BR" sz="16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endParaRPr lang="pt-BR" sz="16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600" dirty="0">
                <a:solidFill>
                  <a:schemeClr val="bg1"/>
                </a:solidFill>
                <a:latin typeface="Corbel" panose="020B0503020204020204" pitchFamily="34" charset="0"/>
              </a:rPr>
              <a:t>Armazena os dados dos usuários, garagens, anúncios, alugueis</a:t>
            </a:r>
            <a:endParaRPr lang="pt-BR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" name="Retângulo 4"/>
          <p:cNvSpPr/>
          <p:nvPr/>
        </p:nvSpPr>
        <p:spPr>
          <a:xfrm>
            <a:off x="328295" y="4618355"/>
            <a:ext cx="2672080" cy="16789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false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 dirty="0"/>
          </a:p>
          <a:p>
            <a:pPr algn="ctr"/>
            <a:r>
              <a:rPr lang="pt-PT" altLang="pt-BR" sz="1800" b="1" dirty="0">
                <a:solidFill>
                  <a:prstClr val="white"/>
                </a:solidFill>
                <a:latin typeface="Corbel" panose="020B0503020204020204" pitchFamily="34" charset="0"/>
              </a:rPr>
              <a:t>Microsservice</a:t>
            </a:r>
            <a:endParaRPr lang="pt-BR" sz="1800" dirty="0">
              <a:latin typeface="Corbel" panose="020B0503020204020204" pitchFamily="34" charset="0"/>
            </a:endParaRPr>
          </a:p>
          <a:p>
            <a:pPr algn="ctr"/>
            <a:r>
              <a:rPr lang="pt-BR" sz="1600" dirty="0">
                <a:latin typeface="Corbel" panose="020B0503020204020204" pitchFamily="34" charset="0"/>
              </a:rPr>
              <a:t>[Container: </a:t>
            </a:r>
            <a:r>
              <a:rPr lang="pt-PT" altLang="pt-BR" sz="1600" dirty="0" err="1">
                <a:latin typeface="Corbel" panose="020B0503020204020204" pitchFamily="34" charset="0"/>
              </a:rPr>
              <a:t>NodeJs</a:t>
            </a:r>
            <a:r>
              <a:rPr lang="pt-BR" sz="1600" dirty="0">
                <a:latin typeface="Corbel" panose="020B0503020204020204" pitchFamily="34" charset="0"/>
              </a:rPr>
              <a:t>]</a:t>
            </a:r>
            <a:endParaRPr lang="pt-BR" sz="1600" dirty="0">
              <a:latin typeface="Corbel" panose="020B0503020204020204" pitchFamily="34" charset="0"/>
            </a:endParaRPr>
          </a:p>
          <a:p>
            <a:pPr algn="ctr"/>
            <a:endParaRPr lang="pt-BR" sz="1600" dirty="0">
              <a:latin typeface="Corbel" panose="020B0503020204020204" pitchFamily="34" charset="0"/>
            </a:endParaRPr>
          </a:p>
          <a:p>
            <a:pPr algn="ctr"/>
            <a:r>
              <a:rPr lang="pt-PT" altLang="pt-BR" sz="1800" dirty="0">
                <a:solidFill>
                  <a:prstClr val="white"/>
                </a:solidFill>
                <a:latin typeface="Calibri"/>
              </a:rPr>
              <a:t>Chat</a:t>
            </a:r>
            <a:endParaRPr lang="pt-PT" alt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tângulo 4"/>
          <p:cNvSpPr/>
          <p:nvPr/>
        </p:nvSpPr>
        <p:spPr>
          <a:xfrm>
            <a:off x="4982210" y="5546725"/>
            <a:ext cx="2573655" cy="12090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false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800" b="1" dirty="0">
                <a:solidFill>
                  <a:prstClr val="white"/>
                </a:solidFill>
                <a:latin typeface="Corbel" panose="020B0503020204020204" pitchFamily="34" charset="0"/>
              </a:rPr>
              <a:t>Microsservice</a:t>
            </a:r>
            <a:endParaRPr lang="pt-BR" sz="1800" dirty="0">
              <a:latin typeface="Corbel" panose="020B0503020204020204" pitchFamily="34" charset="0"/>
            </a:endParaRPr>
          </a:p>
          <a:p>
            <a:pPr algn="ctr"/>
            <a:r>
              <a:rPr lang="pt-BR" sz="1600" dirty="0">
                <a:latin typeface="Corbel" panose="020B0503020204020204" pitchFamily="34" charset="0"/>
              </a:rPr>
              <a:t>[Container: </a:t>
            </a:r>
            <a:r>
              <a:rPr lang="pt-PT" altLang="pt-BR" sz="1600" dirty="0" err="1">
                <a:latin typeface="Corbel" panose="020B0503020204020204" pitchFamily="34" charset="0"/>
              </a:rPr>
              <a:t>NodeJs</a:t>
            </a:r>
            <a:r>
              <a:rPr lang="pt-BR" sz="1600" dirty="0">
                <a:latin typeface="Corbel" panose="020B0503020204020204" pitchFamily="34" charset="0"/>
              </a:rPr>
              <a:t>]</a:t>
            </a:r>
            <a:endParaRPr lang="pt-BR" sz="1600" dirty="0">
              <a:latin typeface="Corbel" panose="020B0503020204020204" pitchFamily="34" charset="0"/>
            </a:endParaRPr>
          </a:p>
          <a:p>
            <a:pPr algn="ctr"/>
            <a:endParaRPr lang="pt-BR" sz="1600" dirty="0">
              <a:latin typeface="Corbel" panose="020B0503020204020204" pitchFamily="34" charset="0"/>
            </a:endParaRPr>
          </a:p>
          <a:p>
            <a:pPr algn="ctr"/>
            <a:r>
              <a:rPr lang="pt-PT" altLang="pt-BR" sz="1800" dirty="0">
                <a:solidFill>
                  <a:prstClr val="white"/>
                </a:solidFill>
                <a:latin typeface="Calibri"/>
              </a:rPr>
              <a:t>Upload de imagens</a:t>
            </a:r>
            <a:endParaRPr lang="pt-PT" alt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tângulo 4"/>
          <p:cNvSpPr/>
          <p:nvPr/>
        </p:nvSpPr>
        <p:spPr>
          <a:xfrm>
            <a:off x="328295" y="5876925"/>
            <a:ext cx="979170" cy="3975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false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400" dirty="0">
                <a:solidFill>
                  <a:prstClr val="white"/>
                </a:solidFill>
                <a:latin typeface="Corbel" panose="020B0503020204020204" pitchFamily="34" charset="0"/>
              </a:rPr>
              <a:t>SocketIO</a:t>
            </a:r>
            <a:endParaRPr lang="pt-PT" altLang="pt-BR" sz="14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15" name="Fluxograma: Armazenamento de Acesso Direto 7"/>
          <p:cNvSpPr/>
          <p:nvPr/>
        </p:nvSpPr>
        <p:spPr>
          <a:xfrm rot="16200000">
            <a:off x="9121775" y="4494530"/>
            <a:ext cx="1828165" cy="3010535"/>
          </a:xfrm>
          <a:prstGeom prst="flowChartMagneticDrum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dirty="0"/>
          </a:p>
        </p:txBody>
      </p:sp>
      <p:sp>
        <p:nvSpPr>
          <p:cNvPr id="16" name="CaixaDeTexto 13"/>
          <p:cNvSpPr txBox="true"/>
          <p:nvPr/>
        </p:nvSpPr>
        <p:spPr>
          <a:xfrm>
            <a:off x="8631799" y="5174740"/>
            <a:ext cx="2808881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pt-BR" sz="2400" b="1" dirty="0" err="1">
                <a:solidFill>
                  <a:schemeClr val="bg1"/>
                </a:solidFill>
                <a:latin typeface="Corbel" panose="020B0503020204020204" pitchFamily="34" charset="0"/>
              </a:rPr>
              <a:t>EC2</a:t>
            </a:r>
            <a:endParaRPr lang="pt-PT" altLang="pt-BR" sz="2400" b="1" dirty="0" err="1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endParaRPr lang="pt-BR" sz="1600" b="1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600" dirty="0">
                <a:solidFill>
                  <a:schemeClr val="bg1"/>
                </a:solidFill>
                <a:latin typeface="Corbel" panose="020B0503020204020204" pitchFamily="34" charset="0"/>
              </a:rPr>
              <a:t>(Container: </a:t>
            </a:r>
            <a:r>
              <a:rPr lang="pt-PT" altLang="pt-BR" sz="1600" dirty="0">
                <a:solidFill>
                  <a:schemeClr val="bg1"/>
                </a:solidFill>
                <a:latin typeface="Corbel" panose="020B0503020204020204" pitchFamily="34" charset="0"/>
              </a:rPr>
              <a:t>AWS EC2</a:t>
            </a:r>
            <a:r>
              <a:rPr lang="pt-BR" sz="1600" dirty="0">
                <a:solidFill>
                  <a:schemeClr val="bg1"/>
                </a:solidFill>
                <a:latin typeface="Corbel" panose="020B0503020204020204" pitchFamily="34" charset="0"/>
              </a:rPr>
              <a:t>)</a:t>
            </a:r>
            <a:endParaRPr lang="pt-BR" sz="16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endParaRPr lang="pt-BR" sz="16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r>
              <a:rPr lang="pt-PT" altLang="pt-BR" sz="1600" dirty="0">
                <a:solidFill>
                  <a:schemeClr val="bg1"/>
                </a:solidFill>
                <a:latin typeface="Corbel" panose="020B0503020204020204" pitchFamily="34" charset="0"/>
              </a:rPr>
              <a:t>Armazena as imagens da aplicação</a:t>
            </a:r>
            <a:endParaRPr lang="pt-PT" altLang="pt-BR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7" name="Retângulo 4"/>
          <p:cNvSpPr/>
          <p:nvPr/>
        </p:nvSpPr>
        <p:spPr>
          <a:xfrm>
            <a:off x="9316720" y="951865"/>
            <a:ext cx="2573655" cy="167894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 cmpd="sng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false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 dirty="0"/>
          </a:p>
          <a:p>
            <a:pPr algn="ctr"/>
            <a:r>
              <a:rPr lang="pt-PT" altLang="pt-BR" sz="1800" b="1" dirty="0">
                <a:solidFill>
                  <a:schemeClr val="tx1"/>
                </a:solidFill>
                <a:latin typeface="Corbel" panose="020B0503020204020204" pitchFamily="34" charset="0"/>
              </a:rPr>
              <a:t>API Pagamentos</a:t>
            </a:r>
            <a:endParaRPr lang="pt-BR" sz="18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600" dirty="0">
                <a:solidFill>
                  <a:schemeClr val="tx1"/>
                </a:solidFill>
                <a:latin typeface="Corbel" panose="020B0503020204020204" pitchFamily="34" charset="0"/>
              </a:rPr>
              <a:t>[Container: </a:t>
            </a:r>
            <a:r>
              <a:rPr lang="pt-PT" altLang="pt-BR" sz="1600" dirty="0">
                <a:solidFill>
                  <a:schemeClr val="tx1"/>
                </a:solidFill>
                <a:latin typeface="Corbel" panose="020B0503020204020204" pitchFamily="34" charset="0"/>
              </a:rPr>
              <a:t>Pagar.me</a:t>
            </a:r>
            <a:r>
              <a:rPr lang="pt-BR" sz="1600" dirty="0">
                <a:solidFill>
                  <a:schemeClr val="tx1"/>
                </a:solidFill>
                <a:latin typeface="Corbel" panose="020B0503020204020204" pitchFamily="34" charset="0"/>
              </a:rPr>
              <a:t>]</a:t>
            </a:r>
            <a:endParaRPr lang="pt-BR" sz="16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ctr"/>
            <a:endParaRPr lang="pt-BR" sz="16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ctr"/>
            <a:r>
              <a:rPr lang="pt-PT" altLang="pt-BR" sz="1800" dirty="0">
                <a:solidFill>
                  <a:schemeClr val="tx1"/>
                </a:solidFill>
                <a:latin typeface="Calibri"/>
              </a:rPr>
              <a:t>Realizar pagamento dos alugueis</a:t>
            </a:r>
            <a:endParaRPr lang="pt-PT" altLang="pt-BR" sz="18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20" name="Conector: Angulado 29"/>
          <p:cNvCxnSpPr>
            <a:stCxn id="3" idx="0"/>
            <a:endCxn id="6" idx="2"/>
          </p:cNvCxnSpPr>
          <p:nvPr/>
        </p:nvCxnSpPr>
        <p:spPr>
          <a:xfrm rot="16200000" flipH="true" flipV="true">
            <a:off x="4509770" y="-320040"/>
            <a:ext cx="421640" cy="2966085"/>
          </a:xfrm>
          <a:prstGeom prst="bentConnector4">
            <a:avLst>
              <a:gd name="adj1" fmla="val -66189"/>
              <a:gd name="adj2" fmla="val 71708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9"/>
          <p:cNvCxnSpPr>
            <a:stCxn id="5" idx="0"/>
            <a:endCxn id="3" idx="1"/>
          </p:cNvCxnSpPr>
          <p:nvPr/>
        </p:nvCxnSpPr>
        <p:spPr>
          <a:xfrm rot="16200000">
            <a:off x="4241165" y="2251710"/>
            <a:ext cx="1170305" cy="179705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9"/>
          <p:cNvCxnSpPr>
            <a:stCxn id="4" idx="0"/>
            <a:endCxn id="3" idx="2"/>
          </p:cNvCxnSpPr>
          <p:nvPr/>
        </p:nvCxnSpPr>
        <p:spPr>
          <a:xfrm rot="16200000" flipV="true">
            <a:off x="6729095" y="2034540"/>
            <a:ext cx="366395" cy="1417955"/>
          </a:xfrm>
          <a:prstGeom prst="bentConnector3">
            <a:avLst>
              <a:gd name="adj1" fmla="val 49913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do 29"/>
          <p:cNvCxnSpPr>
            <a:stCxn id="4" idx="3"/>
            <a:endCxn id="17" idx="1"/>
          </p:cNvCxnSpPr>
          <p:nvPr/>
        </p:nvCxnSpPr>
        <p:spPr>
          <a:xfrm flipV="true">
            <a:off x="8909050" y="1791335"/>
            <a:ext cx="407670" cy="19812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9"/>
          <p:cNvCxnSpPr>
            <a:stCxn id="5" idx="2"/>
            <a:endCxn id="17" idx="2"/>
          </p:cNvCxnSpPr>
          <p:nvPr/>
        </p:nvCxnSpPr>
        <p:spPr>
          <a:xfrm rot="5400000" flipH="true" flipV="true">
            <a:off x="6676390" y="690880"/>
            <a:ext cx="1988185" cy="5866765"/>
          </a:xfrm>
          <a:prstGeom prst="bentConnector3">
            <a:avLst>
              <a:gd name="adj1" fmla="val -11977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do 29"/>
          <p:cNvCxnSpPr>
            <a:stCxn id="4" idx="2"/>
          </p:cNvCxnSpPr>
          <p:nvPr/>
        </p:nvCxnSpPr>
        <p:spPr>
          <a:xfrm rot="5400000">
            <a:off x="6779260" y="4703445"/>
            <a:ext cx="927735" cy="75819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9"/>
          <p:cNvCxnSpPr>
            <a:stCxn id="5" idx="3"/>
            <a:endCxn id="10" idx="0"/>
          </p:cNvCxnSpPr>
          <p:nvPr/>
        </p:nvCxnSpPr>
        <p:spPr>
          <a:xfrm>
            <a:off x="6023610" y="3773170"/>
            <a:ext cx="245745" cy="1773555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9"/>
          <p:cNvCxnSpPr>
            <a:stCxn id="10" idx="3"/>
            <a:endCxn id="15" idx="0"/>
          </p:cNvCxnSpPr>
          <p:nvPr/>
        </p:nvCxnSpPr>
        <p:spPr>
          <a:xfrm flipV="true">
            <a:off x="7555865" y="6000115"/>
            <a:ext cx="974725" cy="151130"/>
          </a:xfrm>
          <a:prstGeom prst="bentConnector3">
            <a:avLst>
              <a:gd name="adj1" fmla="val 50033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do 29"/>
          <p:cNvCxnSpPr>
            <a:stCxn id="5" idx="1"/>
            <a:endCxn id="9" idx="0"/>
          </p:cNvCxnSpPr>
          <p:nvPr/>
        </p:nvCxnSpPr>
        <p:spPr>
          <a:xfrm rot="10800000" flipV="true">
            <a:off x="1664335" y="3773170"/>
            <a:ext cx="1785620" cy="845185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do 29"/>
          <p:cNvCxnSpPr>
            <a:endCxn id="9" idx="3"/>
          </p:cNvCxnSpPr>
          <p:nvPr/>
        </p:nvCxnSpPr>
        <p:spPr>
          <a:xfrm rot="10800000" flipV="true">
            <a:off x="3000375" y="3772535"/>
            <a:ext cx="3323590" cy="1684655"/>
          </a:xfrm>
          <a:prstGeom prst="bentConnector3">
            <a:avLst>
              <a:gd name="adj1" fmla="val 6648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WPS Presentation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SimSun</vt:lpstr>
      <vt:lpstr>Wingdings</vt:lpstr>
      <vt:lpstr>Nimbus Roman No9 L</vt:lpstr>
      <vt:lpstr>Corbel</vt:lpstr>
      <vt:lpstr>FreeSans</vt:lpstr>
      <vt:lpstr>Calibri</vt:lpstr>
      <vt:lpstr>DejaVu Sans</vt:lpstr>
      <vt:lpstr>微软雅黑</vt:lpstr>
      <vt:lpstr>Droid Sans Fallback</vt:lpstr>
      <vt:lpstr>Arial Unicode MS</vt:lpstr>
      <vt:lpstr>Calibri Light</vt:lpstr>
      <vt:lpstr>OpenSymbol</vt:lpstr>
      <vt:lpstr>Calibri</vt:lpstr>
      <vt:lpstr>1_Tema do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</dc:creator>
  <cp:lastModifiedBy>matheus</cp:lastModifiedBy>
  <cp:revision>11</cp:revision>
  <dcterms:created xsi:type="dcterms:W3CDTF">2020-11-21T20:08:49Z</dcterms:created>
  <dcterms:modified xsi:type="dcterms:W3CDTF">2020-11-21T20:08:49Z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