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84837-6D8D-45C4-B82A-DB28108D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3A4E1-39C4-4C54-BF10-46A5B972D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F196E8-EEAD-4680-B219-A7422AFF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F33918-0C78-4805-8A9A-3C6EB446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912BD-02B6-4846-BF7D-A3B2DADB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79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E32E5-C6BB-40D0-8D73-86D752DB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F965ED-34BB-4959-8FD8-E852A426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A9338-8F05-43F0-A1E8-EA061DE1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E70C01-199D-40D0-92CB-DBA1E54E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7C5A1E-04CA-44B6-B3C1-C5A8201D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5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533AE0-054A-4024-8191-FF18EE363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BF55B4-DD75-4F78-9E02-65162E921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34E05-3D8D-4039-8A2D-A0A82F82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CE3816-C686-4C9B-B561-7B0765BB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E7744-7FDA-4146-AD1A-C5C07CAC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52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F887A-DA9D-4822-A41C-8F8E7EC1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DAC8F-95EB-4BD5-84E8-44E189AAC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AD0CD-D9F6-41A4-8292-D81B55A9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C26EE3-27BD-42A8-A212-FEEC7069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46607-C1E0-44A4-9D31-CA39EFD6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14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557CE-25F9-4D7F-9F14-5013A368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B10EC8-A0F3-4803-BBF6-16183B8E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DD5234-0A32-4FAF-8787-2564FD21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92C4BE-2BA8-40C0-9500-D799FE75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6D6780-3FC1-4A31-B499-EFE121BC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18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1E46A-17FC-4E60-89B8-C8496D80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E0D1F9-405C-46AA-87C1-6BFC7FE40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1910FD-618D-45C2-BF2B-F0B94D465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881494-8917-4D4F-84CB-EF426A52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AD0461-1D9E-474D-BBAD-6B06BAB6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5755A2-57B9-4DFF-9C83-7F2C215A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9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08CED-A752-4945-A114-C70BB9D8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3CEFC-636B-4001-8A65-35D4BCE64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97D88F-4418-424C-BBA4-3A639D39D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C6D010-F8A5-409E-AC74-09EA3659C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FD6747-24C6-4CC7-B17E-3F45F220D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F77982-6BF4-47D7-A973-1D42435B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F39428-8615-4B58-A4B5-3BF9C83C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0CA1BE-7CCC-4F00-B4E0-A990D328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84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19819-4948-486F-8439-B1E3A691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A61EBF-4663-4490-930B-B19ED560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1194A3-65FD-4D65-8855-BBAD9D75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F2B92A-582A-4F50-ABC1-01FA4A75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11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AD5721-8943-496D-ACEE-FFCFCC34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6E21C3-6B44-4AF1-8EB1-A39224BA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7AD893-85FF-4ED7-A00C-5B9BE324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02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EB7BD-50A5-4E69-9F7E-B5BDD862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B7593-5BF1-453B-AAFD-481FB0C2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6342FA-A3DD-4B43-BD02-4CBDD9762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33A9D9-8E7C-409D-8E61-8BDE374D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284408-23C9-4600-ABA3-4B8B0BB3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88F383-00FC-4422-99CE-1BC087AE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61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7FCB0-F2BB-4F76-AF49-64FD4C3A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C61979-2BE4-4B6F-9FC3-09791EB29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5BCA3F-2224-47E4-A467-886CC2D52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5BA96-D950-45C7-9A7F-9B4F8883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2F74B7-0893-4924-9749-0824A440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03AD41-DE52-411E-B11B-FD8B201B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68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482545-D031-4E0A-91B9-E791C1E1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7C0208-F92F-4945-AFEF-E9015B93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9393F-6CB3-4F8C-AE87-28B1FA52F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3949-446E-40E8-B451-13AA7A5CEF4B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93E0BD-5024-41EC-88AE-87ED31781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163FAE-D807-4ADD-B3E8-EF3601440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80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50B4A6-B579-46FB-B2DF-624271008FF2}"/>
              </a:ext>
            </a:extLst>
          </p:cNvPr>
          <p:cNvSpPr/>
          <p:nvPr/>
        </p:nvSpPr>
        <p:spPr>
          <a:xfrm>
            <a:off x="5054004" y="3689997"/>
            <a:ext cx="2973464" cy="1861931"/>
          </a:xfrm>
          <a:prstGeom prst="roundRect">
            <a:avLst>
              <a:gd name="adj" fmla="val 514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Aplicação Mobile</a:t>
            </a:r>
          </a:p>
          <a:p>
            <a:pPr algn="ctr"/>
            <a:r>
              <a:rPr lang="pt-BR" sz="1600" dirty="0"/>
              <a:t>(Container: Swift)</a:t>
            </a:r>
          </a:p>
          <a:p>
            <a:pPr algn="ctr"/>
            <a:endParaRPr lang="pt-BR" sz="1400" dirty="0"/>
          </a:p>
          <a:p>
            <a:pPr algn="ctr"/>
            <a:endParaRPr lang="pt-BR" sz="1400" dirty="0"/>
          </a:p>
          <a:p>
            <a:pPr algn="ctr"/>
            <a:r>
              <a:rPr lang="pt-BR" sz="1600" dirty="0"/>
              <a:t>Alugar e disponibilizar garagens </a:t>
            </a:r>
          </a:p>
          <a:p>
            <a:pPr algn="ctr"/>
            <a:endParaRPr lang="pt-BR" dirty="0"/>
          </a:p>
        </p:txBody>
      </p:sp>
      <p:sp>
        <p:nvSpPr>
          <p:cNvPr id="8" name="Fluxograma: Armazenamento de Acesso Direto 7">
            <a:extLst>
              <a:ext uri="{FF2B5EF4-FFF2-40B4-BE49-F238E27FC236}">
                <a16:creationId xmlns:a16="http://schemas.microsoft.com/office/drawing/2014/main" id="{627218BA-4D12-46C3-BBA0-50D21A4090E5}"/>
              </a:ext>
            </a:extLst>
          </p:cNvPr>
          <p:cNvSpPr/>
          <p:nvPr/>
        </p:nvSpPr>
        <p:spPr>
          <a:xfrm rot="16200000">
            <a:off x="923952" y="-320631"/>
            <a:ext cx="2594110" cy="3778707"/>
          </a:xfrm>
          <a:prstGeom prst="flowChartMagneticDrum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FB8A731-8C7A-48D6-A384-04203AE1FA77}"/>
              </a:ext>
            </a:extLst>
          </p:cNvPr>
          <p:cNvSpPr/>
          <p:nvPr/>
        </p:nvSpPr>
        <p:spPr>
          <a:xfrm>
            <a:off x="6313382" y="758058"/>
            <a:ext cx="3942519" cy="1861931"/>
          </a:xfrm>
          <a:prstGeom prst="roundRect">
            <a:avLst>
              <a:gd name="adj" fmla="val 514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API</a:t>
            </a:r>
            <a:endParaRPr lang="pt-BR" dirty="0"/>
          </a:p>
          <a:p>
            <a:pPr algn="ctr"/>
            <a:r>
              <a:rPr lang="pt-BR" sz="1600" dirty="0"/>
              <a:t>(Container: Spring Boot)</a:t>
            </a:r>
          </a:p>
          <a:p>
            <a:pPr algn="ctr"/>
            <a:endParaRPr lang="pt-BR" sz="1400" dirty="0"/>
          </a:p>
          <a:p>
            <a:pPr algn="ctr"/>
            <a:r>
              <a:rPr lang="pt-BR" sz="1600" dirty="0"/>
              <a:t>Buscar, inserir e autenticar dados</a:t>
            </a:r>
          </a:p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64D8C40-07CA-4CFB-9B42-76721A0D8ACE}"/>
              </a:ext>
            </a:extLst>
          </p:cNvPr>
          <p:cNvSpPr/>
          <p:nvPr/>
        </p:nvSpPr>
        <p:spPr>
          <a:xfrm>
            <a:off x="8258873" y="3682643"/>
            <a:ext cx="3025000" cy="1861931"/>
          </a:xfrm>
          <a:prstGeom prst="roundRect">
            <a:avLst>
              <a:gd name="adj" fmla="val 514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Client</a:t>
            </a:r>
            <a:r>
              <a:rPr lang="pt-BR" sz="2400" dirty="0"/>
              <a:t> </a:t>
            </a:r>
            <a:r>
              <a:rPr lang="pt-BR" sz="2400" dirty="0" err="1"/>
              <a:t>Side</a:t>
            </a:r>
            <a:r>
              <a:rPr lang="pt-BR" sz="2400" dirty="0"/>
              <a:t> Web</a:t>
            </a:r>
          </a:p>
          <a:p>
            <a:pPr algn="ctr"/>
            <a:r>
              <a:rPr lang="pt-BR" sz="1600" dirty="0"/>
              <a:t>(Container: </a:t>
            </a:r>
            <a:r>
              <a:rPr lang="pt-BR" sz="1600" dirty="0" err="1"/>
              <a:t>ReactJs</a:t>
            </a:r>
            <a:r>
              <a:rPr lang="pt-BR" sz="1600" dirty="0"/>
              <a:t>)</a:t>
            </a:r>
          </a:p>
          <a:p>
            <a:pPr algn="ctr"/>
            <a:endParaRPr lang="pt-BR" dirty="0"/>
          </a:p>
          <a:p>
            <a:pPr algn="ctr"/>
            <a:r>
              <a:rPr lang="pt-BR" sz="1600" dirty="0"/>
              <a:t>Alugar e disponibilizar garagens</a:t>
            </a:r>
          </a:p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EEDFED0-3750-47BE-9111-CFA618654BF2}"/>
              </a:ext>
            </a:extLst>
          </p:cNvPr>
          <p:cNvSpPr/>
          <p:nvPr/>
        </p:nvSpPr>
        <p:spPr>
          <a:xfrm>
            <a:off x="4626137" y="85513"/>
            <a:ext cx="6911008" cy="5769540"/>
          </a:xfrm>
          <a:prstGeom prst="roundRect">
            <a:avLst>
              <a:gd name="adj" fmla="val 514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054DCD-1698-44EB-8B44-7A7148369491}"/>
              </a:ext>
            </a:extLst>
          </p:cNvPr>
          <p:cNvSpPr txBox="1"/>
          <p:nvPr/>
        </p:nvSpPr>
        <p:spPr>
          <a:xfrm>
            <a:off x="5043372" y="298496"/>
            <a:ext cx="453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Aplicação WEB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973413-783E-4896-8B82-5B10961D05DD}"/>
              </a:ext>
            </a:extLst>
          </p:cNvPr>
          <p:cNvSpPr txBox="1"/>
          <p:nvPr/>
        </p:nvSpPr>
        <p:spPr>
          <a:xfrm>
            <a:off x="420905" y="1173439"/>
            <a:ext cx="35257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</a:rPr>
              <a:t>Database</a:t>
            </a:r>
            <a:endParaRPr lang="pt-BR" sz="1600" dirty="0">
              <a:solidFill>
                <a:schemeClr val="bg1"/>
              </a:solidFill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</a:rPr>
              <a:t>(Container: SQL Server)</a:t>
            </a:r>
          </a:p>
          <a:p>
            <a:pPr algn="ctr"/>
            <a:endParaRPr lang="pt-BR" sz="1600" dirty="0">
              <a:solidFill>
                <a:schemeClr val="bg1"/>
              </a:solidFill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</a:rPr>
              <a:t>Armazena os dados dos usuários, garagens, anúncios, alugueis</a:t>
            </a:r>
          </a:p>
        </p:txBody>
      </p:sp>
      <p:sp>
        <p:nvSpPr>
          <p:cNvPr id="18" name="Fluxograma: Armazenamento de Acesso Direto 17">
            <a:extLst>
              <a:ext uri="{FF2B5EF4-FFF2-40B4-BE49-F238E27FC236}">
                <a16:creationId xmlns:a16="http://schemas.microsoft.com/office/drawing/2014/main" id="{08AFDBE5-8122-4004-AA01-380B4D66C0F2}"/>
              </a:ext>
            </a:extLst>
          </p:cNvPr>
          <p:cNvSpPr/>
          <p:nvPr/>
        </p:nvSpPr>
        <p:spPr>
          <a:xfrm rot="16200000">
            <a:off x="532128" y="3852641"/>
            <a:ext cx="2594110" cy="2873274"/>
          </a:xfrm>
          <a:prstGeom prst="flowChartMagneticDrum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B16CA4-A3DD-4EAE-82A0-C9FF2552BED0}"/>
              </a:ext>
            </a:extLst>
          </p:cNvPr>
          <p:cNvSpPr txBox="1"/>
          <p:nvPr/>
        </p:nvSpPr>
        <p:spPr>
          <a:xfrm>
            <a:off x="546548" y="4938828"/>
            <a:ext cx="24514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</a:rPr>
              <a:t>Database</a:t>
            </a:r>
            <a:r>
              <a:rPr lang="pt-BR" sz="2400" dirty="0">
                <a:solidFill>
                  <a:schemeClr val="bg1"/>
                </a:solidFill>
              </a:rPr>
              <a:t> Chat </a:t>
            </a:r>
            <a:endParaRPr lang="pt-BR" sz="1600" dirty="0">
              <a:solidFill>
                <a:schemeClr val="bg1"/>
              </a:solidFill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</a:rPr>
              <a:t>(Container: </a:t>
            </a:r>
            <a:r>
              <a:rPr lang="pt-BR" sz="1600" dirty="0" err="1">
                <a:solidFill>
                  <a:schemeClr val="bg1"/>
                </a:solidFill>
              </a:rPr>
              <a:t>Firebase</a:t>
            </a:r>
            <a:r>
              <a:rPr lang="pt-BR" sz="16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pt-BR" sz="1600" dirty="0">
              <a:solidFill>
                <a:schemeClr val="bg1"/>
              </a:solidFill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</a:rPr>
              <a:t>Armazenar as conversar entre os usuários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E16ED41-B4B1-4C57-96C0-EF0EC959507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110361" y="1529815"/>
            <a:ext cx="2203021" cy="159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E492D1E-89BE-4058-B84F-25C73463D11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540736" y="2619990"/>
            <a:ext cx="1149746" cy="1070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383D33CB-9039-409A-9752-4CCDDEA5081D}"/>
              </a:ext>
            </a:extLst>
          </p:cNvPr>
          <p:cNvCxnSpPr>
            <a:cxnSpLocks/>
          </p:cNvCxnSpPr>
          <p:nvPr/>
        </p:nvCxnSpPr>
        <p:spPr>
          <a:xfrm>
            <a:off x="8898273" y="2619989"/>
            <a:ext cx="1357628" cy="1102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85AA45EF-9268-447C-A5B4-346FFE26AF7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229451" y="4620963"/>
            <a:ext cx="1824553" cy="317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A5E0F174-808C-4F0C-969B-623DE4E2F80B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268675" y="2541720"/>
            <a:ext cx="499844" cy="650555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52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6</cp:revision>
  <dcterms:created xsi:type="dcterms:W3CDTF">2020-10-12T10:32:40Z</dcterms:created>
  <dcterms:modified xsi:type="dcterms:W3CDTF">2020-10-12T11:46:06Z</dcterms:modified>
</cp:coreProperties>
</file>