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304" r:id="rId2"/>
    <p:sldId id="257" r:id="rId3"/>
    <p:sldId id="307" r:id="rId4"/>
    <p:sldId id="311" r:id="rId5"/>
    <p:sldId id="308" r:id="rId6"/>
    <p:sldId id="313" r:id="rId7"/>
    <p:sldId id="312" r:id="rId8"/>
    <p:sldId id="317" r:id="rId9"/>
    <p:sldId id="373" r:id="rId10"/>
    <p:sldId id="369" r:id="rId11"/>
    <p:sldId id="318" r:id="rId12"/>
    <p:sldId id="305" r:id="rId13"/>
    <p:sldId id="370" r:id="rId14"/>
    <p:sldId id="319" r:id="rId15"/>
    <p:sldId id="37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Roboto Black" panose="020B0604020202020204" charset="0"/>
      <p:bold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  <p:embeddedFont>
      <p:font typeface="Staatliches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8DC4F-FF7B-47E9-BBE3-F82B3C6720BF}" v="1" dt="2020-12-02T20:52:15.288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0A7CB3-3E43-40C3-A182-22BECFF76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microsoft.com/office/2015/10/relationships/revisionInfo" Target="revisionInfo.xml"/><Relationship Id="rId20" Type="http://schemas.openxmlformats.org/officeDocument/2006/relationships/font" Target="fonts/font3.fntdata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" userId="3396f7cfe126b6bc" providerId="LiveId" clId="{7D68DC4F-FF7B-47E9-BBE3-F82B3C6720BF}"/>
    <pc:docChg chg="undo custSel modSld">
      <pc:chgData name="Matheus" userId="3396f7cfe126b6bc" providerId="LiveId" clId="{7D68DC4F-FF7B-47E9-BBE3-F82B3C6720BF}" dt="2020-12-02T21:13:00.636" v="192" actId="1076"/>
      <pc:docMkLst>
        <pc:docMk/>
      </pc:docMkLst>
      <pc:sldChg chg="setBg">
        <pc:chgData name="Matheus" userId="3396f7cfe126b6bc" providerId="LiveId" clId="{7D68DC4F-FF7B-47E9-BBE3-F82B3C6720BF}" dt="2020-12-02T21:07:18.846" v="89"/>
        <pc:sldMkLst>
          <pc:docMk/>
          <pc:sldMk cId="0" sldId="304"/>
        </pc:sldMkLst>
      </pc:sldChg>
      <pc:sldChg chg="addSp delSp modSp mod">
        <pc:chgData name="Matheus" userId="3396f7cfe126b6bc" providerId="LiveId" clId="{7D68DC4F-FF7B-47E9-BBE3-F82B3C6720BF}" dt="2020-12-02T21:13:00.636" v="192" actId="1076"/>
        <pc:sldMkLst>
          <pc:docMk/>
          <pc:sldMk cId="0" sldId="305"/>
        </pc:sldMkLst>
        <pc:spChg chg="add mod ord">
          <ac:chgData name="Matheus" userId="3396f7cfe126b6bc" providerId="LiveId" clId="{7D68DC4F-FF7B-47E9-BBE3-F82B3C6720BF}" dt="2020-12-02T20:59:21.156" v="69" actId="13822"/>
          <ac:spMkLst>
            <pc:docMk/>
            <pc:sldMk cId="0" sldId="305"/>
            <ac:spMk id="4" creationId="{BC11A13D-A62C-4EFB-A006-A2E55F46E98C}"/>
          </ac:spMkLst>
        </pc:spChg>
        <pc:spChg chg="add mod">
          <ac:chgData name="Matheus" userId="3396f7cfe126b6bc" providerId="LiveId" clId="{7D68DC4F-FF7B-47E9-BBE3-F82B3C6720BF}" dt="2020-12-02T21:03:28.890" v="82" actId="1076"/>
          <ac:spMkLst>
            <pc:docMk/>
            <pc:sldMk cId="0" sldId="305"/>
            <ac:spMk id="5" creationId="{9FBC01A1-EC69-4405-A275-CB3BA8E25F4D}"/>
          </ac:spMkLst>
        </pc:spChg>
        <pc:spChg chg="add mod">
          <ac:chgData name="Matheus" userId="3396f7cfe126b6bc" providerId="LiveId" clId="{7D68DC4F-FF7B-47E9-BBE3-F82B3C6720BF}" dt="2020-12-02T21:03:45.161" v="84" actId="207"/>
          <ac:spMkLst>
            <pc:docMk/>
            <pc:sldMk cId="0" sldId="305"/>
            <ac:spMk id="6" creationId="{9565C057-86EB-4EE6-B30A-35D3389F33A3}"/>
          </ac:spMkLst>
        </pc:spChg>
        <pc:spChg chg="mod">
          <ac:chgData name="Matheus" userId="3396f7cfe126b6bc" providerId="LiveId" clId="{7D68DC4F-FF7B-47E9-BBE3-F82B3C6720BF}" dt="2020-12-02T21:01:52.357" v="73" actId="1076"/>
          <ac:spMkLst>
            <pc:docMk/>
            <pc:sldMk cId="0" sldId="305"/>
            <ac:spMk id="395" creationId="{00000000-0000-0000-0000-000000000000}"/>
          </ac:spMkLst>
        </pc:spChg>
        <pc:spChg chg="del mod">
          <ac:chgData name="Matheus" userId="3396f7cfe126b6bc" providerId="LiveId" clId="{7D68DC4F-FF7B-47E9-BBE3-F82B3C6720BF}" dt="2020-12-02T20:58:53.518" v="66" actId="478"/>
          <ac:spMkLst>
            <pc:docMk/>
            <pc:sldMk cId="0" sldId="305"/>
            <ac:spMk id="400" creationId="{00000000-0000-0000-0000-000000000000}"/>
          </ac:spMkLst>
        </pc:spChg>
        <pc:grpChg chg="mod">
          <ac:chgData name="Matheus" userId="3396f7cfe126b6bc" providerId="LiveId" clId="{7D68DC4F-FF7B-47E9-BBE3-F82B3C6720BF}" dt="2020-12-02T21:01:58.784" v="74" actId="1076"/>
          <ac:grpSpMkLst>
            <pc:docMk/>
            <pc:sldMk cId="0" sldId="305"/>
            <ac:grpSpMk id="401" creationId="{00000000-0000-0000-0000-000000000000}"/>
          </ac:grpSpMkLst>
        </pc:grpChg>
        <pc:picChg chg="add del mod">
          <ac:chgData name="Matheus" userId="3396f7cfe126b6bc" providerId="LiveId" clId="{7D68DC4F-FF7B-47E9-BBE3-F82B3C6720BF}" dt="2020-12-02T20:58:39.916" v="62" actId="478"/>
          <ac:picMkLst>
            <pc:docMk/>
            <pc:sldMk cId="0" sldId="305"/>
            <ac:picMk id="3" creationId="{30D4C243-F50F-4A07-9AA5-D9D5487EDB06}"/>
          </ac:picMkLst>
        </pc:picChg>
        <pc:picChg chg="add mod">
          <ac:chgData name="Matheus" userId="3396f7cfe126b6bc" providerId="LiveId" clId="{7D68DC4F-FF7B-47E9-BBE3-F82B3C6720BF}" dt="2020-12-02T21:13:00.636" v="192" actId="1076"/>
          <ac:picMkLst>
            <pc:docMk/>
            <pc:sldMk cId="0" sldId="305"/>
            <ac:picMk id="9" creationId="{E84A4820-31B6-4772-9EC4-3E1BCBDA9703}"/>
          </ac:picMkLst>
        </pc:picChg>
      </pc:sldChg>
      <pc:sldChg chg="modSp mod">
        <pc:chgData name="Matheus" userId="3396f7cfe126b6bc" providerId="LiveId" clId="{7D68DC4F-FF7B-47E9-BBE3-F82B3C6720BF}" dt="2020-12-02T21:04:15.138" v="88" actId="1076"/>
        <pc:sldMkLst>
          <pc:docMk/>
          <pc:sldMk cId="0" sldId="318"/>
        </pc:sldMkLst>
        <pc:picChg chg="mod">
          <ac:chgData name="Matheus" userId="3396f7cfe126b6bc" providerId="LiveId" clId="{7D68DC4F-FF7B-47E9-BBE3-F82B3C6720BF}" dt="2020-12-02T21:04:15.138" v="88" actId="1076"/>
          <ac:picMkLst>
            <pc:docMk/>
            <pc:sldMk cId="0" sldId="318"/>
            <ac:picMk id="9" creationId="{F93ED417-8581-4D9A-A31B-DD458AEF7E87}"/>
          </ac:picMkLst>
        </pc:picChg>
      </pc:sldChg>
      <pc:sldChg chg="modSp mod">
        <pc:chgData name="Matheus" userId="3396f7cfe126b6bc" providerId="LiveId" clId="{7D68DC4F-FF7B-47E9-BBE3-F82B3C6720BF}" dt="2020-12-02T21:12:22.242" v="188" actId="20577"/>
        <pc:sldMkLst>
          <pc:docMk/>
          <pc:sldMk cId="1487224325" sldId="370"/>
        </pc:sldMkLst>
        <pc:spChg chg="mod">
          <ac:chgData name="Matheus" userId="3396f7cfe126b6bc" providerId="LiveId" clId="{7D68DC4F-FF7B-47E9-BBE3-F82B3C6720BF}" dt="2020-12-02T21:12:22.242" v="188" actId="20577"/>
          <ac:spMkLst>
            <pc:docMk/>
            <pc:sldMk cId="1487224325" sldId="370"/>
            <ac:spMk id="409" creationId="{00000000-0000-0000-0000-000000000000}"/>
          </ac:spMkLst>
        </pc:spChg>
      </pc:sldChg>
      <pc:sldChg chg="addSp modSp mod">
        <pc:chgData name="Matheus" userId="3396f7cfe126b6bc" providerId="LiveId" clId="{7D68DC4F-FF7B-47E9-BBE3-F82B3C6720BF}" dt="2020-12-02T20:55:45.231" v="44" actId="1036"/>
        <pc:sldMkLst>
          <pc:docMk/>
          <pc:sldMk cId="1430011161" sldId="371"/>
        </pc:sldMkLst>
        <pc:picChg chg="add mod">
          <ac:chgData name="Matheus" userId="3396f7cfe126b6bc" providerId="LiveId" clId="{7D68DC4F-FF7B-47E9-BBE3-F82B3C6720BF}" dt="2020-12-02T20:52:40.055" v="10" actId="1076"/>
          <ac:picMkLst>
            <pc:docMk/>
            <pc:sldMk cId="1430011161" sldId="371"/>
            <ac:picMk id="3" creationId="{89A213C5-3860-4869-AEEB-1DAA6A9CC8D0}"/>
          </ac:picMkLst>
        </pc:picChg>
        <pc:picChg chg="add mod">
          <ac:chgData name="Matheus" userId="3396f7cfe126b6bc" providerId="LiveId" clId="{7D68DC4F-FF7B-47E9-BBE3-F82B3C6720BF}" dt="2020-12-02T20:53:46.781" v="16" actId="1076"/>
          <ac:picMkLst>
            <pc:docMk/>
            <pc:sldMk cId="1430011161" sldId="371"/>
            <ac:picMk id="5" creationId="{A98492B9-A4AD-428B-8BCE-BE07D6D78B75}"/>
          </ac:picMkLst>
        </pc:picChg>
        <pc:picChg chg="add mod">
          <ac:chgData name="Matheus" userId="3396f7cfe126b6bc" providerId="LiveId" clId="{7D68DC4F-FF7B-47E9-BBE3-F82B3C6720BF}" dt="2020-12-02T20:54:34.873" v="21" actId="1076"/>
          <ac:picMkLst>
            <pc:docMk/>
            <pc:sldMk cId="1430011161" sldId="371"/>
            <ac:picMk id="7" creationId="{1BB76B29-27E2-466E-83A0-4212F5DC2470}"/>
          </ac:picMkLst>
        </pc:picChg>
        <pc:picChg chg="add mod">
          <ac:chgData name="Matheus" userId="3396f7cfe126b6bc" providerId="LiveId" clId="{7D68DC4F-FF7B-47E9-BBE3-F82B3C6720BF}" dt="2020-12-02T20:55:45.231" v="44" actId="1036"/>
          <ac:picMkLst>
            <pc:docMk/>
            <pc:sldMk cId="1430011161" sldId="371"/>
            <ac:picMk id="9" creationId="{C098EF12-3723-461B-8EED-D263961C48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6020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2dc5206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2dc5206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5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9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4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83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2dc52063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2dc52063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489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2dc52063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2dc52063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74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a46fb06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a46fb06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73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bd6c52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bd6c52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3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9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34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71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9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25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40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642575" y="3821575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17417" y="-14200"/>
            <a:ext cx="3126631" cy="2885318"/>
          </a:xfrm>
          <a:custGeom>
            <a:avLst/>
            <a:gdLst/>
            <a:ahLst/>
            <a:cxnLst/>
            <a:rect l="l" t="t" r="r" b="b"/>
            <a:pathLst>
              <a:path w="107787" h="99468" extrusionOk="0">
                <a:moveTo>
                  <a:pt x="356" y="1"/>
                </a:moveTo>
                <a:cubicBezTo>
                  <a:pt x="1" y="18421"/>
                  <a:pt x="6630" y="56099"/>
                  <a:pt x="64730" y="75853"/>
                </a:cubicBezTo>
                <a:cubicBezTo>
                  <a:pt x="83106" y="82102"/>
                  <a:pt x="97117" y="90498"/>
                  <a:pt x="107787" y="99468"/>
                </a:cubicBezTo>
                <a:lnTo>
                  <a:pt x="107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427876"/>
            <a:ext cx="2503766" cy="1715583"/>
          </a:xfrm>
          <a:custGeom>
            <a:avLst/>
            <a:gdLst/>
            <a:ahLst/>
            <a:cxnLst/>
            <a:rect l="l" t="t" r="r" b="b"/>
            <a:pathLst>
              <a:path w="68269" h="46778" extrusionOk="0">
                <a:moveTo>
                  <a:pt x="7768" y="1"/>
                </a:moveTo>
                <a:cubicBezTo>
                  <a:pt x="2855" y="1"/>
                  <a:pt x="1" y="1020"/>
                  <a:pt x="1" y="1020"/>
                </a:cubicBezTo>
                <a:lnTo>
                  <a:pt x="1" y="46777"/>
                </a:lnTo>
                <a:lnTo>
                  <a:pt x="68269" y="46777"/>
                </a:lnTo>
                <a:cubicBezTo>
                  <a:pt x="43588" y="5967"/>
                  <a:pt x="19654" y="1"/>
                  <a:pt x="77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285892" y="2796877"/>
            <a:ext cx="495905" cy="459106"/>
            <a:chOff x="340682" y="3850861"/>
            <a:chExt cx="357435" cy="358425"/>
          </a:xfrm>
        </p:grpSpPr>
        <p:sp>
          <p:nvSpPr>
            <p:cNvPr id="13" name="Google Shape;13;p2"/>
            <p:cNvSpPr/>
            <p:nvPr/>
          </p:nvSpPr>
          <p:spPr>
            <a:xfrm>
              <a:off x="461162" y="3978090"/>
              <a:ext cx="121576" cy="106980"/>
            </a:xfrm>
            <a:custGeom>
              <a:avLst/>
              <a:gdLst/>
              <a:ahLst/>
              <a:cxnLst/>
              <a:rect l="l" t="t" r="r" b="b"/>
              <a:pathLst>
                <a:path w="3315" h="2917" extrusionOk="0">
                  <a:moveTo>
                    <a:pt x="1673" y="265"/>
                  </a:moveTo>
                  <a:cubicBezTo>
                    <a:pt x="3062" y="265"/>
                    <a:pt x="3315" y="2476"/>
                    <a:pt x="1801" y="2617"/>
                  </a:cubicBezTo>
                  <a:cubicBezTo>
                    <a:pt x="1755" y="2621"/>
                    <a:pt x="1710" y="2623"/>
                    <a:pt x="1666" y="2623"/>
                  </a:cubicBezTo>
                  <a:cubicBezTo>
                    <a:pt x="260" y="2623"/>
                    <a:pt x="1" y="497"/>
                    <a:pt x="1415" y="269"/>
                  </a:cubicBezTo>
                  <a:lnTo>
                    <a:pt x="1415" y="269"/>
                  </a:lnTo>
                  <a:cubicBezTo>
                    <a:pt x="1429" y="276"/>
                    <a:pt x="1443" y="281"/>
                    <a:pt x="1459" y="281"/>
                  </a:cubicBezTo>
                  <a:cubicBezTo>
                    <a:pt x="1463" y="281"/>
                    <a:pt x="1468" y="281"/>
                    <a:pt x="1472" y="280"/>
                  </a:cubicBezTo>
                  <a:cubicBezTo>
                    <a:pt x="1542" y="270"/>
                    <a:pt x="1609" y="265"/>
                    <a:pt x="1673" y="265"/>
                  </a:cubicBezTo>
                  <a:close/>
                  <a:moveTo>
                    <a:pt x="1435" y="0"/>
                  </a:moveTo>
                  <a:cubicBezTo>
                    <a:pt x="683" y="0"/>
                    <a:pt x="112" y="738"/>
                    <a:pt x="155" y="1481"/>
                  </a:cubicBezTo>
                  <a:cubicBezTo>
                    <a:pt x="201" y="2287"/>
                    <a:pt x="877" y="2917"/>
                    <a:pt x="1667" y="2917"/>
                  </a:cubicBezTo>
                  <a:cubicBezTo>
                    <a:pt x="1724" y="2917"/>
                    <a:pt x="1781" y="2913"/>
                    <a:pt x="1839" y="2906"/>
                  </a:cubicBezTo>
                  <a:cubicBezTo>
                    <a:pt x="2644" y="2812"/>
                    <a:pt x="3237" y="2006"/>
                    <a:pt x="3089" y="1210"/>
                  </a:cubicBezTo>
                  <a:cubicBezTo>
                    <a:pt x="2983" y="635"/>
                    <a:pt x="2427" y="32"/>
                    <a:pt x="1828" y="32"/>
                  </a:cubicBezTo>
                  <a:cubicBezTo>
                    <a:pt x="1775" y="32"/>
                    <a:pt x="1723" y="37"/>
                    <a:pt x="1670" y="47"/>
                  </a:cubicBezTo>
                  <a:cubicBezTo>
                    <a:pt x="1656" y="30"/>
                    <a:pt x="1636" y="16"/>
                    <a:pt x="1608" y="13"/>
                  </a:cubicBezTo>
                  <a:cubicBezTo>
                    <a:pt x="1549" y="4"/>
                    <a:pt x="1492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6712" y="3960265"/>
              <a:ext cx="173581" cy="144791"/>
            </a:xfrm>
            <a:custGeom>
              <a:avLst/>
              <a:gdLst/>
              <a:ahLst/>
              <a:cxnLst/>
              <a:rect l="l" t="t" r="r" b="b"/>
              <a:pathLst>
                <a:path w="4733" h="3948" extrusionOk="0">
                  <a:moveTo>
                    <a:pt x="1982" y="198"/>
                  </a:moveTo>
                  <a:cubicBezTo>
                    <a:pt x="2799" y="313"/>
                    <a:pt x="3562" y="704"/>
                    <a:pt x="3801" y="1564"/>
                  </a:cubicBezTo>
                  <a:cubicBezTo>
                    <a:pt x="4072" y="2531"/>
                    <a:pt x="3424" y="3533"/>
                    <a:pt x="2429" y="3673"/>
                  </a:cubicBezTo>
                  <a:cubicBezTo>
                    <a:pt x="2334" y="3686"/>
                    <a:pt x="2237" y="3693"/>
                    <a:pt x="2141" y="3693"/>
                  </a:cubicBezTo>
                  <a:cubicBezTo>
                    <a:pt x="1186" y="3693"/>
                    <a:pt x="240" y="3042"/>
                    <a:pt x="229" y="2012"/>
                  </a:cubicBezTo>
                  <a:cubicBezTo>
                    <a:pt x="218" y="983"/>
                    <a:pt x="975" y="333"/>
                    <a:pt x="1939" y="213"/>
                  </a:cubicBezTo>
                  <a:cubicBezTo>
                    <a:pt x="1956" y="211"/>
                    <a:pt x="1970" y="205"/>
                    <a:pt x="1982" y="198"/>
                  </a:cubicBezTo>
                  <a:close/>
                  <a:moveTo>
                    <a:pt x="1939" y="0"/>
                  </a:moveTo>
                  <a:cubicBezTo>
                    <a:pt x="861" y="18"/>
                    <a:pt x="0" y="944"/>
                    <a:pt x="15" y="2012"/>
                  </a:cubicBezTo>
                  <a:cubicBezTo>
                    <a:pt x="29" y="3134"/>
                    <a:pt x="1019" y="3948"/>
                    <a:pt x="2098" y="3948"/>
                  </a:cubicBezTo>
                  <a:cubicBezTo>
                    <a:pt x="2213" y="3948"/>
                    <a:pt x="2330" y="3938"/>
                    <a:pt x="2446" y="3919"/>
                  </a:cubicBezTo>
                  <a:cubicBezTo>
                    <a:pt x="4733" y="3543"/>
                    <a:pt x="4294" y="40"/>
                    <a:pt x="2156" y="40"/>
                  </a:cubicBezTo>
                  <a:cubicBezTo>
                    <a:pt x="2113" y="40"/>
                    <a:pt x="2069" y="42"/>
                    <a:pt x="2024" y="45"/>
                  </a:cubicBezTo>
                  <a:cubicBezTo>
                    <a:pt x="2009" y="19"/>
                    <a:pt x="1982" y="0"/>
                    <a:pt x="1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40682" y="3850861"/>
              <a:ext cx="357435" cy="358425"/>
            </a:xfrm>
            <a:custGeom>
              <a:avLst/>
              <a:gdLst/>
              <a:ahLst/>
              <a:cxnLst/>
              <a:rect l="l" t="t" r="r" b="b"/>
              <a:pathLst>
                <a:path w="9746" h="9773" extrusionOk="0">
                  <a:moveTo>
                    <a:pt x="4264" y="321"/>
                  </a:moveTo>
                  <a:cubicBezTo>
                    <a:pt x="4378" y="321"/>
                    <a:pt x="4490" y="322"/>
                    <a:pt x="4604" y="326"/>
                  </a:cubicBezTo>
                  <a:cubicBezTo>
                    <a:pt x="4608" y="326"/>
                    <a:pt x="4613" y="326"/>
                    <a:pt x="4618" y="326"/>
                  </a:cubicBezTo>
                  <a:cubicBezTo>
                    <a:pt x="4669" y="326"/>
                    <a:pt x="4759" y="321"/>
                    <a:pt x="4849" y="321"/>
                  </a:cubicBezTo>
                  <a:cubicBezTo>
                    <a:pt x="4965" y="321"/>
                    <a:pt x="5082" y="329"/>
                    <a:pt x="5122" y="366"/>
                  </a:cubicBezTo>
                  <a:cubicBezTo>
                    <a:pt x="5196" y="436"/>
                    <a:pt x="5173" y="778"/>
                    <a:pt x="5181" y="885"/>
                  </a:cubicBezTo>
                  <a:cubicBezTo>
                    <a:pt x="5197" y="1068"/>
                    <a:pt x="5200" y="1251"/>
                    <a:pt x="5243" y="1429"/>
                  </a:cubicBezTo>
                  <a:cubicBezTo>
                    <a:pt x="5251" y="1464"/>
                    <a:pt x="5269" y="1488"/>
                    <a:pt x="5292" y="1504"/>
                  </a:cubicBezTo>
                  <a:cubicBezTo>
                    <a:pt x="5304" y="1540"/>
                    <a:pt x="5343" y="1565"/>
                    <a:pt x="5380" y="1569"/>
                  </a:cubicBezTo>
                  <a:cubicBezTo>
                    <a:pt x="5385" y="1569"/>
                    <a:pt x="5388" y="1569"/>
                    <a:pt x="5392" y="1569"/>
                  </a:cubicBezTo>
                  <a:cubicBezTo>
                    <a:pt x="5410" y="1569"/>
                    <a:pt x="5423" y="1565"/>
                    <a:pt x="5441" y="1556"/>
                  </a:cubicBezTo>
                  <a:cubicBezTo>
                    <a:pt x="5443" y="1554"/>
                    <a:pt x="5444" y="1553"/>
                    <a:pt x="5447" y="1551"/>
                  </a:cubicBezTo>
                  <a:cubicBezTo>
                    <a:pt x="5449" y="1586"/>
                    <a:pt x="5592" y="1575"/>
                    <a:pt x="5632" y="1578"/>
                  </a:cubicBezTo>
                  <a:cubicBezTo>
                    <a:pt x="5717" y="1587"/>
                    <a:pt x="5804" y="1598"/>
                    <a:pt x="5888" y="1618"/>
                  </a:cubicBezTo>
                  <a:cubicBezTo>
                    <a:pt x="6052" y="1658"/>
                    <a:pt x="6187" y="1768"/>
                    <a:pt x="6348" y="1799"/>
                  </a:cubicBezTo>
                  <a:cubicBezTo>
                    <a:pt x="6356" y="1801"/>
                    <a:pt x="6364" y="1802"/>
                    <a:pt x="6372" y="1802"/>
                  </a:cubicBezTo>
                  <a:cubicBezTo>
                    <a:pt x="6434" y="1802"/>
                    <a:pt x="6493" y="1759"/>
                    <a:pt x="6511" y="1704"/>
                  </a:cubicBezTo>
                  <a:cubicBezTo>
                    <a:pt x="6514" y="1700"/>
                    <a:pt x="6518" y="1698"/>
                    <a:pt x="6522" y="1693"/>
                  </a:cubicBezTo>
                  <a:cubicBezTo>
                    <a:pt x="6737" y="1398"/>
                    <a:pt x="6877" y="1062"/>
                    <a:pt x="6987" y="716"/>
                  </a:cubicBezTo>
                  <a:cubicBezTo>
                    <a:pt x="7263" y="868"/>
                    <a:pt x="7540" y="1023"/>
                    <a:pt x="7819" y="1168"/>
                  </a:cubicBezTo>
                  <a:cubicBezTo>
                    <a:pt x="7663" y="1512"/>
                    <a:pt x="7482" y="1845"/>
                    <a:pt x="7285" y="2167"/>
                  </a:cubicBezTo>
                  <a:cubicBezTo>
                    <a:pt x="7262" y="2203"/>
                    <a:pt x="7258" y="2238"/>
                    <a:pt x="7267" y="2269"/>
                  </a:cubicBezTo>
                  <a:cubicBezTo>
                    <a:pt x="7260" y="2295"/>
                    <a:pt x="7260" y="2325"/>
                    <a:pt x="7271" y="2350"/>
                  </a:cubicBezTo>
                  <a:cubicBezTo>
                    <a:pt x="7309" y="2435"/>
                    <a:pt x="7396" y="2502"/>
                    <a:pt x="7452" y="2576"/>
                  </a:cubicBezTo>
                  <a:cubicBezTo>
                    <a:pt x="7517" y="2663"/>
                    <a:pt x="7575" y="2755"/>
                    <a:pt x="7617" y="2855"/>
                  </a:cubicBezTo>
                  <a:cubicBezTo>
                    <a:pt x="7650" y="2930"/>
                    <a:pt x="7699" y="3089"/>
                    <a:pt x="7780" y="3136"/>
                  </a:cubicBezTo>
                  <a:cubicBezTo>
                    <a:pt x="7796" y="3162"/>
                    <a:pt x="7821" y="3181"/>
                    <a:pt x="7854" y="3182"/>
                  </a:cubicBezTo>
                  <a:cubicBezTo>
                    <a:pt x="7975" y="3188"/>
                    <a:pt x="8095" y="3192"/>
                    <a:pt x="8215" y="3192"/>
                  </a:cubicBezTo>
                  <a:cubicBezTo>
                    <a:pt x="8325" y="3192"/>
                    <a:pt x="8436" y="3189"/>
                    <a:pt x="8547" y="3180"/>
                  </a:cubicBezTo>
                  <a:cubicBezTo>
                    <a:pt x="8655" y="3172"/>
                    <a:pt x="8896" y="3107"/>
                    <a:pt x="9056" y="3107"/>
                  </a:cubicBezTo>
                  <a:cubicBezTo>
                    <a:pt x="9064" y="3107"/>
                    <a:pt x="9072" y="3107"/>
                    <a:pt x="9080" y="3107"/>
                  </a:cubicBezTo>
                  <a:cubicBezTo>
                    <a:pt x="9115" y="3251"/>
                    <a:pt x="9123" y="3409"/>
                    <a:pt x="9145" y="3551"/>
                  </a:cubicBezTo>
                  <a:cubicBezTo>
                    <a:pt x="9161" y="3651"/>
                    <a:pt x="9177" y="3751"/>
                    <a:pt x="9193" y="3853"/>
                  </a:cubicBezTo>
                  <a:cubicBezTo>
                    <a:pt x="9199" y="3896"/>
                    <a:pt x="9258" y="4087"/>
                    <a:pt x="9245" y="4116"/>
                  </a:cubicBezTo>
                  <a:cubicBezTo>
                    <a:pt x="9204" y="4209"/>
                    <a:pt x="8808" y="4275"/>
                    <a:pt x="8714" y="4297"/>
                  </a:cubicBezTo>
                  <a:cubicBezTo>
                    <a:pt x="8560" y="4333"/>
                    <a:pt x="8461" y="4339"/>
                    <a:pt x="8343" y="4420"/>
                  </a:cubicBezTo>
                  <a:cubicBezTo>
                    <a:pt x="8338" y="4421"/>
                    <a:pt x="8334" y="4424"/>
                    <a:pt x="8330" y="4425"/>
                  </a:cubicBezTo>
                  <a:cubicBezTo>
                    <a:pt x="8267" y="4430"/>
                    <a:pt x="8217" y="4465"/>
                    <a:pt x="8198" y="4525"/>
                  </a:cubicBezTo>
                  <a:cubicBezTo>
                    <a:pt x="8153" y="4663"/>
                    <a:pt x="8215" y="4785"/>
                    <a:pt x="8222" y="4923"/>
                  </a:cubicBezTo>
                  <a:cubicBezTo>
                    <a:pt x="8231" y="5087"/>
                    <a:pt x="8135" y="5238"/>
                    <a:pt x="8153" y="5395"/>
                  </a:cubicBezTo>
                  <a:cubicBezTo>
                    <a:pt x="8158" y="5432"/>
                    <a:pt x="8179" y="5468"/>
                    <a:pt x="8206" y="5493"/>
                  </a:cubicBezTo>
                  <a:cubicBezTo>
                    <a:pt x="8205" y="5522"/>
                    <a:pt x="8216" y="5552"/>
                    <a:pt x="8242" y="5568"/>
                  </a:cubicBezTo>
                  <a:cubicBezTo>
                    <a:pt x="8434" y="5691"/>
                    <a:pt x="8644" y="5769"/>
                    <a:pt x="8862" y="5833"/>
                  </a:cubicBezTo>
                  <a:cubicBezTo>
                    <a:pt x="8948" y="5860"/>
                    <a:pt x="9223" y="5880"/>
                    <a:pt x="9283" y="5939"/>
                  </a:cubicBezTo>
                  <a:cubicBezTo>
                    <a:pt x="9368" y="6028"/>
                    <a:pt x="9301" y="6159"/>
                    <a:pt x="9269" y="6276"/>
                  </a:cubicBezTo>
                  <a:cubicBezTo>
                    <a:pt x="9237" y="6401"/>
                    <a:pt x="9198" y="6523"/>
                    <a:pt x="9150" y="6642"/>
                  </a:cubicBezTo>
                  <a:cubicBezTo>
                    <a:pt x="9091" y="6789"/>
                    <a:pt x="9084" y="6891"/>
                    <a:pt x="8969" y="6891"/>
                  </a:cubicBezTo>
                  <a:cubicBezTo>
                    <a:pt x="8950" y="6891"/>
                    <a:pt x="8927" y="6888"/>
                    <a:pt x="8901" y="6881"/>
                  </a:cubicBezTo>
                  <a:cubicBezTo>
                    <a:pt x="8617" y="6817"/>
                    <a:pt x="8363" y="6687"/>
                    <a:pt x="8127" y="6523"/>
                  </a:cubicBezTo>
                  <a:cubicBezTo>
                    <a:pt x="8103" y="6507"/>
                    <a:pt x="8080" y="6499"/>
                    <a:pt x="8057" y="6497"/>
                  </a:cubicBezTo>
                  <a:cubicBezTo>
                    <a:pt x="8028" y="6470"/>
                    <a:pt x="7990" y="6456"/>
                    <a:pt x="7952" y="6456"/>
                  </a:cubicBezTo>
                  <a:cubicBezTo>
                    <a:pt x="7888" y="6456"/>
                    <a:pt x="7825" y="6493"/>
                    <a:pt x="7801" y="6565"/>
                  </a:cubicBezTo>
                  <a:cubicBezTo>
                    <a:pt x="7734" y="6757"/>
                    <a:pt x="7629" y="6853"/>
                    <a:pt x="7471" y="6977"/>
                  </a:cubicBezTo>
                  <a:cubicBezTo>
                    <a:pt x="7349" y="7072"/>
                    <a:pt x="7219" y="7154"/>
                    <a:pt x="7094" y="7245"/>
                  </a:cubicBezTo>
                  <a:cubicBezTo>
                    <a:pt x="7080" y="7239"/>
                    <a:pt x="7065" y="7236"/>
                    <a:pt x="7050" y="7236"/>
                  </a:cubicBezTo>
                  <a:cubicBezTo>
                    <a:pt x="6970" y="7236"/>
                    <a:pt x="6885" y="7314"/>
                    <a:pt x="6919" y="7400"/>
                  </a:cubicBezTo>
                  <a:cubicBezTo>
                    <a:pt x="7053" y="7744"/>
                    <a:pt x="7345" y="8045"/>
                    <a:pt x="7476" y="8390"/>
                  </a:cubicBezTo>
                  <a:cubicBezTo>
                    <a:pt x="7244" y="8595"/>
                    <a:pt x="6892" y="8751"/>
                    <a:pt x="6603" y="8892"/>
                  </a:cubicBezTo>
                  <a:cubicBezTo>
                    <a:pt x="6442" y="8542"/>
                    <a:pt x="6238" y="8162"/>
                    <a:pt x="5924" y="7945"/>
                  </a:cubicBezTo>
                  <a:cubicBezTo>
                    <a:pt x="5913" y="7938"/>
                    <a:pt x="5902" y="7935"/>
                    <a:pt x="5890" y="7935"/>
                  </a:cubicBezTo>
                  <a:cubicBezTo>
                    <a:pt x="5868" y="7935"/>
                    <a:pt x="5845" y="7948"/>
                    <a:pt x="5831" y="7966"/>
                  </a:cubicBezTo>
                  <a:cubicBezTo>
                    <a:pt x="5804" y="7930"/>
                    <a:pt x="5762" y="7917"/>
                    <a:pt x="5714" y="7917"/>
                  </a:cubicBezTo>
                  <a:cubicBezTo>
                    <a:pt x="5654" y="7917"/>
                    <a:pt x="5586" y="7938"/>
                    <a:pt x="5534" y="7960"/>
                  </a:cubicBezTo>
                  <a:cubicBezTo>
                    <a:pt x="5319" y="8049"/>
                    <a:pt x="5097" y="8076"/>
                    <a:pt x="4871" y="8124"/>
                  </a:cubicBezTo>
                  <a:cubicBezTo>
                    <a:pt x="4862" y="8125"/>
                    <a:pt x="4855" y="8129"/>
                    <a:pt x="4849" y="8133"/>
                  </a:cubicBezTo>
                  <a:cubicBezTo>
                    <a:pt x="4785" y="8141"/>
                    <a:pt x="4726" y="8189"/>
                    <a:pt x="4722" y="8272"/>
                  </a:cubicBezTo>
                  <a:cubicBezTo>
                    <a:pt x="4708" y="8656"/>
                    <a:pt x="4756" y="9037"/>
                    <a:pt x="4749" y="9421"/>
                  </a:cubicBezTo>
                  <a:cubicBezTo>
                    <a:pt x="4406" y="9403"/>
                    <a:pt x="4064" y="9380"/>
                    <a:pt x="3722" y="9354"/>
                  </a:cubicBezTo>
                  <a:cubicBezTo>
                    <a:pt x="3728" y="9261"/>
                    <a:pt x="3733" y="9168"/>
                    <a:pt x="3738" y="9075"/>
                  </a:cubicBezTo>
                  <a:cubicBezTo>
                    <a:pt x="3831" y="9090"/>
                    <a:pt x="3924" y="9098"/>
                    <a:pt x="4017" y="9098"/>
                  </a:cubicBezTo>
                  <a:cubicBezTo>
                    <a:pt x="4065" y="9098"/>
                    <a:pt x="4113" y="9096"/>
                    <a:pt x="4161" y="9092"/>
                  </a:cubicBezTo>
                  <a:cubicBezTo>
                    <a:pt x="4193" y="9089"/>
                    <a:pt x="4194" y="9039"/>
                    <a:pt x="4164" y="9039"/>
                  </a:cubicBezTo>
                  <a:cubicBezTo>
                    <a:pt x="4163" y="9039"/>
                    <a:pt x="4162" y="9040"/>
                    <a:pt x="4161" y="9040"/>
                  </a:cubicBezTo>
                  <a:cubicBezTo>
                    <a:pt x="4099" y="9046"/>
                    <a:pt x="4038" y="9049"/>
                    <a:pt x="3977" y="9049"/>
                  </a:cubicBezTo>
                  <a:cubicBezTo>
                    <a:pt x="3898" y="9049"/>
                    <a:pt x="3819" y="9044"/>
                    <a:pt x="3740" y="9034"/>
                  </a:cubicBezTo>
                  <a:cubicBezTo>
                    <a:pt x="3748" y="8908"/>
                    <a:pt x="3752" y="8782"/>
                    <a:pt x="3752" y="8657"/>
                  </a:cubicBezTo>
                  <a:cubicBezTo>
                    <a:pt x="3752" y="8628"/>
                    <a:pt x="3754" y="8599"/>
                    <a:pt x="3755" y="8571"/>
                  </a:cubicBezTo>
                  <a:cubicBezTo>
                    <a:pt x="3893" y="8552"/>
                    <a:pt x="4029" y="8531"/>
                    <a:pt x="4167" y="8508"/>
                  </a:cubicBezTo>
                  <a:cubicBezTo>
                    <a:pt x="4188" y="8504"/>
                    <a:pt x="4184" y="8470"/>
                    <a:pt x="4164" y="8470"/>
                  </a:cubicBezTo>
                  <a:cubicBezTo>
                    <a:pt x="4163" y="8470"/>
                    <a:pt x="4163" y="8470"/>
                    <a:pt x="4162" y="8470"/>
                  </a:cubicBezTo>
                  <a:cubicBezTo>
                    <a:pt x="4025" y="8487"/>
                    <a:pt x="3890" y="8506"/>
                    <a:pt x="3755" y="8528"/>
                  </a:cubicBezTo>
                  <a:cubicBezTo>
                    <a:pt x="3756" y="8429"/>
                    <a:pt x="3750" y="8337"/>
                    <a:pt x="3697" y="8261"/>
                  </a:cubicBezTo>
                  <a:cubicBezTo>
                    <a:pt x="3726" y="8181"/>
                    <a:pt x="3684" y="8080"/>
                    <a:pt x="3566" y="8067"/>
                  </a:cubicBezTo>
                  <a:cubicBezTo>
                    <a:pt x="3271" y="8036"/>
                    <a:pt x="3085" y="7966"/>
                    <a:pt x="2849" y="7825"/>
                  </a:cubicBezTo>
                  <a:cubicBezTo>
                    <a:pt x="2870" y="7825"/>
                    <a:pt x="2892" y="7824"/>
                    <a:pt x="2913" y="7824"/>
                  </a:cubicBezTo>
                  <a:cubicBezTo>
                    <a:pt x="3148" y="7824"/>
                    <a:pt x="3381" y="7837"/>
                    <a:pt x="3615" y="7860"/>
                  </a:cubicBezTo>
                  <a:cubicBezTo>
                    <a:pt x="3615" y="7860"/>
                    <a:pt x="3615" y="7860"/>
                    <a:pt x="3616" y="7860"/>
                  </a:cubicBezTo>
                  <a:cubicBezTo>
                    <a:pt x="3638" y="7860"/>
                    <a:pt x="3642" y="7823"/>
                    <a:pt x="3621" y="7820"/>
                  </a:cubicBezTo>
                  <a:cubicBezTo>
                    <a:pt x="3409" y="7789"/>
                    <a:pt x="3198" y="7776"/>
                    <a:pt x="2987" y="7776"/>
                  </a:cubicBezTo>
                  <a:cubicBezTo>
                    <a:pt x="2917" y="7776"/>
                    <a:pt x="2847" y="7777"/>
                    <a:pt x="2777" y="7780"/>
                  </a:cubicBezTo>
                  <a:cubicBezTo>
                    <a:pt x="2717" y="7743"/>
                    <a:pt x="2664" y="7700"/>
                    <a:pt x="2594" y="7700"/>
                  </a:cubicBezTo>
                  <a:cubicBezTo>
                    <a:pt x="2580" y="7700"/>
                    <a:pt x="2566" y="7702"/>
                    <a:pt x="2551" y="7705"/>
                  </a:cubicBezTo>
                  <a:cubicBezTo>
                    <a:pt x="2412" y="7739"/>
                    <a:pt x="2279" y="7948"/>
                    <a:pt x="2196" y="8045"/>
                  </a:cubicBezTo>
                  <a:cubicBezTo>
                    <a:pt x="2081" y="8179"/>
                    <a:pt x="1970" y="8317"/>
                    <a:pt x="1864" y="8459"/>
                  </a:cubicBezTo>
                  <a:cubicBezTo>
                    <a:pt x="1737" y="8308"/>
                    <a:pt x="1519" y="8224"/>
                    <a:pt x="1374" y="8083"/>
                  </a:cubicBezTo>
                  <a:cubicBezTo>
                    <a:pt x="1315" y="8025"/>
                    <a:pt x="1261" y="7961"/>
                    <a:pt x="1209" y="7895"/>
                  </a:cubicBezTo>
                  <a:lnTo>
                    <a:pt x="1209" y="7895"/>
                  </a:lnTo>
                  <a:cubicBezTo>
                    <a:pt x="1359" y="7900"/>
                    <a:pt x="1509" y="7904"/>
                    <a:pt x="1659" y="7904"/>
                  </a:cubicBezTo>
                  <a:cubicBezTo>
                    <a:pt x="1764" y="7904"/>
                    <a:pt x="1870" y="7902"/>
                    <a:pt x="1976" y="7896"/>
                  </a:cubicBezTo>
                  <a:cubicBezTo>
                    <a:pt x="2004" y="7895"/>
                    <a:pt x="2004" y="7856"/>
                    <a:pt x="1976" y="7854"/>
                  </a:cubicBezTo>
                  <a:cubicBezTo>
                    <a:pt x="1811" y="7840"/>
                    <a:pt x="1644" y="7837"/>
                    <a:pt x="1478" y="7837"/>
                  </a:cubicBezTo>
                  <a:cubicBezTo>
                    <a:pt x="1374" y="7837"/>
                    <a:pt x="1270" y="7838"/>
                    <a:pt x="1167" y="7839"/>
                  </a:cubicBezTo>
                  <a:cubicBezTo>
                    <a:pt x="1095" y="7744"/>
                    <a:pt x="1030" y="7644"/>
                    <a:pt x="967" y="7542"/>
                  </a:cubicBezTo>
                  <a:cubicBezTo>
                    <a:pt x="1081" y="7488"/>
                    <a:pt x="1187" y="7429"/>
                    <a:pt x="1291" y="7366"/>
                  </a:cubicBezTo>
                  <a:cubicBezTo>
                    <a:pt x="1622" y="7340"/>
                    <a:pt x="1953" y="7314"/>
                    <a:pt x="2284" y="7280"/>
                  </a:cubicBezTo>
                  <a:cubicBezTo>
                    <a:pt x="2306" y="7278"/>
                    <a:pt x="2308" y="7243"/>
                    <a:pt x="2285" y="7243"/>
                  </a:cubicBezTo>
                  <a:cubicBezTo>
                    <a:pt x="2285" y="7243"/>
                    <a:pt x="2284" y="7243"/>
                    <a:pt x="2284" y="7243"/>
                  </a:cubicBezTo>
                  <a:cubicBezTo>
                    <a:pt x="1977" y="7264"/>
                    <a:pt x="1670" y="7292"/>
                    <a:pt x="1365" y="7320"/>
                  </a:cubicBezTo>
                  <a:cubicBezTo>
                    <a:pt x="1575" y="7187"/>
                    <a:pt x="1773" y="7037"/>
                    <a:pt x="1969" y="6871"/>
                  </a:cubicBezTo>
                  <a:cubicBezTo>
                    <a:pt x="1999" y="6844"/>
                    <a:pt x="2011" y="6810"/>
                    <a:pt x="2011" y="6775"/>
                  </a:cubicBezTo>
                  <a:cubicBezTo>
                    <a:pt x="2041" y="6776"/>
                    <a:pt x="2070" y="6776"/>
                    <a:pt x="2100" y="6776"/>
                  </a:cubicBezTo>
                  <a:cubicBezTo>
                    <a:pt x="2255" y="6776"/>
                    <a:pt x="2409" y="6765"/>
                    <a:pt x="2563" y="6739"/>
                  </a:cubicBezTo>
                  <a:cubicBezTo>
                    <a:pt x="2586" y="6735"/>
                    <a:pt x="2581" y="6697"/>
                    <a:pt x="2560" y="6697"/>
                  </a:cubicBezTo>
                  <a:cubicBezTo>
                    <a:pt x="2559" y="6697"/>
                    <a:pt x="2559" y="6697"/>
                    <a:pt x="2558" y="6697"/>
                  </a:cubicBezTo>
                  <a:cubicBezTo>
                    <a:pt x="2373" y="6716"/>
                    <a:pt x="2190" y="6729"/>
                    <a:pt x="2005" y="6729"/>
                  </a:cubicBezTo>
                  <a:cubicBezTo>
                    <a:pt x="1998" y="6703"/>
                    <a:pt x="1984" y="6677"/>
                    <a:pt x="1969" y="6657"/>
                  </a:cubicBezTo>
                  <a:cubicBezTo>
                    <a:pt x="1850" y="6505"/>
                    <a:pt x="1760" y="6333"/>
                    <a:pt x="1704" y="6150"/>
                  </a:cubicBezTo>
                  <a:lnTo>
                    <a:pt x="1704" y="6150"/>
                  </a:lnTo>
                  <a:cubicBezTo>
                    <a:pt x="1774" y="6155"/>
                    <a:pt x="1845" y="6158"/>
                    <a:pt x="1914" y="6158"/>
                  </a:cubicBezTo>
                  <a:cubicBezTo>
                    <a:pt x="2051" y="6158"/>
                    <a:pt x="2187" y="6147"/>
                    <a:pt x="2324" y="6123"/>
                  </a:cubicBezTo>
                  <a:cubicBezTo>
                    <a:pt x="2349" y="6118"/>
                    <a:pt x="2339" y="6083"/>
                    <a:pt x="2316" y="6083"/>
                  </a:cubicBezTo>
                  <a:cubicBezTo>
                    <a:pt x="2315" y="6083"/>
                    <a:pt x="2314" y="6083"/>
                    <a:pt x="2313" y="6083"/>
                  </a:cubicBezTo>
                  <a:cubicBezTo>
                    <a:pt x="2162" y="6106"/>
                    <a:pt x="2011" y="6118"/>
                    <a:pt x="1859" y="6118"/>
                  </a:cubicBezTo>
                  <a:cubicBezTo>
                    <a:pt x="1803" y="6118"/>
                    <a:pt x="1748" y="6117"/>
                    <a:pt x="1692" y="6113"/>
                  </a:cubicBezTo>
                  <a:cubicBezTo>
                    <a:pt x="1688" y="6096"/>
                    <a:pt x="1681" y="6080"/>
                    <a:pt x="1678" y="6063"/>
                  </a:cubicBezTo>
                  <a:cubicBezTo>
                    <a:pt x="1640" y="5901"/>
                    <a:pt x="1645" y="5739"/>
                    <a:pt x="1594" y="5582"/>
                  </a:cubicBezTo>
                  <a:lnTo>
                    <a:pt x="1594" y="5582"/>
                  </a:lnTo>
                  <a:cubicBezTo>
                    <a:pt x="1613" y="5583"/>
                    <a:pt x="1632" y="5583"/>
                    <a:pt x="1651" y="5583"/>
                  </a:cubicBezTo>
                  <a:cubicBezTo>
                    <a:pt x="1751" y="5583"/>
                    <a:pt x="1852" y="5570"/>
                    <a:pt x="1949" y="5545"/>
                  </a:cubicBezTo>
                  <a:cubicBezTo>
                    <a:pt x="1980" y="5537"/>
                    <a:pt x="1969" y="5494"/>
                    <a:pt x="1942" y="5494"/>
                  </a:cubicBezTo>
                  <a:cubicBezTo>
                    <a:pt x="1940" y="5494"/>
                    <a:pt x="1938" y="5495"/>
                    <a:pt x="1936" y="5495"/>
                  </a:cubicBezTo>
                  <a:cubicBezTo>
                    <a:pt x="1819" y="5521"/>
                    <a:pt x="1704" y="5530"/>
                    <a:pt x="1587" y="5530"/>
                  </a:cubicBezTo>
                  <a:cubicBezTo>
                    <a:pt x="1579" y="5530"/>
                    <a:pt x="1572" y="5530"/>
                    <a:pt x="1564" y="5530"/>
                  </a:cubicBezTo>
                  <a:cubicBezTo>
                    <a:pt x="1547" y="5516"/>
                    <a:pt x="1525" y="5506"/>
                    <a:pt x="1502" y="5505"/>
                  </a:cubicBezTo>
                  <a:cubicBezTo>
                    <a:pt x="1492" y="5490"/>
                    <a:pt x="1478" y="5478"/>
                    <a:pt x="1463" y="5472"/>
                  </a:cubicBezTo>
                  <a:cubicBezTo>
                    <a:pt x="1230" y="5382"/>
                    <a:pt x="988" y="5345"/>
                    <a:pt x="742" y="5316"/>
                  </a:cubicBezTo>
                  <a:cubicBezTo>
                    <a:pt x="509" y="5290"/>
                    <a:pt x="423" y="5183"/>
                    <a:pt x="394" y="5030"/>
                  </a:cubicBezTo>
                  <a:lnTo>
                    <a:pt x="394" y="5030"/>
                  </a:lnTo>
                  <a:cubicBezTo>
                    <a:pt x="518" y="5033"/>
                    <a:pt x="643" y="5035"/>
                    <a:pt x="767" y="5035"/>
                  </a:cubicBezTo>
                  <a:cubicBezTo>
                    <a:pt x="966" y="5035"/>
                    <a:pt x="1164" y="5031"/>
                    <a:pt x="1362" y="5028"/>
                  </a:cubicBezTo>
                  <a:cubicBezTo>
                    <a:pt x="1390" y="5026"/>
                    <a:pt x="1390" y="4984"/>
                    <a:pt x="1362" y="4984"/>
                  </a:cubicBezTo>
                  <a:cubicBezTo>
                    <a:pt x="1163" y="4980"/>
                    <a:pt x="963" y="4977"/>
                    <a:pt x="763" y="4977"/>
                  </a:cubicBezTo>
                  <a:cubicBezTo>
                    <a:pt x="637" y="4977"/>
                    <a:pt x="512" y="4979"/>
                    <a:pt x="387" y="4982"/>
                  </a:cubicBezTo>
                  <a:cubicBezTo>
                    <a:pt x="377" y="4903"/>
                    <a:pt x="378" y="4815"/>
                    <a:pt x="380" y="4720"/>
                  </a:cubicBezTo>
                  <a:cubicBezTo>
                    <a:pt x="383" y="4609"/>
                    <a:pt x="389" y="4495"/>
                    <a:pt x="412" y="4386"/>
                  </a:cubicBezTo>
                  <a:cubicBezTo>
                    <a:pt x="501" y="4390"/>
                    <a:pt x="589" y="4392"/>
                    <a:pt x="677" y="4392"/>
                  </a:cubicBezTo>
                  <a:cubicBezTo>
                    <a:pt x="906" y="4392"/>
                    <a:pt x="1133" y="4379"/>
                    <a:pt x="1362" y="4351"/>
                  </a:cubicBezTo>
                  <a:cubicBezTo>
                    <a:pt x="1390" y="4348"/>
                    <a:pt x="1391" y="4307"/>
                    <a:pt x="1364" y="4307"/>
                  </a:cubicBezTo>
                  <a:cubicBezTo>
                    <a:pt x="1363" y="4307"/>
                    <a:pt x="1363" y="4307"/>
                    <a:pt x="1362" y="4307"/>
                  </a:cubicBezTo>
                  <a:cubicBezTo>
                    <a:pt x="1112" y="4323"/>
                    <a:pt x="861" y="4333"/>
                    <a:pt x="610" y="4333"/>
                  </a:cubicBezTo>
                  <a:cubicBezTo>
                    <a:pt x="548" y="4333"/>
                    <a:pt x="486" y="4332"/>
                    <a:pt x="424" y="4331"/>
                  </a:cubicBezTo>
                  <a:cubicBezTo>
                    <a:pt x="445" y="4232"/>
                    <a:pt x="486" y="4142"/>
                    <a:pt x="547" y="4060"/>
                  </a:cubicBezTo>
                  <a:cubicBezTo>
                    <a:pt x="589" y="4064"/>
                    <a:pt x="632" y="4068"/>
                    <a:pt x="674" y="4071"/>
                  </a:cubicBezTo>
                  <a:cubicBezTo>
                    <a:pt x="718" y="4063"/>
                    <a:pt x="765" y="4060"/>
                    <a:pt x="814" y="4060"/>
                  </a:cubicBezTo>
                  <a:cubicBezTo>
                    <a:pt x="1054" y="4060"/>
                    <a:pt x="1334" y="4141"/>
                    <a:pt x="1560" y="4141"/>
                  </a:cubicBezTo>
                  <a:cubicBezTo>
                    <a:pt x="1647" y="4141"/>
                    <a:pt x="1698" y="4058"/>
                    <a:pt x="1694" y="3983"/>
                  </a:cubicBezTo>
                  <a:cubicBezTo>
                    <a:pt x="1696" y="3981"/>
                    <a:pt x="1697" y="3979"/>
                    <a:pt x="1698" y="3977"/>
                  </a:cubicBezTo>
                  <a:cubicBezTo>
                    <a:pt x="1711" y="3941"/>
                    <a:pt x="1723" y="3906"/>
                    <a:pt x="1737" y="3871"/>
                  </a:cubicBezTo>
                  <a:lnTo>
                    <a:pt x="1738" y="3871"/>
                  </a:lnTo>
                  <a:cubicBezTo>
                    <a:pt x="1908" y="3861"/>
                    <a:pt x="2080" y="3854"/>
                    <a:pt x="2250" y="3840"/>
                  </a:cubicBezTo>
                  <a:cubicBezTo>
                    <a:pt x="2283" y="3838"/>
                    <a:pt x="2285" y="3786"/>
                    <a:pt x="2251" y="3786"/>
                  </a:cubicBezTo>
                  <a:cubicBezTo>
                    <a:pt x="2251" y="3786"/>
                    <a:pt x="2250" y="3786"/>
                    <a:pt x="2250" y="3786"/>
                  </a:cubicBezTo>
                  <a:cubicBezTo>
                    <a:pt x="2085" y="3796"/>
                    <a:pt x="1920" y="3810"/>
                    <a:pt x="1755" y="3825"/>
                  </a:cubicBezTo>
                  <a:cubicBezTo>
                    <a:pt x="1796" y="3723"/>
                    <a:pt x="1841" y="3624"/>
                    <a:pt x="1906" y="3534"/>
                  </a:cubicBezTo>
                  <a:cubicBezTo>
                    <a:pt x="1935" y="3494"/>
                    <a:pt x="1965" y="3458"/>
                    <a:pt x="1998" y="3424"/>
                  </a:cubicBezTo>
                  <a:cubicBezTo>
                    <a:pt x="2048" y="3421"/>
                    <a:pt x="2098" y="3420"/>
                    <a:pt x="2148" y="3420"/>
                  </a:cubicBezTo>
                  <a:cubicBezTo>
                    <a:pt x="2306" y="3420"/>
                    <a:pt x="2463" y="3433"/>
                    <a:pt x="2620" y="3456"/>
                  </a:cubicBezTo>
                  <a:cubicBezTo>
                    <a:pt x="2621" y="3457"/>
                    <a:pt x="2622" y="3457"/>
                    <a:pt x="2623" y="3457"/>
                  </a:cubicBezTo>
                  <a:cubicBezTo>
                    <a:pt x="2645" y="3457"/>
                    <a:pt x="2655" y="3424"/>
                    <a:pt x="2630" y="3418"/>
                  </a:cubicBezTo>
                  <a:cubicBezTo>
                    <a:pt x="2471" y="3382"/>
                    <a:pt x="2313" y="3365"/>
                    <a:pt x="2154" y="3365"/>
                  </a:cubicBezTo>
                  <a:cubicBezTo>
                    <a:pt x="2120" y="3365"/>
                    <a:pt x="2087" y="3366"/>
                    <a:pt x="2053" y="3367"/>
                  </a:cubicBezTo>
                  <a:cubicBezTo>
                    <a:pt x="2115" y="3307"/>
                    <a:pt x="2181" y="3250"/>
                    <a:pt x="2249" y="3192"/>
                  </a:cubicBezTo>
                  <a:cubicBezTo>
                    <a:pt x="2280" y="3165"/>
                    <a:pt x="2294" y="3134"/>
                    <a:pt x="2295" y="3103"/>
                  </a:cubicBezTo>
                  <a:cubicBezTo>
                    <a:pt x="2342" y="3088"/>
                    <a:pt x="2360" y="3013"/>
                    <a:pt x="2326" y="2973"/>
                  </a:cubicBezTo>
                  <a:cubicBezTo>
                    <a:pt x="2220" y="2851"/>
                    <a:pt x="2104" y="2749"/>
                    <a:pt x="1976" y="2647"/>
                  </a:cubicBezTo>
                  <a:cubicBezTo>
                    <a:pt x="1876" y="2568"/>
                    <a:pt x="1720" y="2484"/>
                    <a:pt x="1594" y="2392"/>
                  </a:cubicBezTo>
                  <a:lnTo>
                    <a:pt x="1594" y="2392"/>
                  </a:lnTo>
                  <a:cubicBezTo>
                    <a:pt x="1865" y="2466"/>
                    <a:pt x="2139" y="2514"/>
                    <a:pt x="2420" y="2536"/>
                  </a:cubicBezTo>
                  <a:cubicBezTo>
                    <a:pt x="2421" y="2536"/>
                    <a:pt x="2421" y="2536"/>
                    <a:pt x="2421" y="2536"/>
                  </a:cubicBezTo>
                  <a:cubicBezTo>
                    <a:pt x="2446" y="2536"/>
                    <a:pt x="2444" y="2499"/>
                    <a:pt x="2420" y="2496"/>
                  </a:cubicBezTo>
                  <a:cubicBezTo>
                    <a:pt x="2118" y="2467"/>
                    <a:pt x="1820" y="2414"/>
                    <a:pt x="1528" y="2341"/>
                  </a:cubicBezTo>
                  <a:cubicBezTo>
                    <a:pt x="1492" y="2310"/>
                    <a:pt x="1459" y="2279"/>
                    <a:pt x="1435" y="2246"/>
                  </a:cubicBezTo>
                  <a:cubicBezTo>
                    <a:pt x="1344" y="2122"/>
                    <a:pt x="1373" y="1971"/>
                    <a:pt x="1458" y="1818"/>
                  </a:cubicBezTo>
                  <a:cubicBezTo>
                    <a:pt x="1699" y="1842"/>
                    <a:pt x="1940" y="1867"/>
                    <a:pt x="2181" y="1886"/>
                  </a:cubicBezTo>
                  <a:cubicBezTo>
                    <a:pt x="2182" y="1886"/>
                    <a:pt x="2183" y="1887"/>
                    <a:pt x="2183" y="1887"/>
                  </a:cubicBezTo>
                  <a:cubicBezTo>
                    <a:pt x="2210" y="1887"/>
                    <a:pt x="2209" y="1844"/>
                    <a:pt x="2181" y="1842"/>
                  </a:cubicBezTo>
                  <a:cubicBezTo>
                    <a:pt x="1948" y="1818"/>
                    <a:pt x="1715" y="1796"/>
                    <a:pt x="1482" y="1775"/>
                  </a:cubicBezTo>
                  <a:cubicBezTo>
                    <a:pt x="1608" y="1570"/>
                    <a:pt x="1821" y="1361"/>
                    <a:pt x="1970" y="1205"/>
                  </a:cubicBezTo>
                  <a:cubicBezTo>
                    <a:pt x="2314" y="1459"/>
                    <a:pt x="2599" y="1755"/>
                    <a:pt x="2862" y="2095"/>
                  </a:cubicBezTo>
                  <a:cubicBezTo>
                    <a:pt x="2889" y="2130"/>
                    <a:pt x="2923" y="2144"/>
                    <a:pt x="2958" y="2144"/>
                  </a:cubicBezTo>
                  <a:cubicBezTo>
                    <a:pt x="3009" y="2144"/>
                    <a:pt x="3061" y="2114"/>
                    <a:pt x="3093" y="2072"/>
                  </a:cubicBezTo>
                  <a:cubicBezTo>
                    <a:pt x="3095" y="2072"/>
                    <a:pt x="3098" y="2074"/>
                    <a:pt x="3100" y="2074"/>
                  </a:cubicBezTo>
                  <a:cubicBezTo>
                    <a:pt x="3102" y="2074"/>
                    <a:pt x="3104" y="2074"/>
                    <a:pt x="3105" y="2074"/>
                  </a:cubicBezTo>
                  <a:cubicBezTo>
                    <a:pt x="3131" y="2074"/>
                    <a:pt x="3148" y="2055"/>
                    <a:pt x="3155" y="2034"/>
                  </a:cubicBezTo>
                  <a:cubicBezTo>
                    <a:pt x="3226" y="2029"/>
                    <a:pt x="3297" y="2027"/>
                    <a:pt x="3368" y="2027"/>
                  </a:cubicBezTo>
                  <a:cubicBezTo>
                    <a:pt x="3517" y="2027"/>
                    <a:pt x="3665" y="2037"/>
                    <a:pt x="3814" y="2059"/>
                  </a:cubicBezTo>
                  <a:cubicBezTo>
                    <a:pt x="3815" y="2059"/>
                    <a:pt x="3816" y="2059"/>
                    <a:pt x="3817" y="2059"/>
                  </a:cubicBezTo>
                  <a:cubicBezTo>
                    <a:pt x="3840" y="2059"/>
                    <a:pt x="3849" y="2024"/>
                    <a:pt x="3825" y="2019"/>
                  </a:cubicBezTo>
                  <a:cubicBezTo>
                    <a:pt x="3676" y="1994"/>
                    <a:pt x="3527" y="1981"/>
                    <a:pt x="3378" y="1981"/>
                  </a:cubicBezTo>
                  <a:cubicBezTo>
                    <a:pt x="3309" y="1981"/>
                    <a:pt x="3240" y="1983"/>
                    <a:pt x="3170" y="1989"/>
                  </a:cubicBezTo>
                  <a:cubicBezTo>
                    <a:pt x="3174" y="1985"/>
                    <a:pt x="3178" y="1983"/>
                    <a:pt x="3182" y="1981"/>
                  </a:cubicBezTo>
                  <a:cubicBezTo>
                    <a:pt x="3211" y="1965"/>
                    <a:pt x="3240" y="1940"/>
                    <a:pt x="3271" y="1923"/>
                  </a:cubicBezTo>
                  <a:cubicBezTo>
                    <a:pt x="3356" y="1874"/>
                    <a:pt x="3448" y="1832"/>
                    <a:pt x="3542" y="1802"/>
                  </a:cubicBezTo>
                  <a:cubicBezTo>
                    <a:pt x="3681" y="1757"/>
                    <a:pt x="3862" y="1769"/>
                    <a:pt x="3993" y="1706"/>
                  </a:cubicBezTo>
                  <a:cubicBezTo>
                    <a:pt x="4161" y="1711"/>
                    <a:pt x="4329" y="1727"/>
                    <a:pt x="4495" y="1754"/>
                  </a:cubicBezTo>
                  <a:cubicBezTo>
                    <a:pt x="4497" y="1754"/>
                    <a:pt x="4499" y="1754"/>
                    <a:pt x="4501" y="1754"/>
                  </a:cubicBezTo>
                  <a:cubicBezTo>
                    <a:pt x="4529" y="1754"/>
                    <a:pt x="4540" y="1711"/>
                    <a:pt x="4510" y="1704"/>
                  </a:cubicBezTo>
                  <a:cubicBezTo>
                    <a:pt x="4362" y="1673"/>
                    <a:pt x="4215" y="1656"/>
                    <a:pt x="4068" y="1651"/>
                  </a:cubicBezTo>
                  <a:cubicBezTo>
                    <a:pt x="4097" y="1611"/>
                    <a:pt x="4103" y="1559"/>
                    <a:pt x="4082" y="1517"/>
                  </a:cubicBezTo>
                  <a:cubicBezTo>
                    <a:pt x="4106" y="1440"/>
                    <a:pt x="4122" y="1357"/>
                    <a:pt x="4135" y="1274"/>
                  </a:cubicBezTo>
                  <a:cubicBezTo>
                    <a:pt x="4232" y="1275"/>
                    <a:pt x="4329" y="1275"/>
                    <a:pt x="4426" y="1275"/>
                  </a:cubicBezTo>
                  <a:cubicBezTo>
                    <a:pt x="4497" y="1275"/>
                    <a:pt x="4568" y="1275"/>
                    <a:pt x="4639" y="1274"/>
                  </a:cubicBezTo>
                  <a:cubicBezTo>
                    <a:pt x="4669" y="1273"/>
                    <a:pt x="4669" y="1228"/>
                    <a:pt x="4639" y="1227"/>
                  </a:cubicBezTo>
                  <a:cubicBezTo>
                    <a:pt x="4569" y="1226"/>
                    <a:pt x="4499" y="1226"/>
                    <a:pt x="4429" y="1226"/>
                  </a:cubicBezTo>
                  <a:cubicBezTo>
                    <a:pt x="4334" y="1226"/>
                    <a:pt x="4238" y="1226"/>
                    <a:pt x="4143" y="1227"/>
                  </a:cubicBezTo>
                  <a:cubicBezTo>
                    <a:pt x="4162" y="1077"/>
                    <a:pt x="4167" y="921"/>
                    <a:pt x="4167" y="767"/>
                  </a:cubicBezTo>
                  <a:cubicBezTo>
                    <a:pt x="4171" y="767"/>
                    <a:pt x="4175" y="767"/>
                    <a:pt x="4179" y="767"/>
                  </a:cubicBezTo>
                  <a:cubicBezTo>
                    <a:pt x="4336" y="767"/>
                    <a:pt x="4492" y="744"/>
                    <a:pt x="4645" y="688"/>
                  </a:cubicBezTo>
                  <a:cubicBezTo>
                    <a:pt x="4665" y="682"/>
                    <a:pt x="4659" y="653"/>
                    <a:pt x="4640" y="653"/>
                  </a:cubicBezTo>
                  <a:cubicBezTo>
                    <a:pt x="4638" y="653"/>
                    <a:pt x="4637" y="653"/>
                    <a:pt x="4635" y="653"/>
                  </a:cubicBezTo>
                  <a:cubicBezTo>
                    <a:pt x="4479" y="692"/>
                    <a:pt x="4324" y="717"/>
                    <a:pt x="4167" y="722"/>
                  </a:cubicBezTo>
                  <a:cubicBezTo>
                    <a:pt x="4165" y="586"/>
                    <a:pt x="4162" y="452"/>
                    <a:pt x="4159" y="321"/>
                  </a:cubicBezTo>
                  <a:cubicBezTo>
                    <a:pt x="4194" y="321"/>
                    <a:pt x="4229" y="321"/>
                    <a:pt x="4264" y="321"/>
                  </a:cubicBezTo>
                  <a:close/>
                  <a:moveTo>
                    <a:pt x="4326" y="0"/>
                  </a:moveTo>
                  <a:cubicBezTo>
                    <a:pt x="4217" y="0"/>
                    <a:pt x="4109" y="2"/>
                    <a:pt x="4000" y="5"/>
                  </a:cubicBezTo>
                  <a:cubicBezTo>
                    <a:pt x="3914" y="7"/>
                    <a:pt x="3842" y="76"/>
                    <a:pt x="3841" y="164"/>
                  </a:cubicBezTo>
                  <a:cubicBezTo>
                    <a:pt x="3839" y="556"/>
                    <a:pt x="3792" y="1024"/>
                    <a:pt x="3890" y="1418"/>
                  </a:cubicBezTo>
                  <a:cubicBezTo>
                    <a:pt x="3871" y="1416"/>
                    <a:pt x="3852" y="1415"/>
                    <a:pt x="3833" y="1415"/>
                  </a:cubicBezTo>
                  <a:cubicBezTo>
                    <a:pt x="3599" y="1415"/>
                    <a:pt x="3311" y="1561"/>
                    <a:pt x="3156" y="1673"/>
                  </a:cubicBezTo>
                  <a:cubicBezTo>
                    <a:pt x="3108" y="1706"/>
                    <a:pt x="3053" y="1748"/>
                    <a:pt x="3015" y="1797"/>
                  </a:cubicBezTo>
                  <a:cubicBezTo>
                    <a:pt x="2739" y="1431"/>
                    <a:pt x="2407" y="1120"/>
                    <a:pt x="2028" y="859"/>
                  </a:cubicBezTo>
                  <a:cubicBezTo>
                    <a:pt x="2007" y="844"/>
                    <a:pt x="1979" y="837"/>
                    <a:pt x="1950" y="837"/>
                  </a:cubicBezTo>
                  <a:cubicBezTo>
                    <a:pt x="1907" y="837"/>
                    <a:pt x="1862" y="853"/>
                    <a:pt x="1837" y="884"/>
                  </a:cubicBezTo>
                  <a:cubicBezTo>
                    <a:pt x="1614" y="1151"/>
                    <a:pt x="1389" y="1418"/>
                    <a:pt x="1168" y="1686"/>
                  </a:cubicBezTo>
                  <a:cubicBezTo>
                    <a:pt x="1054" y="1822"/>
                    <a:pt x="905" y="1967"/>
                    <a:pt x="946" y="2159"/>
                  </a:cubicBezTo>
                  <a:cubicBezTo>
                    <a:pt x="989" y="2362"/>
                    <a:pt x="1252" y="2479"/>
                    <a:pt x="1407" y="2588"/>
                  </a:cubicBezTo>
                  <a:cubicBezTo>
                    <a:pt x="1610" y="2731"/>
                    <a:pt x="1809" y="2878"/>
                    <a:pt x="2027" y="2994"/>
                  </a:cubicBezTo>
                  <a:cubicBezTo>
                    <a:pt x="1745" y="3174"/>
                    <a:pt x="1542" y="3524"/>
                    <a:pt x="1529" y="3860"/>
                  </a:cubicBezTo>
                  <a:cubicBezTo>
                    <a:pt x="1330" y="3834"/>
                    <a:pt x="1128" y="3825"/>
                    <a:pt x="928" y="3813"/>
                  </a:cubicBezTo>
                  <a:cubicBezTo>
                    <a:pt x="829" y="3807"/>
                    <a:pt x="696" y="3779"/>
                    <a:pt x="576" y="3779"/>
                  </a:cubicBezTo>
                  <a:cubicBezTo>
                    <a:pt x="509" y="3779"/>
                    <a:pt x="445" y="3787"/>
                    <a:pt x="394" y="3814"/>
                  </a:cubicBezTo>
                  <a:cubicBezTo>
                    <a:pt x="128" y="3952"/>
                    <a:pt x="91" y="4465"/>
                    <a:pt x="79" y="4720"/>
                  </a:cubicBezTo>
                  <a:cubicBezTo>
                    <a:pt x="66" y="4965"/>
                    <a:pt x="0" y="5444"/>
                    <a:pt x="277" y="5576"/>
                  </a:cubicBezTo>
                  <a:cubicBezTo>
                    <a:pt x="408" y="5639"/>
                    <a:pt x="600" y="5629"/>
                    <a:pt x="742" y="5644"/>
                  </a:cubicBezTo>
                  <a:cubicBezTo>
                    <a:pt x="867" y="5656"/>
                    <a:pt x="991" y="5664"/>
                    <a:pt x="1114" y="5664"/>
                  </a:cubicBezTo>
                  <a:cubicBezTo>
                    <a:pt x="1205" y="5664"/>
                    <a:pt x="1296" y="5660"/>
                    <a:pt x="1388" y="5650"/>
                  </a:cubicBezTo>
                  <a:lnTo>
                    <a:pt x="1388" y="5650"/>
                  </a:lnTo>
                  <a:cubicBezTo>
                    <a:pt x="1269" y="6002"/>
                    <a:pt x="1448" y="6430"/>
                    <a:pt x="1658" y="6739"/>
                  </a:cubicBezTo>
                  <a:cubicBezTo>
                    <a:pt x="1378" y="6976"/>
                    <a:pt x="1086" y="7199"/>
                    <a:pt x="801" y="7430"/>
                  </a:cubicBezTo>
                  <a:cubicBezTo>
                    <a:pt x="763" y="7460"/>
                    <a:pt x="765" y="7496"/>
                    <a:pt x="783" y="7526"/>
                  </a:cubicBezTo>
                  <a:cubicBezTo>
                    <a:pt x="772" y="7546"/>
                    <a:pt x="768" y="7569"/>
                    <a:pt x="773" y="7595"/>
                  </a:cubicBezTo>
                  <a:cubicBezTo>
                    <a:pt x="830" y="7854"/>
                    <a:pt x="965" y="8078"/>
                    <a:pt x="1146" y="8270"/>
                  </a:cubicBezTo>
                  <a:cubicBezTo>
                    <a:pt x="1292" y="8424"/>
                    <a:pt x="1539" y="8667"/>
                    <a:pt x="1764" y="8667"/>
                  </a:cubicBezTo>
                  <a:cubicBezTo>
                    <a:pt x="1769" y="8667"/>
                    <a:pt x="1774" y="8667"/>
                    <a:pt x="1779" y="8666"/>
                  </a:cubicBezTo>
                  <a:cubicBezTo>
                    <a:pt x="1798" y="8665"/>
                    <a:pt x="1815" y="8659"/>
                    <a:pt x="1832" y="8651"/>
                  </a:cubicBezTo>
                  <a:cubicBezTo>
                    <a:pt x="1852" y="8665"/>
                    <a:pt x="1878" y="8673"/>
                    <a:pt x="1904" y="8673"/>
                  </a:cubicBezTo>
                  <a:cubicBezTo>
                    <a:pt x="1927" y="8673"/>
                    <a:pt x="1950" y="8666"/>
                    <a:pt x="1970" y="8650"/>
                  </a:cubicBezTo>
                  <a:cubicBezTo>
                    <a:pt x="2118" y="8523"/>
                    <a:pt x="2262" y="8386"/>
                    <a:pt x="2400" y="8249"/>
                  </a:cubicBezTo>
                  <a:cubicBezTo>
                    <a:pt x="2443" y="8206"/>
                    <a:pt x="2544" y="8049"/>
                    <a:pt x="2566" y="8038"/>
                  </a:cubicBezTo>
                  <a:cubicBezTo>
                    <a:pt x="2563" y="8011"/>
                    <a:pt x="2566" y="7998"/>
                    <a:pt x="2574" y="7998"/>
                  </a:cubicBezTo>
                  <a:cubicBezTo>
                    <a:pt x="2581" y="7998"/>
                    <a:pt x="2594" y="8010"/>
                    <a:pt x="2611" y="8034"/>
                  </a:cubicBezTo>
                  <a:cubicBezTo>
                    <a:pt x="2634" y="8054"/>
                    <a:pt x="2658" y="8074"/>
                    <a:pt x="2682" y="8093"/>
                  </a:cubicBezTo>
                  <a:cubicBezTo>
                    <a:pt x="2902" y="8257"/>
                    <a:pt x="3176" y="8364"/>
                    <a:pt x="3450" y="8364"/>
                  </a:cubicBezTo>
                  <a:cubicBezTo>
                    <a:pt x="3457" y="8364"/>
                    <a:pt x="3463" y="8363"/>
                    <a:pt x="3469" y="8363"/>
                  </a:cubicBezTo>
                  <a:lnTo>
                    <a:pt x="3469" y="8363"/>
                  </a:lnTo>
                  <a:cubicBezTo>
                    <a:pt x="3441" y="8453"/>
                    <a:pt x="3440" y="8559"/>
                    <a:pt x="3429" y="8657"/>
                  </a:cubicBezTo>
                  <a:cubicBezTo>
                    <a:pt x="3397" y="8941"/>
                    <a:pt x="3385" y="9228"/>
                    <a:pt x="3368" y="9512"/>
                  </a:cubicBezTo>
                  <a:cubicBezTo>
                    <a:pt x="3362" y="9611"/>
                    <a:pt x="3452" y="9677"/>
                    <a:pt x="3540" y="9685"/>
                  </a:cubicBezTo>
                  <a:cubicBezTo>
                    <a:pt x="3998" y="9720"/>
                    <a:pt x="4454" y="9750"/>
                    <a:pt x="4912" y="9773"/>
                  </a:cubicBezTo>
                  <a:cubicBezTo>
                    <a:pt x="4914" y="9773"/>
                    <a:pt x="4917" y="9773"/>
                    <a:pt x="4920" y="9773"/>
                  </a:cubicBezTo>
                  <a:cubicBezTo>
                    <a:pt x="5012" y="9773"/>
                    <a:pt x="5076" y="9688"/>
                    <a:pt x="5082" y="9602"/>
                  </a:cubicBezTo>
                  <a:cubicBezTo>
                    <a:pt x="5110" y="9198"/>
                    <a:pt x="5136" y="8734"/>
                    <a:pt x="5033" y="8332"/>
                  </a:cubicBezTo>
                  <a:lnTo>
                    <a:pt x="5033" y="8332"/>
                  </a:lnTo>
                  <a:cubicBezTo>
                    <a:pt x="5098" y="8345"/>
                    <a:pt x="5165" y="8351"/>
                    <a:pt x="5232" y="8351"/>
                  </a:cubicBezTo>
                  <a:cubicBezTo>
                    <a:pt x="5293" y="8351"/>
                    <a:pt x="5353" y="8346"/>
                    <a:pt x="5412" y="8336"/>
                  </a:cubicBezTo>
                  <a:cubicBezTo>
                    <a:pt x="5536" y="8314"/>
                    <a:pt x="5801" y="8256"/>
                    <a:pt x="5851" y="8109"/>
                  </a:cubicBezTo>
                  <a:cubicBezTo>
                    <a:pt x="5994" y="8477"/>
                    <a:pt x="6240" y="8815"/>
                    <a:pt x="6397" y="9177"/>
                  </a:cubicBezTo>
                  <a:cubicBezTo>
                    <a:pt x="6420" y="9229"/>
                    <a:pt x="6474" y="9251"/>
                    <a:pt x="6528" y="9251"/>
                  </a:cubicBezTo>
                  <a:cubicBezTo>
                    <a:pt x="6556" y="9251"/>
                    <a:pt x="6584" y="9245"/>
                    <a:pt x="6607" y="9233"/>
                  </a:cubicBezTo>
                  <a:cubicBezTo>
                    <a:pt x="6865" y="9098"/>
                    <a:pt x="7120" y="8958"/>
                    <a:pt x="7370" y="8810"/>
                  </a:cubicBezTo>
                  <a:cubicBezTo>
                    <a:pt x="7490" y="8739"/>
                    <a:pt x="7762" y="8639"/>
                    <a:pt x="7804" y="8474"/>
                  </a:cubicBezTo>
                  <a:cubicBezTo>
                    <a:pt x="7848" y="8303"/>
                    <a:pt x="7647" y="8089"/>
                    <a:pt x="7570" y="7961"/>
                  </a:cubicBezTo>
                  <a:cubicBezTo>
                    <a:pt x="7464" y="7782"/>
                    <a:pt x="7366" y="7598"/>
                    <a:pt x="7249" y="7427"/>
                  </a:cubicBezTo>
                  <a:cubicBezTo>
                    <a:pt x="7546" y="7343"/>
                    <a:pt x="7952" y="7127"/>
                    <a:pt x="8076" y="6848"/>
                  </a:cubicBezTo>
                  <a:cubicBezTo>
                    <a:pt x="8323" y="7009"/>
                    <a:pt x="8688" y="7206"/>
                    <a:pt x="8979" y="7206"/>
                  </a:cubicBezTo>
                  <a:cubicBezTo>
                    <a:pt x="9017" y="7206"/>
                    <a:pt x="9054" y="7203"/>
                    <a:pt x="9089" y="7196"/>
                  </a:cubicBezTo>
                  <a:cubicBezTo>
                    <a:pt x="9355" y="7141"/>
                    <a:pt x="9455" y="6680"/>
                    <a:pt x="9524" y="6461"/>
                  </a:cubicBezTo>
                  <a:cubicBezTo>
                    <a:pt x="9599" y="6221"/>
                    <a:pt x="9745" y="5837"/>
                    <a:pt x="9461" y="5681"/>
                  </a:cubicBezTo>
                  <a:cubicBezTo>
                    <a:pt x="9312" y="5600"/>
                    <a:pt x="9103" y="5595"/>
                    <a:pt x="8938" y="5557"/>
                  </a:cubicBezTo>
                  <a:cubicBezTo>
                    <a:pt x="8763" y="5514"/>
                    <a:pt x="8591" y="5471"/>
                    <a:pt x="8413" y="5442"/>
                  </a:cubicBezTo>
                  <a:cubicBezTo>
                    <a:pt x="8516" y="5322"/>
                    <a:pt x="8537" y="5138"/>
                    <a:pt x="8535" y="4983"/>
                  </a:cubicBezTo>
                  <a:cubicBezTo>
                    <a:pt x="8534" y="4888"/>
                    <a:pt x="8514" y="4796"/>
                    <a:pt x="8493" y="4703"/>
                  </a:cubicBezTo>
                  <a:cubicBezTo>
                    <a:pt x="8488" y="4681"/>
                    <a:pt x="8484" y="4657"/>
                    <a:pt x="8482" y="4633"/>
                  </a:cubicBezTo>
                  <a:lnTo>
                    <a:pt x="8482" y="4633"/>
                  </a:lnTo>
                  <a:cubicBezTo>
                    <a:pt x="8507" y="4636"/>
                    <a:pt x="8533" y="4637"/>
                    <a:pt x="8559" y="4637"/>
                  </a:cubicBezTo>
                  <a:cubicBezTo>
                    <a:pt x="8839" y="4637"/>
                    <a:pt x="9195" y="4489"/>
                    <a:pt x="9390" y="4363"/>
                  </a:cubicBezTo>
                  <a:cubicBezTo>
                    <a:pt x="9471" y="4310"/>
                    <a:pt x="9507" y="4262"/>
                    <a:pt x="9520" y="4164"/>
                  </a:cubicBezTo>
                  <a:cubicBezTo>
                    <a:pt x="9549" y="3949"/>
                    <a:pt x="9460" y="3665"/>
                    <a:pt x="9434" y="3450"/>
                  </a:cubicBezTo>
                  <a:cubicBezTo>
                    <a:pt x="9406" y="3221"/>
                    <a:pt x="9448" y="2824"/>
                    <a:pt x="9144" y="2801"/>
                  </a:cubicBezTo>
                  <a:cubicBezTo>
                    <a:pt x="9127" y="2799"/>
                    <a:pt x="9111" y="2799"/>
                    <a:pt x="9094" y="2799"/>
                  </a:cubicBezTo>
                  <a:cubicBezTo>
                    <a:pt x="8912" y="2799"/>
                    <a:pt x="8699" y="2864"/>
                    <a:pt x="8527" y="2888"/>
                  </a:cubicBezTo>
                  <a:cubicBezTo>
                    <a:pt x="8344" y="2913"/>
                    <a:pt x="8162" y="2944"/>
                    <a:pt x="7979" y="2976"/>
                  </a:cubicBezTo>
                  <a:cubicBezTo>
                    <a:pt x="7985" y="2838"/>
                    <a:pt x="7883" y="2663"/>
                    <a:pt x="7822" y="2571"/>
                  </a:cubicBezTo>
                  <a:cubicBezTo>
                    <a:pt x="7751" y="2460"/>
                    <a:pt x="7659" y="2359"/>
                    <a:pt x="7551" y="2284"/>
                  </a:cubicBezTo>
                  <a:cubicBezTo>
                    <a:pt x="7772" y="1921"/>
                    <a:pt x="7976" y="1551"/>
                    <a:pt x="8179" y="1176"/>
                  </a:cubicBezTo>
                  <a:cubicBezTo>
                    <a:pt x="8222" y="1098"/>
                    <a:pt x="8199" y="994"/>
                    <a:pt x="8120" y="948"/>
                  </a:cubicBezTo>
                  <a:cubicBezTo>
                    <a:pt x="7743" y="733"/>
                    <a:pt x="7355" y="539"/>
                    <a:pt x="6972" y="335"/>
                  </a:cubicBezTo>
                  <a:cubicBezTo>
                    <a:pt x="6946" y="321"/>
                    <a:pt x="6918" y="314"/>
                    <a:pt x="6890" y="314"/>
                  </a:cubicBezTo>
                  <a:cubicBezTo>
                    <a:pt x="6820" y="314"/>
                    <a:pt x="6754" y="357"/>
                    <a:pt x="6732" y="432"/>
                  </a:cubicBezTo>
                  <a:cubicBezTo>
                    <a:pt x="6633" y="791"/>
                    <a:pt x="6496" y="1134"/>
                    <a:pt x="6376" y="1484"/>
                  </a:cubicBezTo>
                  <a:cubicBezTo>
                    <a:pt x="6223" y="1371"/>
                    <a:pt x="6005" y="1318"/>
                    <a:pt x="5831" y="1297"/>
                  </a:cubicBezTo>
                  <a:cubicBezTo>
                    <a:pt x="5788" y="1292"/>
                    <a:pt x="5735" y="1288"/>
                    <a:pt x="5679" y="1288"/>
                  </a:cubicBezTo>
                  <a:cubicBezTo>
                    <a:pt x="5621" y="1288"/>
                    <a:pt x="5560" y="1292"/>
                    <a:pt x="5504" y="1304"/>
                  </a:cubicBezTo>
                  <a:cubicBezTo>
                    <a:pt x="5512" y="1065"/>
                    <a:pt x="5479" y="819"/>
                    <a:pt x="5466" y="581"/>
                  </a:cubicBezTo>
                  <a:cubicBezTo>
                    <a:pt x="5458" y="430"/>
                    <a:pt x="5495" y="190"/>
                    <a:pt x="5355" y="86"/>
                  </a:cubicBezTo>
                  <a:cubicBezTo>
                    <a:pt x="5266" y="20"/>
                    <a:pt x="5127" y="11"/>
                    <a:pt x="4996" y="11"/>
                  </a:cubicBezTo>
                  <a:cubicBezTo>
                    <a:pt x="4950" y="11"/>
                    <a:pt x="4906" y="12"/>
                    <a:pt x="4865" y="12"/>
                  </a:cubicBezTo>
                  <a:cubicBezTo>
                    <a:pt x="4843" y="12"/>
                    <a:pt x="4823" y="12"/>
                    <a:pt x="4804" y="11"/>
                  </a:cubicBezTo>
                  <a:cubicBezTo>
                    <a:pt x="4645" y="4"/>
                    <a:pt x="4485" y="0"/>
                    <a:pt x="4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2562958">
            <a:off x="7542908" y="3092074"/>
            <a:ext cx="581286" cy="1650762"/>
          </a:xfrm>
          <a:custGeom>
            <a:avLst/>
            <a:gdLst/>
            <a:ahLst/>
            <a:cxnLst/>
            <a:rect l="l" t="t" r="r" b="b"/>
            <a:pathLst>
              <a:path w="8754" h="24860" extrusionOk="0">
                <a:moveTo>
                  <a:pt x="1466" y="242"/>
                </a:moveTo>
                <a:cubicBezTo>
                  <a:pt x="1471" y="400"/>
                  <a:pt x="1509" y="558"/>
                  <a:pt x="1532" y="713"/>
                </a:cubicBezTo>
                <a:cubicBezTo>
                  <a:pt x="1560" y="907"/>
                  <a:pt x="1591" y="1100"/>
                  <a:pt x="1617" y="1295"/>
                </a:cubicBezTo>
                <a:cubicBezTo>
                  <a:pt x="1609" y="1295"/>
                  <a:pt x="1602" y="1295"/>
                  <a:pt x="1595" y="1295"/>
                </a:cubicBezTo>
                <a:cubicBezTo>
                  <a:pt x="1503" y="1295"/>
                  <a:pt x="1408" y="1309"/>
                  <a:pt x="1310" y="1342"/>
                </a:cubicBezTo>
                <a:cubicBezTo>
                  <a:pt x="1212" y="1373"/>
                  <a:pt x="1125" y="1416"/>
                  <a:pt x="1047" y="1465"/>
                </a:cubicBezTo>
                <a:cubicBezTo>
                  <a:pt x="976" y="1126"/>
                  <a:pt x="885" y="771"/>
                  <a:pt x="723" y="460"/>
                </a:cubicBezTo>
                <a:cubicBezTo>
                  <a:pt x="846" y="448"/>
                  <a:pt x="974" y="375"/>
                  <a:pt x="1089" y="340"/>
                </a:cubicBezTo>
                <a:cubicBezTo>
                  <a:pt x="1209" y="301"/>
                  <a:pt x="1351" y="295"/>
                  <a:pt x="1466" y="242"/>
                </a:cubicBezTo>
                <a:close/>
                <a:moveTo>
                  <a:pt x="2783" y="2268"/>
                </a:moveTo>
                <a:cubicBezTo>
                  <a:pt x="3759" y="3068"/>
                  <a:pt x="4125" y="4123"/>
                  <a:pt x="4468" y="5320"/>
                </a:cubicBezTo>
                <a:cubicBezTo>
                  <a:pt x="4822" y="6553"/>
                  <a:pt x="5036" y="7786"/>
                  <a:pt x="5257" y="9046"/>
                </a:cubicBezTo>
                <a:cubicBezTo>
                  <a:pt x="5186" y="9088"/>
                  <a:pt x="5129" y="9145"/>
                  <a:pt x="5089" y="9209"/>
                </a:cubicBezTo>
                <a:cubicBezTo>
                  <a:pt x="4654" y="7637"/>
                  <a:pt x="4157" y="6070"/>
                  <a:pt x="3647" y="4530"/>
                </a:cubicBezTo>
                <a:cubicBezTo>
                  <a:pt x="3497" y="4076"/>
                  <a:pt x="3221" y="3046"/>
                  <a:pt x="2783" y="2268"/>
                </a:cubicBezTo>
                <a:close/>
                <a:moveTo>
                  <a:pt x="2771" y="1832"/>
                </a:moveTo>
                <a:cubicBezTo>
                  <a:pt x="3964" y="1832"/>
                  <a:pt x="4863" y="5062"/>
                  <a:pt x="5066" y="5786"/>
                </a:cubicBezTo>
                <a:cubicBezTo>
                  <a:pt x="5445" y="7150"/>
                  <a:pt x="5628" y="8533"/>
                  <a:pt x="5678" y="9945"/>
                </a:cubicBezTo>
                <a:cubicBezTo>
                  <a:pt x="5626" y="9916"/>
                  <a:pt x="5507" y="9856"/>
                  <a:pt x="5484" y="9843"/>
                </a:cubicBezTo>
                <a:cubicBezTo>
                  <a:pt x="5390" y="9785"/>
                  <a:pt x="5298" y="9701"/>
                  <a:pt x="5267" y="9592"/>
                </a:cubicBezTo>
                <a:cubicBezTo>
                  <a:pt x="5239" y="9499"/>
                  <a:pt x="5256" y="9388"/>
                  <a:pt x="5316" y="9312"/>
                </a:cubicBezTo>
                <a:cubicBezTo>
                  <a:pt x="5372" y="9240"/>
                  <a:pt x="5426" y="9234"/>
                  <a:pt x="5454" y="9146"/>
                </a:cubicBezTo>
                <a:cubicBezTo>
                  <a:pt x="5465" y="9110"/>
                  <a:pt x="5444" y="9071"/>
                  <a:pt x="5414" y="9053"/>
                </a:cubicBezTo>
                <a:lnTo>
                  <a:pt x="5391" y="9040"/>
                </a:lnTo>
                <a:cubicBezTo>
                  <a:pt x="5337" y="7571"/>
                  <a:pt x="4995" y="6077"/>
                  <a:pt x="4504" y="4697"/>
                </a:cubicBezTo>
                <a:cubicBezTo>
                  <a:pt x="4174" y="3763"/>
                  <a:pt x="3812" y="2511"/>
                  <a:pt x="2810" y="2086"/>
                </a:cubicBezTo>
                <a:cubicBezTo>
                  <a:pt x="2800" y="2082"/>
                  <a:pt x="2790" y="2080"/>
                  <a:pt x="2780" y="2080"/>
                </a:cubicBezTo>
                <a:cubicBezTo>
                  <a:pt x="2747" y="2080"/>
                  <a:pt x="2716" y="2100"/>
                  <a:pt x="2699" y="2126"/>
                </a:cubicBezTo>
                <a:cubicBezTo>
                  <a:pt x="2646" y="2038"/>
                  <a:pt x="2589" y="1953"/>
                  <a:pt x="2531" y="1876"/>
                </a:cubicBezTo>
                <a:cubicBezTo>
                  <a:pt x="2612" y="1846"/>
                  <a:pt x="2692" y="1832"/>
                  <a:pt x="2771" y="1832"/>
                </a:cubicBezTo>
                <a:close/>
                <a:moveTo>
                  <a:pt x="1494" y="1613"/>
                </a:moveTo>
                <a:cubicBezTo>
                  <a:pt x="1637" y="1613"/>
                  <a:pt x="1809" y="1680"/>
                  <a:pt x="2015" y="1841"/>
                </a:cubicBezTo>
                <a:cubicBezTo>
                  <a:pt x="2591" y="2291"/>
                  <a:pt x="2896" y="3429"/>
                  <a:pt x="3131" y="4071"/>
                </a:cubicBezTo>
                <a:cubicBezTo>
                  <a:pt x="3397" y="4801"/>
                  <a:pt x="3620" y="5545"/>
                  <a:pt x="3843" y="6288"/>
                </a:cubicBezTo>
                <a:cubicBezTo>
                  <a:pt x="4288" y="7776"/>
                  <a:pt x="4675" y="9283"/>
                  <a:pt x="5146" y="10762"/>
                </a:cubicBezTo>
                <a:cubicBezTo>
                  <a:pt x="5148" y="10772"/>
                  <a:pt x="5154" y="10778"/>
                  <a:pt x="5159" y="10786"/>
                </a:cubicBezTo>
                <a:cubicBezTo>
                  <a:pt x="5147" y="10797"/>
                  <a:pt x="5134" y="10807"/>
                  <a:pt x="5122" y="10817"/>
                </a:cubicBezTo>
                <a:cubicBezTo>
                  <a:pt x="5122" y="10818"/>
                  <a:pt x="5120" y="10818"/>
                  <a:pt x="5119" y="10819"/>
                </a:cubicBezTo>
                <a:cubicBezTo>
                  <a:pt x="4740" y="11145"/>
                  <a:pt x="4326" y="11376"/>
                  <a:pt x="3818" y="11447"/>
                </a:cubicBezTo>
                <a:cubicBezTo>
                  <a:pt x="3745" y="11457"/>
                  <a:pt x="3676" y="11462"/>
                  <a:pt x="3611" y="11462"/>
                </a:cubicBezTo>
                <a:cubicBezTo>
                  <a:pt x="3222" y="11462"/>
                  <a:pt x="2970" y="11282"/>
                  <a:pt x="2776" y="10974"/>
                </a:cubicBezTo>
                <a:cubicBezTo>
                  <a:pt x="2746" y="10854"/>
                  <a:pt x="2711" y="10734"/>
                  <a:pt x="2677" y="10615"/>
                </a:cubicBezTo>
                <a:lnTo>
                  <a:pt x="2677" y="10615"/>
                </a:lnTo>
                <a:cubicBezTo>
                  <a:pt x="2954" y="10715"/>
                  <a:pt x="3238" y="10794"/>
                  <a:pt x="3530" y="10841"/>
                </a:cubicBezTo>
                <a:cubicBezTo>
                  <a:pt x="3532" y="10841"/>
                  <a:pt x="3534" y="10841"/>
                  <a:pt x="3535" y="10841"/>
                </a:cubicBezTo>
                <a:cubicBezTo>
                  <a:pt x="3565" y="10841"/>
                  <a:pt x="3575" y="10797"/>
                  <a:pt x="3543" y="10790"/>
                </a:cubicBezTo>
                <a:cubicBezTo>
                  <a:pt x="3242" y="10727"/>
                  <a:pt x="2947" y="10647"/>
                  <a:pt x="2658" y="10546"/>
                </a:cubicBezTo>
                <a:cubicBezTo>
                  <a:pt x="2562" y="10219"/>
                  <a:pt x="2459" y="9894"/>
                  <a:pt x="2350" y="9569"/>
                </a:cubicBezTo>
                <a:lnTo>
                  <a:pt x="2350" y="9569"/>
                </a:lnTo>
                <a:cubicBezTo>
                  <a:pt x="2612" y="9637"/>
                  <a:pt x="2875" y="9705"/>
                  <a:pt x="3140" y="9765"/>
                </a:cubicBezTo>
                <a:cubicBezTo>
                  <a:pt x="3142" y="9765"/>
                  <a:pt x="3143" y="9765"/>
                  <a:pt x="3145" y="9765"/>
                </a:cubicBezTo>
                <a:cubicBezTo>
                  <a:pt x="3164" y="9765"/>
                  <a:pt x="3169" y="9736"/>
                  <a:pt x="3149" y="9730"/>
                </a:cubicBezTo>
                <a:cubicBezTo>
                  <a:pt x="2879" y="9652"/>
                  <a:pt x="2606" y="9586"/>
                  <a:pt x="2333" y="9518"/>
                </a:cubicBezTo>
                <a:cubicBezTo>
                  <a:pt x="2240" y="9238"/>
                  <a:pt x="2145" y="8959"/>
                  <a:pt x="2050" y="8680"/>
                </a:cubicBezTo>
                <a:lnTo>
                  <a:pt x="2050" y="8680"/>
                </a:lnTo>
                <a:cubicBezTo>
                  <a:pt x="2306" y="8762"/>
                  <a:pt x="2564" y="8843"/>
                  <a:pt x="2822" y="8919"/>
                </a:cubicBezTo>
                <a:cubicBezTo>
                  <a:pt x="2824" y="8920"/>
                  <a:pt x="2826" y="8920"/>
                  <a:pt x="2828" y="8920"/>
                </a:cubicBezTo>
                <a:cubicBezTo>
                  <a:pt x="2850" y="8920"/>
                  <a:pt x="2857" y="8885"/>
                  <a:pt x="2833" y="8877"/>
                </a:cubicBezTo>
                <a:cubicBezTo>
                  <a:pt x="2570" y="8796"/>
                  <a:pt x="2304" y="8720"/>
                  <a:pt x="2038" y="8645"/>
                </a:cubicBezTo>
                <a:cubicBezTo>
                  <a:pt x="1940" y="8355"/>
                  <a:pt x="1845" y="8065"/>
                  <a:pt x="1756" y="7774"/>
                </a:cubicBezTo>
                <a:lnTo>
                  <a:pt x="1756" y="7774"/>
                </a:lnTo>
                <a:cubicBezTo>
                  <a:pt x="2060" y="7846"/>
                  <a:pt x="2366" y="7920"/>
                  <a:pt x="2674" y="7976"/>
                </a:cubicBezTo>
                <a:cubicBezTo>
                  <a:pt x="2676" y="7976"/>
                  <a:pt x="2678" y="7977"/>
                  <a:pt x="2680" y="7977"/>
                </a:cubicBezTo>
                <a:cubicBezTo>
                  <a:pt x="2714" y="7977"/>
                  <a:pt x="2726" y="7926"/>
                  <a:pt x="2689" y="7917"/>
                </a:cubicBezTo>
                <a:cubicBezTo>
                  <a:pt x="2375" y="7837"/>
                  <a:pt x="2056" y="7778"/>
                  <a:pt x="1738" y="7715"/>
                </a:cubicBezTo>
                <a:cubicBezTo>
                  <a:pt x="1652" y="7431"/>
                  <a:pt x="1570" y="7146"/>
                  <a:pt x="1500" y="6859"/>
                </a:cubicBezTo>
                <a:cubicBezTo>
                  <a:pt x="1498" y="6855"/>
                  <a:pt x="1498" y="6853"/>
                  <a:pt x="1497" y="6849"/>
                </a:cubicBezTo>
                <a:lnTo>
                  <a:pt x="1497" y="6849"/>
                </a:lnTo>
                <a:cubicBezTo>
                  <a:pt x="1960" y="6958"/>
                  <a:pt x="2419" y="7077"/>
                  <a:pt x="2885" y="7170"/>
                </a:cubicBezTo>
                <a:cubicBezTo>
                  <a:pt x="2888" y="7171"/>
                  <a:pt x="2890" y="7171"/>
                  <a:pt x="2893" y="7171"/>
                </a:cubicBezTo>
                <a:cubicBezTo>
                  <a:pt x="2924" y="7171"/>
                  <a:pt x="2934" y="7124"/>
                  <a:pt x="2899" y="7112"/>
                </a:cubicBezTo>
                <a:cubicBezTo>
                  <a:pt x="2436" y="6970"/>
                  <a:pt x="1957" y="6872"/>
                  <a:pt x="1480" y="6780"/>
                </a:cubicBezTo>
                <a:cubicBezTo>
                  <a:pt x="1409" y="6486"/>
                  <a:pt x="1343" y="6191"/>
                  <a:pt x="1280" y="5895"/>
                </a:cubicBezTo>
                <a:lnTo>
                  <a:pt x="1280" y="5895"/>
                </a:lnTo>
                <a:cubicBezTo>
                  <a:pt x="1555" y="5966"/>
                  <a:pt x="1831" y="6039"/>
                  <a:pt x="2108" y="6102"/>
                </a:cubicBezTo>
                <a:cubicBezTo>
                  <a:pt x="2111" y="6102"/>
                  <a:pt x="2114" y="6102"/>
                  <a:pt x="2116" y="6102"/>
                </a:cubicBezTo>
                <a:cubicBezTo>
                  <a:pt x="2148" y="6102"/>
                  <a:pt x="2158" y="6054"/>
                  <a:pt x="2124" y="6044"/>
                </a:cubicBezTo>
                <a:cubicBezTo>
                  <a:pt x="1840" y="5966"/>
                  <a:pt x="1553" y="5900"/>
                  <a:pt x="1267" y="5831"/>
                </a:cubicBezTo>
                <a:cubicBezTo>
                  <a:pt x="1201" y="5526"/>
                  <a:pt x="1143" y="5219"/>
                  <a:pt x="1089" y="4912"/>
                </a:cubicBezTo>
                <a:lnTo>
                  <a:pt x="1089" y="4912"/>
                </a:lnTo>
                <a:cubicBezTo>
                  <a:pt x="1427" y="4982"/>
                  <a:pt x="1763" y="5063"/>
                  <a:pt x="2099" y="5146"/>
                </a:cubicBezTo>
                <a:cubicBezTo>
                  <a:pt x="2101" y="5147"/>
                  <a:pt x="2104" y="5147"/>
                  <a:pt x="2106" y="5147"/>
                </a:cubicBezTo>
                <a:cubicBezTo>
                  <a:pt x="2136" y="5147"/>
                  <a:pt x="2146" y="5101"/>
                  <a:pt x="2113" y="5091"/>
                </a:cubicBezTo>
                <a:cubicBezTo>
                  <a:pt x="1773" y="4991"/>
                  <a:pt x="1426" y="4916"/>
                  <a:pt x="1078" y="4852"/>
                </a:cubicBezTo>
                <a:cubicBezTo>
                  <a:pt x="1058" y="4738"/>
                  <a:pt x="1037" y="4625"/>
                  <a:pt x="1018" y="4511"/>
                </a:cubicBezTo>
                <a:cubicBezTo>
                  <a:pt x="974" y="4241"/>
                  <a:pt x="926" y="3969"/>
                  <a:pt x="887" y="3695"/>
                </a:cubicBezTo>
                <a:lnTo>
                  <a:pt x="887" y="3695"/>
                </a:lnTo>
                <a:cubicBezTo>
                  <a:pt x="1174" y="3755"/>
                  <a:pt x="1456" y="3825"/>
                  <a:pt x="1741" y="3890"/>
                </a:cubicBezTo>
                <a:cubicBezTo>
                  <a:pt x="1744" y="3891"/>
                  <a:pt x="1747" y="3891"/>
                  <a:pt x="1750" y="3891"/>
                </a:cubicBezTo>
                <a:cubicBezTo>
                  <a:pt x="1781" y="3891"/>
                  <a:pt x="1790" y="3845"/>
                  <a:pt x="1757" y="3834"/>
                </a:cubicBezTo>
                <a:cubicBezTo>
                  <a:pt x="1471" y="3743"/>
                  <a:pt x="1174" y="3680"/>
                  <a:pt x="878" y="3628"/>
                </a:cubicBezTo>
                <a:cubicBezTo>
                  <a:pt x="857" y="3480"/>
                  <a:pt x="839" y="3330"/>
                  <a:pt x="827" y="3181"/>
                </a:cubicBezTo>
                <a:cubicBezTo>
                  <a:pt x="820" y="3084"/>
                  <a:pt x="821" y="2924"/>
                  <a:pt x="838" y="2743"/>
                </a:cubicBezTo>
                <a:cubicBezTo>
                  <a:pt x="1169" y="2835"/>
                  <a:pt x="1498" y="2931"/>
                  <a:pt x="1834" y="2999"/>
                </a:cubicBezTo>
                <a:cubicBezTo>
                  <a:pt x="1837" y="3000"/>
                  <a:pt x="1840" y="3000"/>
                  <a:pt x="1843" y="3000"/>
                </a:cubicBezTo>
                <a:cubicBezTo>
                  <a:pt x="1883" y="3000"/>
                  <a:pt x="1896" y="2941"/>
                  <a:pt x="1854" y="2927"/>
                </a:cubicBezTo>
                <a:cubicBezTo>
                  <a:pt x="1524" y="2818"/>
                  <a:pt x="1184" y="2737"/>
                  <a:pt x="849" y="2650"/>
                </a:cubicBezTo>
                <a:cubicBezTo>
                  <a:pt x="872" y="2460"/>
                  <a:pt x="914" y="2255"/>
                  <a:pt x="983" y="2078"/>
                </a:cubicBezTo>
                <a:cubicBezTo>
                  <a:pt x="1241" y="2174"/>
                  <a:pt x="1497" y="2278"/>
                  <a:pt x="1750" y="2390"/>
                </a:cubicBezTo>
                <a:cubicBezTo>
                  <a:pt x="1755" y="2393"/>
                  <a:pt x="1761" y="2394"/>
                  <a:pt x="1766" y="2394"/>
                </a:cubicBezTo>
                <a:cubicBezTo>
                  <a:pt x="1803" y="2394"/>
                  <a:pt x="1826" y="2343"/>
                  <a:pt x="1787" y="2324"/>
                </a:cubicBezTo>
                <a:cubicBezTo>
                  <a:pt x="1537" y="2195"/>
                  <a:pt x="1280" y="2090"/>
                  <a:pt x="1013" y="2003"/>
                </a:cubicBezTo>
                <a:cubicBezTo>
                  <a:pt x="1116" y="1777"/>
                  <a:pt x="1270" y="1613"/>
                  <a:pt x="1494" y="1613"/>
                </a:cubicBezTo>
                <a:close/>
                <a:moveTo>
                  <a:pt x="5124" y="11232"/>
                </a:moveTo>
                <a:cubicBezTo>
                  <a:pt x="5304" y="12217"/>
                  <a:pt x="5634" y="13196"/>
                  <a:pt x="5891" y="14159"/>
                </a:cubicBezTo>
                <a:cubicBezTo>
                  <a:pt x="6178" y="15229"/>
                  <a:pt x="6466" y="16298"/>
                  <a:pt x="6753" y="17367"/>
                </a:cubicBezTo>
                <a:cubicBezTo>
                  <a:pt x="7324" y="19489"/>
                  <a:pt x="7803" y="21681"/>
                  <a:pt x="8525" y="23756"/>
                </a:cubicBezTo>
                <a:cubicBezTo>
                  <a:pt x="8422" y="23776"/>
                  <a:pt x="8324" y="23830"/>
                  <a:pt x="8224" y="23860"/>
                </a:cubicBezTo>
                <a:cubicBezTo>
                  <a:pt x="8096" y="23897"/>
                  <a:pt x="7969" y="23911"/>
                  <a:pt x="7839" y="23921"/>
                </a:cubicBezTo>
                <a:cubicBezTo>
                  <a:pt x="7834" y="23908"/>
                  <a:pt x="7827" y="23897"/>
                  <a:pt x="7816" y="23889"/>
                </a:cubicBezTo>
                <a:cubicBezTo>
                  <a:pt x="7752" y="23716"/>
                  <a:pt x="7687" y="23542"/>
                  <a:pt x="7622" y="23369"/>
                </a:cubicBezTo>
                <a:lnTo>
                  <a:pt x="7622" y="23369"/>
                </a:lnTo>
                <a:cubicBezTo>
                  <a:pt x="7782" y="23432"/>
                  <a:pt x="7950" y="23490"/>
                  <a:pt x="8118" y="23510"/>
                </a:cubicBezTo>
                <a:cubicBezTo>
                  <a:pt x="8119" y="23510"/>
                  <a:pt x="8120" y="23510"/>
                  <a:pt x="8121" y="23510"/>
                </a:cubicBezTo>
                <a:cubicBezTo>
                  <a:pt x="8152" y="23510"/>
                  <a:pt x="8151" y="23463"/>
                  <a:pt x="8125" y="23454"/>
                </a:cubicBezTo>
                <a:cubicBezTo>
                  <a:pt x="7951" y="23389"/>
                  <a:pt x="7769" y="23347"/>
                  <a:pt x="7591" y="23289"/>
                </a:cubicBezTo>
                <a:cubicBezTo>
                  <a:pt x="7518" y="23093"/>
                  <a:pt x="7443" y="22896"/>
                  <a:pt x="7367" y="22700"/>
                </a:cubicBezTo>
                <a:lnTo>
                  <a:pt x="7367" y="22700"/>
                </a:lnTo>
                <a:cubicBezTo>
                  <a:pt x="7562" y="22769"/>
                  <a:pt x="7760" y="22826"/>
                  <a:pt x="7966" y="22857"/>
                </a:cubicBezTo>
                <a:cubicBezTo>
                  <a:pt x="7967" y="22858"/>
                  <a:pt x="7969" y="22858"/>
                  <a:pt x="7971" y="22858"/>
                </a:cubicBezTo>
                <a:cubicBezTo>
                  <a:pt x="8002" y="22858"/>
                  <a:pt x="8012" y="22813"/>
                  <a:pt x="7980" y="22804"/>
                </a:cubicBezTo>
                <a:cubicBezTo>
                  <a:pt x="7764" y="22744"/>
                  <a:pt x="7549" y="22687"/>
                  <a:pt x="7335" y="22618"/>
                </a:cubicBezTo>
                <a:cubicBezTo>
                  <a:pt x="7258" y="22417"/>
                  <a:pt x="7178" y="22215"/>
                  <a:pt x="7099" y="22013"/>
                </a:cubicBezTo>
                <a:lnTo>
                  <a:pt x="7099" y="22013"/>
                </a:lnTo>
                <a:cubicBezTo>
                  <a:pt x="7283" y="22097"/>
                  <a:pt x="7469" y="22179"/>
                  <a:pt x="7660" y="22240"/>
                </a:cubicBezTo>
                <a:cubicBezTo>
                  <a:pt x="7664" y="22241"/>
                  <a:pt x="7667" y="22242"/>
                  <a:pt x="7670" y="22242"/>
                </a:cubicBezTo>
                <a:cubicBezTo>
                  <a:pt x="7700" y="22242"/>
                  <a:pt x="7716" y="22193"/>
                  <a:pt x="7686" y="22177"/>
                </a:cubicBezTo>
                <a:cubicBezTo>
                  <a:pt x="7486" y="22078"/>
                  <a:pt x="7274" y="22001"/>
                  <a:pt x="7064" y="21923"/>
                </a:cubicBezTo>
                <a:cubicBezTo>
                  <a:pt x="6966" y="21674"/>
                  <a:pt x="6868" y="21426"/>
                  <a:pt x="6769" y="21177"/>
                </a:cubicBezTo>
                <a:lnTo>
                  <a:pt x="6769" y="21177"/>
                </a:lnTo>
                <a:cubicBezTo>
                  <a:pt x="6992" y="21254"/>
                  <a:pt x="7222" y="21309"/>
                  <a:pt x="7459" y="21332"/>
                </a:cubicBezTo>
                <a:cubicBezTo>
                  <a:pt x="7460" y="21332"/>
                  <a:pt x="7461" y="21332"/>
                  <a:pt x="7462" y="21332"/>
                </a:cubicBezTo>
                <a:cubicBezTo>
                  <a:pt x="7494" y="21332"/>
                  <a:pt x="7500" y="21276"/>
                  <a:pt x="7466" y="21270"/>
                </a:cubicBezTo>
                <a:cubicBezTo>
                  <a:pt x="7218" y="21228"/>
                  <a:pt x="6975" y="21175"/>
                  <a:pt x="6739" y="21098"/>
                </a:cubicBezTo>
                <a:cubicBezTo>
                  <a:pt x="6648" y="20868"/>
                  <a:pt x="6558" y="20640"/>
                  <a:pt x="6467" y="20411"/>
                </a:cubicBezTo>
                <a:lnTo>
                  <a:pt x="6467" y="20411"/>
                </a:lnTo>
                <a:cubicBezTo>
                  <a:pt x="6683" y="20488"/>
                  <a:pt x="6901" y="20566"/>
                  <a:pt x="7122" y="20633"/>
                </a:cubicBezTo>
                <a:cubicBezTo>
                  <a:pt x="7125" y="20634"/>
                  <a:pt x="7129" y="20634"/>
                  <a:pt x="7132" y="20634"/>
                </a:cubicBezTo>
                <a:cubicBezTo>
                  <a:pt x="7164" y="20634"/>
                  <a:pt x="7172" y="20583"/>
                  <a:pt x="7137" y="20570"/>
                </a:cubicBezTo>
                <a:cubicBezTo>
                  <a:pt x="6908" y="20485"/>
                  <a:pt x="6672" y="20413"/>
                  <a:pt x="6439" y="20341"/>
                </a:cubicBezTo>
                <a:cubicBezTo>
                  <a:pt x="6340" y="20091"/>
                  <a:pt x="6242" y="19839"/>
                  <a:pt x="6145" y="19589"/>
                </a:cubicBezTo>
                <a:lnTo>
                  <a:pt x="6145" y="19589"/>
                </a:lnTo>
                <a:cubicBezTo>
                  <a:pt x="6443" y="19703"/>
                  <a:pt x="6742" y="19815"/>
                  <a:pt x="7046" y="19914"/>
                </a:cubicBezTo>
                <a:cubicBezTo>
                  <a:pt x="7050" y="19915"/>
                  <a:pt x="7053" y="19916"/>
                  <a:pt x="7057" y="19916"/>
                </a:cubicBezTo>
                <a:cubicBezTo>
                  <a:pt x="7090" y="19916"/>
                  <a:pt x="7097" y="19863"/>
                  <a:pt x="7062" y="19850"/>
                </a:cubicBezTo>
                <a:cubicBezTo>
                  <a:pt x="6750" y="19725"/>
                  <a:pt x="6431" y="19611"/>
                  <a:pt x="6111" y="19501"/>
                </a:cubicBezTo>
                <a:cubicBezTo>
                  <a:pt x="6018" y="19263"/>
                  <a:pt x="5927" y="19027"/>
                  <a:pt x="5835" y="18789"/>
                </a:cubicBezTo>
                <a:lnTo>
                  <a:pt x="5835" y="18789"/>
                </a:lnTo>
                <a:cubicBezTo>
                  <a:pt x="6100" y="18924"/>
                  <a:pt x="6381" y="19014"/>
                  <a:pt x="6683" y="19052"/>
                </a:cubicBezTo>
                <a:cubicBezTo>
                  <a:pt x="6685" y="19052"/>
                  <a:pt x="6686" y="19052"/>
                  <a:pt x="6687" y="19052"/>
                </a:cubicBezTo>
                <a:cubicBezTo>
                  <a:pt x="6724" y="19052"/>
                  <a:pt x="6730" y="18988"/>
                  <a:pt x="6692" y="18981"/>
                </a:cubicBezTo>
                <a:cubicBezTo>
                  <a:pt x="6381" y="18932"/>
                  <a:pt x="6083" y="18842"/>
                  <a:pt x="5803" y="18704"/>
                </a:cubicBezTo>
                <a:cubicBezTo>
                  <a:pt x="5710" y="18460"/>
                  <a:pt x="5618" y="18216"/>
                  <a:pt x="5527" y="17971"/>
                </a:cubicBezTo>
                <a:lnTo>
                  <a:pt x="5527" y="17971"/>
                </a:lnTo>
                <a:cubicBezTo>
                  <a:pt x="5738" y="18022"/>
                  <a:pt x="5944" y="18082"/>
                  <a:pt x="6153" y="18147"/>
                </a:cubicBezTo>
                <a:cubicBezTo>
                  <a:pt x="6156" y="18148"/>
                  <a:pt x="6159" y="18149"/>
                  <a:pt x="6162" y="18149"/>
                </a:cubicBezTo>
                <a:cubicBezTo>
                  <a:pt x="6194" y="18149"/>
                  <a:pt x="6213" y="18097"/>
                  <a:pt x="6178" y="18082"/>
                </a:cubicBezTo>
                <a:cubicBezTo>
                  <a:pt x="5957" y="17990"/>
                  <a:pt x="5727" y="17926"/>
                  <a:pt x="5492" y="17878"/>
                </a:cubicBezTo>
                <a:cubicBezTo>
                  <a:pt x="5465" y="17802"/>
                  <a:pt x="5434" y="17725"/>
                  <a:pt x="5407" y="17649"/>
                </a:cubicBezTo>
                <a:cubicBezTo>
                  <a:pt x="5350" y="17495"/>
                  <a:pt x="5294" y="17343"/>
                  <a:pt x="5239" y="17190"/>
                </a:cubicBezTo>
                <a:lnTo>
                  <a:pt x="5239" y="17190"/>
                </a:lnTo>
                <a:cubicBezTo>
                  <a:pt x="5546" y="17264"/>
                  <a:pt x="5852" y="17344"/>
                  <a:pt x="6161" y="17399"/>
                </a:cubicBezTo>
                <a:cubicBezTo>
                  <a:pt x="6164" y="17399"/>
                  <a:pt x="6167" y="17399"/>
                  <a:pt x="6169" y="17399"/>
                </a:cubicBezTo>
                <a:cubicBezTo>
                  <a:pt x="6209" y="17399"/>
                  <a:pt x="6224" y="17340"/>
                  <a:pt x="6181" y="17328"/>
                </a:cubicBezTo>
                <a:cubicBezTo>
                  <a:pt x="5863" y="17245"/>
                  <a:pt x="5537" y="17186"/>
                  <a:pt x="5215" y="17123"/>
                </a:cubicBezTo>
                <a:cubicBezTo>
                  <a:pt x="5075" y="16740"/>
                  <a:pt x="4936" y="16359"/>
                  <a:pt x="4797" y="15977"/>
                </a:cubicBezTo>
                <a:lnTo>
                  <a:pt x="4797" y="15977"/>
                </a:lnTo>
                <a:cubicBezTo>
                  <a:pt x="5119" y="16080"/>
                  <a:pt x="5449" y="16155"/>
                  <a:pt x="5787" y="16193"/>
                </a:cubicBezTo>
                <a:cubicBezTo>
                  <a:pt x="5788" y="16193"/>
                  <a:pt x="5790" y="16193"/>
                  <a:pt x="5791" y="16193"/>
                </a:cubicBezTo>
                <a:cubicBezTo>
                  <a:pt x="5831" y="16193"/>
                  <a:pt x="5839" y="16124"/>
                  <a:pt x="5797" y="16117"/>
                </a:cubicBezTo>
                <a:cubicBezTo>
                  <a:pt x="5445" y="16056"/>
                  <a:pt x="5099" y="15977"/>
                  <a:pt x="4759" y="15873"/>
                </a:cubicBezTo>
                <a:cubicBezTo>
                  <a:pt x="4666" y="15617"/>
                  <a:pt x="4577" y="15360"/>
                  <a:pt x="4486" y="15104"/>
                </a:cubicBezTo>
                <a:lnTo>
                  <a:pt x="4486" y="15104"/>
                </a:lnTo>
                <a:cubicBezTo>
                  <a:pt x="4761" y="15175"/>
                  <a:pt x="5035" y="15246"/>
                  <a:pt x="5311" y="15308"/>
                </a:cubicBezTo>
                <a:cubicBezTo>
                  <a:pt x="5314" y="15309"/>
                  <a:pt x="5317" y="15309"/>
                  <a:pt x="5320" y="15309"/>
                </a:cubicBezTo>
                <a:cubicBezTo>
                  <a:pt x="5359" y="15309"/>
                  <a:pt x="5372" y="15248"/>
                  <a:pt x="5329" y="15237"/>
                </a:cubicBezTo>
                <a:cubicBezTo>
                  <a:pt x="5041" y="15159"/>
                  <a:pt x="4750" y="15093"/>
                  <a:pt x="4459" y="15027"/>
                </a:cubicBezTo>
                <a:cubicBezTo>
                  <a:pt x="4402" y="14867"/>
                  <a:pt x="4344" y="14708"/>
                  <a:pt x="4288" y="14547"/>
                </a:cubicBezTo>
                <a:cubicBezTo>
                  <a:pt x="4221" y="14353"/>
                  <a:pt x="4157" y="14156"/>
                  <a:pt x="4094" y="13957"/>
                </a:cubicBezTo>
                <a:lnTo>
                  <a:pt x="4094" y="13957"/>
                </a:lnTo>
                <a:cubicBezTo>
                  <a:pt x="4374" y="14022"/>
                  <a:pt x="4655" y="14087"/>
                  <a:pt x="4938" y="14138"/>
                </a:cubicBezTo>
                <a:cubicBezTo>
                  <a:pt x="4941" y="14138"/>
                  <a:pt x="4943" y="14138"/>
                  <a:pt x="4946" y="14138"/>
                </a:cubicBezTo>
                <a:cubicBezTo>
                  <a:pt x="4992" y="14138"/>
                  <a:pt x="5009" y="14069"/>
                  <a:pt x="4960" y="14058"/>
                </a:cubicBezTo>
                <a:cubicBezTo>
                  <a:pt x="4665" y="13988"/>
                  <a:pt x="4367" y="13935"/>
                  <a:pt x="4070" y="13882"/>
                </a:cubicBezTo>
                <a:cubicBezTo>
                  <a:pt x="3965" y="13551"/>
                  <a:pt x="3862" y="13217"/>
                  <a:pt x="3750" y="12888"/>
                </a:cubicBezTo>
                <a:lnTo>
                  <a:pt x="3750" y="12888"/>
                </a:lnTo>
                <a:cubicBezTo>
                  <a:pt x="4066" y="12952"/>
                  <a:pt x="4376" y="13037"/>
                  <a:pt x="4692" y="13111"/>
                </a:cubicBezTo>
                <a:cubicBezTo>
                  <a:pt x="4695" y="13112"/>
                  <a:pt x="4697" y="13112"/>
                  <a:pt x="4700" y="13112"/>
                </a:cubicBezTo>
                <a:cubicBezTo>
                  <a:pt x="4735" y="13112"/>
                  <a:pt x="4758" y="13059"/>
                  <a:pt x="4719" y="13044"/>
                </a:cubicBezTo>
                <a:cubicBezTo>
                  <a:pt x="4399" y="12913"/>
                  <a:pt x="4059" y="12841"/>
                  <a:pt x="3717" y="12790"/>
                </a:cubicBezTo>
                <a:cubicBezTo>
                  <a:pt x="3616" y="12498"/>
                  <a:pt x="3504" y="12211"/>
                  <a:pt x="3378" y="11934"/>
                </a:cubicBezTo>
                <a:lnTo>
                  <a:pt x="3378" y="11934"/>
                </a:lnTo>
                <a:cubicBezTo>
                  <a:pt x="3674" y="12015"/>
                  <a:pt x="3985" y="12073"/>
                  <a:pt x="4281" y="12139"/>
                </a:cubicBezTo>
                <a:cubicBezTo>
                  <a:pt x="4285" y="12140"/>
                  <a:pt x="4289" y="12140"/>
                  <a:pt x="4293" y="12140"/>
                </a:cubicBezTo>
                <a:cubicBezTo>
                  <a:pt x="4342" y="12140"/>
                  <a:pt x="4355" y="12069"/>
                  <a:pt x="4304" y="12051"/>
                </a:cubicBezTo>
                <a:cubicBezTo>
                  <a:pt x="4003" y="11948"/>
                  <a:pt x="3658" y="11856"/>
                  <a:pt x="3333" y="11837"/>
                </a:cubicBezTo>
                <a:cubicBezTo>
                  <a:pt x="3319" y="11804"/>
                  <a:pt x="3304" y="11773"/>
                  <a:pt x="3288" y="11742"/>
                </a:cubicBezTo>
                <a:lnTo>
                  <a:pt x="3288" y="11742"/>
                </a:lnTo>
                <a:cubicBezTo>
                  <a:pt x="3378" y="11760"/>
                  <a:pt x="3472" y="11768"/>
                  <a:pt x="3569" y="11768"/>
                </a:cubicBezTo>
                <a:cubicBezTo>
                  <a:pt x="4084" y="11768"/>
                  <a:pt x="4687" y="11535"/>
                  <a:pt x="5124" y="11232"/>
                </a:cubicBezTo>
                <a:close/>
                <a:moveTo>
                  <a:pt x="1352" y="0"/>
                </a:moveTo>
                <a:cubicBezTo>
                  <a:pt x="1226" y="0"/>
                  <a:pt x="1087" y="47"/>
                  <a:pt x="983" y="82"/>
                </a:cubicBezTo>
                <a:cubicBezTo>
                  <a:pt x="837" y="132"/>
                  <a:pt x="640" y="203"/>
                  <a:pt x="587" y="360"/>
                </a:cubicBezTo>
                <a:cubicBezTo>
                  <a:pt x="566" y="371"/>
                  <a:pt x="550" y="390"/>
                  <a:pt x="554" y="418"/>
                </a:cubicBezTo>
                <a:cubicBezTo>
                  <a:pt x="602" y="809"/>
                  <a:pt x="763" y="1186"/>
                  <a:pt x="930" y="1540"/>
                </a:cubicBezTo>
                <a:cubicBezTo>
                  <a:pt x="931" y="1543"/>
                  <a:pt x="933" y="1545"/>
                  <a:pt x="934" y="1546"/>
                </a:cubicBezTo>
                <a:cubicBezTo>
                  <a:pt x="1" y="2319"/>
                  <a:pt x="701" y="4437"/>
                  <a:pt x="895" y="5320"/>
                </a:cubicBezTo>
                <a:cubicBezTo>
                  <a:pt x="1129" y="6394"/>
                  <a:pt x="1397" y="7458"/>
                  <a:pt x="1717" y="8509"/>
                </a:cubicBezTo>
                <a:cubicBezTo>
                  <a:pt x="1962" y="9315"/>
                  <a:pt x="2197" y="10179"/>
                  <a:pt x="2559" y="10955"/>
                </a:cubicBezTo>
                <a:cubicBezTo>
                  <a:pt x="2619" y="11331"/>
                  <a:pt x="2810" y="11557"/>
                  <a:pt x="3070" y="11673"/>
                </a:cubicBezTo>
                <a:cubicBezTo>
                  <a:pt x="3221" y="12681"/>
                  <a:pt x="3646" y="13675"/>
                  <a:pt x="3973" y="14637"/>
                </a:cubicBezTo>
                <a:cubicBezTo>
                  <a:pt x="4335" y="15698"/>
                  <a:pt x="4703" y="16758"/>
                  <a:pt x="5093" y="17810"/>
                </a:cubicBezTo>
                <a:cubicBezTo>
                  <a:pt x="5076" y="17808"/>
                  <a:pt x="5058" y="17806"/>
                  <a:pt x="5041" y="17803"/>
                </a:cubicBezTo>
                <a:cubicBezTo>
                  <a:pt x="5039" y="17803"/>
                  <a:pt x="5038" y="17803"/>
                  <a:pt x="5037" y="17803"/>
                </a:cubicBezTo>
                <a:cubicBezTo>
                  <a:pt x="5000" y="17803"/>
                  <a:pt x="4994" y="17867"/>
                  <a:pt x="5032" y="17873"/>
                </a:cubicBezTo>
                <a:cubicBezTo>
                  <a:pt x="5062" y="17877"/>
                  <a:pt x="5091" y="17884"/>
                  <a:pt x="5122" y="17889"/>
                </a:cubicBezTo>
                <a:cubicBezTo>
                  <a:pt x="5889" y="19953"/>
                  <a:pt x="6651" y="22045"/>
                  <a:pt x="7588" y="24039"/>
                </a:cubicBezTo>
                <a:cubicBezTo>
                  <a:pt x="7601" y="24065"/>
                  <a:pt x="7620" y="24080"/>
                  <a:pt x="7642" y="24090"/>
                </a:cubicBezTo>
                <a:cubicBezTo>
                  <a:pt x="7655" y="24132"/>
                  <a:pt x="7688" y="24168"/>
                  <a:pt x="7731" y="24179"/>
                </a:cubicBezTo>
                <a:cubicBezTo>
                  <a:pt x="7799" y="24195"/>
                  <a:pt x="7884" y="24203"/>
                  <a:pt x="7974" y="24203"/>
                </a:cubicBezTo>
                <a:cubicBezTo>
                  <a:pt x="7985" y="24203"/>
                  <a:pt x="7997" y="24203"/>
                  <a:pt x="8008" y="24203"/>
                </a:cubicBezTo>
                <a:lnTo>
                  <a:pt x="8008" y="24203"/>
                </a:lnTo>
                <a:cubicBezTo>
                  <a:pt x="8002" y="24267"/>
                  <a:pt x="7996" y="24326"/>
                  <a:pt x="8010" y="24395"/>
                </a:cubicBezTo>
                <a:cubicBezTo>
                  <a:pt x="8027" y="24472"/>
                  <a:pt x="8061" y="24552"/>
                  <a:pt x="8097" y="24623"/>
                </a:cubicBezTo>
                <a:cubicBezTo>
                  <a:pt x="8154" y="24735"/>
                  <a:pt x="8246" y="24859"/>
                  <a:pt x="8378" y="24859"/>
                </a:cubicBezTo>
                <a:cubicBezTo>
                  <a:pt x="8392" y="24859"/>
                  <a:pt x="8406" y="24858"/>
                  <a:pt x="8421" y="24855"/>
                </a:cubicBezTo>
                <a:cubicBezTo>
                  <a:pt x="8738" y="24796"/>
                  <a:pt x="8587" y="24287"/>
                  <a:pt x="8517" y="24077"/>
                </a:cubicBezTo>
                <a:cubicBezTo>
                  <a:pt x="8597" y="24029"/>
                  <a:pt x="8663" y="23966"/>
                  <a:pt x="8696" y="23884"/>
                </a:cubicBezTo>
                <a:cubicBezTo>
                  <a:pt x="8705" y="23863"/>
                  <a:pt x="8705" y="23843"/>
                  <a:pt x="8701" y="23822"/>
                </a:cubicBezTo>
                <a:cubicBezTo>
                  <a:pt x="8733" y="23799"/>
                  <a:pt x="8753" y="23760"/>
                  <a:pt x="8744" y="23708"/>
                </a:cubicBezTo>
                <a:cubicBezTo>
                  <a:pt x="8315" y="21547"/>
                  <a:pt x="7622" y="19411"/>
                  <a:pt x="7050" y="17284"/>
                </a:cubicBezTo>
                <a:cubicBezTo>
                  <a:pt x="6764" y="16214"/>
                  <a:pt x="6478" y="15145"/>
                  <a:pt x="6193" y="14075"/>
                </a:cubicBezTo>
                <a:cubicBezTo>
                  <a:pt x="5926" y="13075"/>
                  <a:pt x="5718" y="12019"/>
                  <a:pt x="5361" y="11045"/>
                </a:cubicBezTo>
                <a:cubicBezTo>
                  <a:pt x="5387" y="11021"/>
                  <a:pt x="5414" y="10996"/>
                  <a:pt x="5439" y="10971"/>
                </a:cubicBezTo>
                <a:cubicBezTo>
                  <a:pt x="5500" y="10911"/>
                  <a:pt x="5495" y="10839"/>
                  <a:pt x="5461" y="10785"/>
                </a:cubicBezTo>
                <a:cubicBezTo>
                  <a:pt x="5477" y="10753"/>
                  <a:pt x="5485" y="10715"/>
                  <a:pt x="5473" y="10669"/>
                </a:cubicBezTo>
                <a:cubicBezTo>
                  <a:pt x="5419" y="10447"/>
                  <a:pt x="5361" y="10225"/>
                  <a:pt x="5303" y="10003"/>
                </a:cubicBezTo>
                <a:lnTo>
                  <a:pt x="5303" y="10003"/>
                </a:lnTo>
                <a:cubicBezTo>
                  <a:pt x="5415" y="10083"/>
                  <a:pt x="5557" y="10157"/>
                  <a:pt x="5666" y="10157"/>
                </a:cubicBezTo>
                <a:cubicBezTo>
                  <a:pt x="5718" y="10157"/>
                  <a:pt x="5762" y="10141"/>
                  <a:pt x="5793" y="10100"/>
                </a:cubicBezTo>
                <a:cubicBezTo>
                  <a:pt x="5798" y="10101"/>
                  <a:pt x="5804" y="10101"/>
                  <a:pt x="5809" y="10101"/>
                </a:cubicBezTo>
                <a:cubicBezTo>
                  <a:pt x="5872" y="10101"/>
                  <a:pt x="5932" y="10062"/>
                  <a:pt x="5933" y="9981"/>
                </a:cubicBezTo>
                <a:cubicBezTo>
                  <a:pt x="5944" y="7982"/>
                  <a:pt x="5533" y="5994"/>
                  <a:pt x="4762" y="4152"/>
                </a:cubicBezTo>
                <a:cubicBezTo>
                  <a:pt x="4504" y="3535"/>
                  <a:pt x="3832" y="1551"/>
                  <a:pt x="2881" y="1551"/>
                </a:cubicBezTo>
                <a:cubicBezTo>
                  <a:pt x="2729" y="1551"/>
                  <a:pt x="2569" y="1602"/>
                  <a:pt x="2402" y="1719"/>
                </a:cubicBezTo>
                <a:cubicBezTo>
                  <a:pt x="2223" y="1521"/>
                  <a:pt x="2025" y="1377"/>
                  <a:pt x="1806" y="1320"/>
                </a:cubicBezTo>
                <a:cubicBezTo>
                  <a:pt x="1791" y="927"/>
                  <a:pt x="1786" y="429"/>
                  <a:pt x="1590" y="87"/>
                </a:cubicBezTo>
                <a:cubicBezTo>
                  <a:pt x="1578" y="68"/>
                  <a:pt x="1561" y="61"/>
                  <a:pt x="1544" y="59"/>
                </a:cubicBezTo>
                <a:cubicBezTo>
                  <a:pt x="1541" y="56"/>
                  <a:pt x="1537" y="51"/>
                  <a:pt x="1533" y="47"/>
                </a:cubicBezTo>
                <a:cubicBezTo>
                  <a:pt x="1481" y="13"/>
                  <a:pt x="1418" y="0"/>
                  <a:pt x="1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6681893" y="3502117"/>
            <a:ext cx="604009" cy="565223"/>
            <a:chOff x="7045932" y="1053607"/>
            <a:chExt cx="435353" cy="441270"/>
          </a:xfrm>
        </p:grpSpPr>
        <p:sp>
          <p:nvSpPr>
            <p:cNvPr id="18" name="Google Shape;18;p2"/>
            <p:cNvSpPr/>
            <p:nvPr/>
          </p:nvSpPr>
          <p:spPr>
            <a:xfrm>
              <a:off x="7045932" y="1053607"/>
              <a:ext cx="435353" cy="441270"/>
            </a:xfrm>
            <a:custGeom>
              <a:avLst/>
              <a:gdLst/>
              <a:ahLst/>
              <a:cxnLst/>
              <a:rect l="l" t="t" r="r" b="b"/>
              <a:pathLst>
                <a:path w="15009" h="15213" extrusionOk="0">
                  <a:moveTo>
                    <a:pt x="5163" y="1539"/>
                  </a:moveTo>
                  <a:cubicBezTo>
                    <a:pt x="5552" y="1539"/>
                    <a:pt x="5739" y="1815"/>
                    <a:pt x="5999" y="2079"/>
                  </a:cubicBezTo>
                  <a:cubicBezTo>
                    <a:pt x="5389" y="2490"/>
                    <a:pt x="4782" y="2904"/>
                    <a:pt x="4178" y="3325"/>
                  </a:cubicBezTo>
                  <a:cubicBezTo>
                    <a:pt x="3981" y="3463"/>
                    <a:pt x="3787" y="3603"/>
                    <a:pt x="3591" y="3741"/>
                  </a:cubicBezTo>
                  <a:cubicBezTo>
                    <a:pt x="3589" y="3729"/>
                    <a:pt x="3584" y="3717"/>
                    <a:pt x="3577" y="3705"/>
                  </a:cubicBezTo>
                  <a:cubicBezTo>
                    <a:pt x="3518" y="3607"/>
                    <a:pt x="3432" y="3510"/>
                    <a:pt x="3382" y="3409"/>
                  </a:cubicBezTo>
                  <a:cubicBezTo>
                    <a:pt x="3277" y="3190"/>
                    <a:pt x="3264" y="2763"/>
                    <a:pt x="3399" y="2545"/>
                  </a:cubicBezTo>
                  <a:cubicBezTo>
                    <a:pt x="3540" y="2318"/>
                    <a:pt x="4001" y="2112"/>
                    <a:pt x="4211" y="1973"/>
                  </a:cubicBezTo>
                  <a:cubicBezTo>
                    <a:pt x="4528" y="1764"/>
                    <a:pt x="4764" y="1545"/>
                    <a:pt x="5150" y="1539"/>
                  </a:cubicBezTo>
                  <a:cubicBezTo>
                    <a:pt x="5155" y="1539"/>
                    <a:pt x="5159" y="1539"/>
                    <a:pt x="5163" y="1539"/>
                  </a:cubicBezTo>
                  <a:close/>
                  <a:moveTo>
                    <a:pt x="5257" y="717"/>
                  </a:moveTo>
                  <a:cubicBezTo>
                    <a:pt x="5805" y="717"/>
                    <a:pt x="6193" y="1337"/>
                    <a:pt x="6507" y="1736"/>
                  </a:cubicBezTo>
                  <a:cubicBezTo>
                    <a:pt x="6417" y="1797"/>
                    <a:pt x="6328" y="1857"/>
                    <a:pt x="6238" y="1917"/>
                  </a:cubicBezTo>
                  <a:cubicBezTo>
                    <a:pt x="5989" y="1616"/>
                    <a:pt x="5607" y="1145"/>
                    <a:pt x="5186" y="1145"/>
                  </a:cubicBezTo>
                  <a:cubicBezTo>
                    <a:pt x="5161" y="1145"/>
                    <a:pt x="5137" y="1147"/>
                    <a:pt x="5112" y="1150"/>
                  </a:cubicBezTo>
                  <a:cubicBezTo>
                    <a:pt x="4629" y="1216"/>
                    <a:pt x="4098" y="1728"/>
                    <a:pt x="3703" y="1986"/>
                  </a:cubicBezTo>
                  <a:cubicBezTo>
                    <a:pt x="2957" y="2475"/>
                    <a:pt x="2638" y="3149"/>
                    <a:pt x="3406" y="3836"/>
                  </a:cubicBezTo>
                  <a:cubicBezTo>
                    <a:pt x="3415" y="3844"/>
                    <a:pt x="3423" y="3848"/>
                    <a:pt x="3433" y="3853"/>
                  </a:cubicBezTo>
                  <a:cubicBezTo>
                    <a:pt x="3296" y="3950"/>
                    <a:pt x="3159" y="4045"/>
                    <a:pt x="3024" y="4142"/>
                  </a:cubicBezTo>
                  <a:cubicBezTo>
                    <a:pt x="2751" y="3693"/>
                    <a:pt x="2226" y="3060"/>
                    <a:pt x="2619" y="2533"/>
                  </a:cubicBezTo>
                  <a:cubicBezTo>
                    <a:pt x="2933" y="2113"/>
                    <a:pt x="3514" y="1793"/>
                    <a:pt x="3938" y="1490"/>
                  </a:cubicBezTo>
                  <a:cubicBezTo>
                    <a:pt x="4245" y="1270"/>
                    <a:pt x="4701" y="833"/>
                    <a:pt x="5069" y="741"/>
                  </a:cubicBezTo>
                  <a:cubicBezTo>
                    <a:pt x="5134" y="725"/>
                    <a:pt x="5196" y="717"/>
                    <a:pt x="5257" y="717"/>
                  </a:cubicBezTo>
                  <a:close/>
                  <a:moveTo>
                    <a:pt x="704" y="6567"/>
                  </a:moveTo>
                  <a:cubicBezTo>
                    <a:pt x="745" y="6567"/>
                    <a:pt x="790" y="6619"/>
                    <a:pt x="838" y="6724"/>
                  </a:cubicBezTo>
                  <a:cubicBezTo>
                    <a:pt x="720" y="6949"/>
                    <a:pt x="637" y="7189"/>
                    <a:pt x="583" y="7435"/>
                  </a:cubicBezTo>
                  <a:cubicBezTo>
                    <a:pt x="510" y="7166"/>
                    <a:pt x="492" y="6924"/>
                    <a:pt x="580" y="6761"/>
                  </a:cubicBezTo>
                  <a:cubicBezTo>
                    <a:pt x="617" y="6632"/>
                    <a:pt x="658" y="6567"/>
                    <a:pt x="704" y="6567"/>
                  </a:cubicBezTo>
                  <a:close/>
                  <a:moveTo>
                    <a:pt x="880" y="6829"/>
                  </a:moveTo>
                  <a:cubicBezTo>
                    <a:pt x="893" y="6865"/>
                    <a:pt x="908" y="6905"/>
                    <a:pt x="921" y="6950"/>
                  </a:cubicBezTo>
                  <a:cubicBezTo>
                    <a:pt x="989" y="7059"/>
                    <a:pt x="1056" y="7167"/>
                    <a:pt x="1124" y="7277"/>
                  </a:cubicBezTo>
                  <a:cubicBezTo>
                    <a:pt x="1061" y="7418"/>
                    <a:pt x="1005" y="7563"/>
                    <a:pt x="947" y="7707"/>
                  </a:cubicBezTo>
                  <a:cubicBezTo>
                    <a:pt x="902" y="7819"/>
                    <a:pt x="835" y="7941"/>
                    <a:pt x="815" y="8066"/>
                  </a:cubicBezTo>
                  <a:cubicBezTo>
                    <a:pt x="739" y="7893"/>
                    <a:pt x="669" y="7717"/>
                    <a:pt x="615" y="7549"/>
                  </a:cubicBezTo>
                  <a:cubicBezTo>
                    <a:pt x="681" y="7298"/>
                    <a:pt x="770" y="7061"/>
                    <a:pt x="880" y="6829"/>
                  </a:cubicBezTo>
                  <a:close/>
                  <a:moveTo>
                    <a:pt x="8484" y="5838"/>
                  </a:moveTo>
                  <a:cubicBezTo>
                    <a:pt x="8586" y="5838"/>
                    <a:pt x="8698" y="5874"/>
                    <a:pt x="8830" y="5958"/>
                  </a:cubicBezTo>
                  <a:cubicBezTo>
                    <a:pt x="9103" y="6132"/>
                    <a:pt x="9341" y="6437"/>
                    <a:pt x="9532" y="6688"/>
                  </a:cubicBezTo>
                  <a:cubicBezTo>
                    <a:pt x="9562" y="6729"/>
                    <a:pt x="9600" y="6749"/>
                    <a:pt x="9637" y="6754"/>
                  </a:cubicBezTo>
                  <a:cubicBezTo>
                    <a:pt x="9635" y="6759"/>
                    <a:pt x="9630" y="6764"/>
                    <a:pt x="9629" y="6770"/>
                  </a:cubicBezTo>
                  <a:cubicBezTo>
                    <a:pt x="9530" y="7142"/>
                    <a:pt x="9095" y="7422"/>
                    <a:pt x="8815" y="7668"/>
                  </a:cubicBezTo>
                  <a:cubicBezTo>
                    <a:pt x="8618" y="7842"/>
                    <a:pt x="8283" y="8143"/>
                    <a:pt x="7964" y="8185"/>
                  </a:cubicBezTo>
                  <a:cubicBezTo>
                    <a:pt x="7933" y="8170"/>
                    <a:pt x="7900" y="8154"/>
                    <a:pt x="7869" y="8139"/>
                  </a:cubicBezTo>
                  <a:cubicBezTo>
                    <a:pt x="7822" y="8118"/>
                    <a:pt x="7775" y="8097"/>
                    <a:pt x="7728" y="8078"/>
                  </a:cubicBezTo>
                  <a:cubicBezTo>
                    <a:pt x="7644" y="7897"/>
                    <a:pt x="7461" y="7758"/>
                    <a:pt x="7329" y="7610"/>
                  </a:cubicBezTo>
                  <a:cubicBezTo>
                    <a:pt x="7188" y="7450"/>
                    <a:pt x="7049" y="7287"/>
                    <a:pt x="6910" y="7123"/>
                  </a:cubicBezTo>
                  <a:cubicBezTo>
                    <a:pt x="6928" y="6660"/>
                    <a:pt x="7650" y="6451"/>
                    <a:pt x="7941" y="6161"/>
                  </a:cubicBezTo>
                  <a:cubicBezTo>
                    <a:pt x="8127" y="5976"/>
                    <a:pt x="8285" y="5838"/>
                    <a:pt x="8484" y="5838"/>
                  </a:cubicBezTo>
                  <a:close/>
                  <a:moveTo>
                    <a:pt x="1191" y="7386"/>
                  </a:moveTo>
                  <a:cubicBezTo>
                    <a:pt x="1206" y="7409"/>
                    <a:pt x="1219" y="7430"/>
                    <a:pt x="1234" y="7453"/>
                  </a:cubicBezTo>
                  <a:cubicBezTo>
                    <a:pt x="1275" y="7520"/>
                    <a:pt x="1317" y="7586"/>
                    <a:pt x="1358" y="7653"/>
                  </a:cubicBezTo>
                  <a:cubicBezTo>
                    <a:pt x="1356" y="7656"/>
                    <a:pt x="1353" y="7659"/>
                    <a:pt x="1352" y="7664"/>
                  </a:cubicBezTo>
                  <a:cubicBezTo>
                    <a:pt x="1289" y="7829"/>
                    <a:pt x="1236" y="7997"/>
                    <a:pt x="1181" y="8165"/>
                  </a:cubicBezTo>
                  <a:cubicBezTo>
                    <a:pt x="1135" y="8301"/>
                    <a:pt x="1072" y="8440"/>
                    <a:pt x="1057" y="8584"/>
                  </a:cubicBezTo>
                  <a:cubicBezTo>
                    <a:pt x="986" y="8439"/>
                    <a:pt x="909" y="8280"/>
                    <a:pt x="836" y="8115"/>
                  </a:cubicBezTo>
                  <a:cubicBezTo>
                    <a:pt x="836" y="8114"/>
                    <a:pt x="838" y="8113"/>
                    <a:pt x="838" y="8112"/>
                  </a:cubicBezTo>
                  <a:cubicBezTo>
                    <a:pt x="839" y="8108"/>
                    <a:pt x="836" y="8107"/>
                    <a:pt x="835" y="8104"/>
                  </a:cubicBezTo>
                  <a:lnTo>
                    <a:pt x="835" y="8104"/>
                  </a:lnTo>
                  <a:cubicBezTo>
                    <a:pt x="840" y="8105"/>
                    <a:pt x="844" y="8106"/>
                    <a:pt x="848" y="8106"/>
                  </a:cubicBezTo>
                  <a:cubicBezTo>
                    <a:pt x="858" y="8106"/>
                    <a:pt x="866" y="8102"/>
                    <a:pt x="873" y="8092"/>
                  </a:cubicBezTo>
                  <a:cubicBezTo>
                    <a:pt x="891" y="8055"/>
                    <a:pt x="909" y="8016"/>
                    <a:pt x="928" y="7978"/>
                  </a:cubicBezTo>
                  <a:cubicBezTo>
                    <a:pt x="964" y="7899"/>
                    <a:pt x="998" y="7821"/>
                    <a:pt x="1033" y="7743"/>
                  </a:cubicBezTo>
                  <a:cubicBezTo>
                    <a:pt x="1086" y="7624"/>
                    <a:pt x="1141" y="7505"/>
                    <a:pt x="1191" y="7386"/>
                  </a:cubicBezTo>
                  <a:close/>
                  <a:moveTo>
                    <a:pt x="1433" y="7772"/>
                  </a:moveTo>
                  <a:cubicBezTo>
                    <a:pt x="1525" y="7917"/>
                    <a:pt x="1615" y="8062"/>
                    <a:pt x="1706" y="8207"/>
                  </a:cubicBezTo>
                  <a:cubicBezTo>
                    <a:pt x="1704" y="8211"/>
                    <a:pt x="1701" y="8213"/>
                    <a:pt x="1700" y="8217"/>
                  </a:cubicBezTo>
                  <a:cubicBezTo>
                    <a:pt x="1619" y="8429"/>
                    <a:pt x="1554" y="8648"/>
                    <a:pt x="1479" y="8863"/>
                  </a:cubicBezTo>
                  <a:cubicBezTo>
                    <a:pt x="1447" y="8955"/>
                    <a:pt x="1416" y="9048"/>
                    <a:pt x="1385" y="9139"/>
                  </a:cubicBezTo>
                  <a:cubicBezTo>
                    <a:pt x="1381" y="9148"/>
                    <a:pt x="1370" y="9184"/>
                    <a:pt x="1358" y="9228"/>
                  </a:cubicBezTo>
                  <a:cubicBezTo>
                    <a:pt x="1334" y="9171"/>
                    <a:pt x="1310" y="9115"/>
                    <a:pt x="1286" y="9058"/>
                  </a:cubicBezTo>
                  <a:cubicBezTo>
                    <a:pt x="1240" y="8950"/>
                    <a:pt x="1164" y="8799"/>
                    <a:pt x="1078" y="8625"/>
                  </a:cubicBezTo>
                  <a:cubicBezTo>
                    <a:pt x="1082" y="8624"/>
                    <a:pt x="1085" y="8621"/>
                    <a:pt x="1088" y="8619"/>
                  </a:cubicBezTo>
                  <a:cubicBezTo>
                    <a:pt x="1178" y="8494"/>
                    <a:pt x="1219" y="8334"/>
                    <a:pt x="1275" y="8190"/>
                  </a:cubicBezTo>
                  <a:cubicBezTo>
                    <a:pt x="1328" y="8051"/>
                    <a:pt x="1382" y="7912"/>
                    <a:pt x="1433" y="7772"/>
                  </a:cubicBezTo>
                  <a:close/>
                  <a:moveTo>
                    <a:pt x="1784" y="8331"/>
                  </a:moveTo>
                  <a:cubicBezTo>
                    <a:pt x="1811" y="8374"/>
                    <a:pt x="1838" y="8416"/>
                    <a:pt x="1863" y="8457"/>
                  </a:cubicBezTo>
                  <a:cubicBezTo>
                    <a:pt x="1937" y="8574"/>
                    <a:pt x="2009" y="8690"/>
                    <a:pt x="2083" y="8807"/>
                  </a:cubicBezTo>
                  <a:cubicBezTo>
                    <a:pt x="1952" y="9193"/>
                    <a:pt x="1813" y="9573"/>
                    <a:pt x="1668" y="9952"/>
                  </a:cubicBezTo>
                  <a:cubicBezTo>
                    <a:pt x="1583" y="9754"/>
                    <a:pt x="1498" y="9555"/>
                    <a:pt x="1414" y="9356"/>
                  </a:cubicBezTo>
                  <a:cubicBezTo>
                    <a:pt x="1478" y="9223"/>
                    <a:pt x="1519" y="9067"/>
                    <a:pt x="1568" y="8938"/>
                  </a:cubicBezTo>
                  <a:cubicBezTo>
                    <a:pt x="1643" y="8737"/>
                    <a:pt x="1719" y="8537"/>
                    <a:pt x="1784" y="8331"/>
                  </a:cubicBezTo>
                  <a:close/>
                  <a:moveTo>
                    <a:pt x="9346" y="247"/>
                  </a:moveTo>
                  <a:cubicBezTo>
                    <a:pt x="10114" y="247"/>
                    <a:pt x="10906" y="1183"/>
                    <a:pt x="11400" y="1689"/>
                  </a:cubicBezTo>
                  <a:cubicBezTo>
                    <a:pt x="11611" y="1906"/>
                    <a:pt x="12650" y="3287"/>
                    <a:pt x="12811" y="3287"/>
                  </a:cubicBezTo>
                  <a:cubicBezTo>
                    <a:pt x="12814" y="3287"/>
                    <a:pt x="12816" y="3286"/>
                    <a:pt x="12818" y="3286"/>
                  </a:cubicBezTo>
                  <a:lnTo>
                    <a:pt x="12818" y="3286"/>
                  </a:lnTo>
                  <a:cubicBezTo>
                    <a:pt x="12781" y="3298"/>
                    <a:pt x="12755" y="3322"/>
                    <a:pt x="12737" y="3351"/>
                  </a:cubicBezTo>
                  <a:cubicBezTo>
                    <a:pt x="12731" y="3353"/>
                    <a:pt x="12725" y="3354"/>
                    <a:pt x="12719" y="3358"/>
                  </a:cubicBezTo>
                  <a:cubicBezTo>
                    <a:pt x="11523" y="4097"/>
                    <a:pt x="10353" y="5063"/>
                    <a:pt x="9356" y="6052"/>
                  </a:cubicBezTo>
                  <a:cubicBezTo>
                    <a:pt x="9089" y="5786"/>
                    <a:pt x="8793" y="5580"/>
                    <a:pt x="8480" y="5580"/>
                  </a:cubicBezTo>
                  <a:cubicBezTo>
                    <a:pt x="8281" y="5580"/>
                    <a:pt x="8074" y="5664"/>
                    <a:pt x="7863" y="5870"/>
                  </a:cubicBezTo>
                  <a:cubicBezTo>
                    <a:pt x="7568" y="6159"/>
                    <a:pt x="7068" y="6313"/>
                    <a:pt x="6834" y="6648"/>
                  </a:cubicBezTo>
                  <a:cubicBezTo>
                    <a:pt x="6743" y="6778"/>
                    <a:pt x="6701" y="6924"/>
                    <a:pt x="6723" y="7060"/>
                  </a:cubicBezTo>
                  <a:cubicBezTo>
                    <a:pt x="6699" y="7086"/>
                    <a:pt x="6688" y="7125"/>
                    <a:pt x="6708" y="7162"/>
                  </a:cubicBezTo>
                  <a:cubicBezTo>
                    <a:pt x="6807" y="7334"/>
                    <a:pt x="6920" y="7498"/>
                    <a:pt x="7039" y="7656"/>
                  </a:cubicBezTo>
                  <a:cubicBezTo>
                    <a:pt x="5813" y="8534"/>
                    <a:pt x="4602" y="9446"/>
                    <a:pt x="3484" y="10461"/>
                  </a:cubicBezTo>
                  <a:cubicBezTo>
                    <a:pt x="3408" y="10340"/>
                    <a:pt x="3330" y="10219"/>
                    <a:pt x="3254" y="10097"/>
                  </a:cubicBezTo>
                  <a:cubicBezTo>
                    <a:pt x="3915" y="9464"/>
                    <a:pt x="4595" y="8853"/>
                    <a:pt x="5289" y="8255"/>
                  </a:cubicBezTo>
                  <a:cubicBezTo>
                    <a:pt x="5315" y="8233"/>
                    <a:pt x="5291" y="8200"/>
                    <a:pt x="5264" y="8200"/>
                  </a:cubicBezTo>
                  <a:cubicBezTo>
                    <a:pt x="5257" y="8200"/>
                    <a:pt x="5249" y="8203"/>
                    <a:pt x="5242" y="8208"/>
                  </a:cubicBezTo>
                  <a:cubicBezTo>
                    <a:pt x="4533" y="8782"/>
                    <a:pt x="3863" y="9399"/>
                    <a:pt x="3223" y="10048"/>
                  </a:cubicBezTo>
                  <a:cubicBezTo>
                    <a:pt x="3152" y="9936"/>
                    <a:pt x="3082" y="9825"/>
                    <a:pt x="3011" y="9715"/>
                  </a:cubicBezTo>
                  <a:cubicBezTo>
                    <a:pt x="3363" y="9493"/>
                    <a:pt x="3687" y="9225"/>
                    <a:pt x="3973" y="8926"/>
                  </a:cubicBezTo>
                  <a:cubicBezTo>
                    <a:pt x="3992" y="8905"/>
                    <a:pt x="3974" y="8878"/>
                    <a:pt x="3952" y="8878"/>
                  </a:cubicBezTo>
                  <a:cubicBezTo>
                    <a:pt x="3946" y="8878"/>
                    <a:pt x="3939" y="8880"/>
                    <a:pt x="3933" y="8886"/>
                  </a:cubicBezTo>
                  <a:cubicBezTo>
                    <a:pt x="3633" y="9171"/>
                    <a:pt x="3316" y="9427"/>
                    <a:pt x="2981" y="9667"/>
                  </a:cubicBezTo>
                  <a:cubicBezTo>
                    <a:pt x="2905" y="9548"/>
                    <a:pt x="2829" y="9428"/>
                    <a:pt x="2753" y="9307"/>
                  </a:cubicBezTo>
                  <a:cubicBezTo>
                    <a:pt x="3358" y="8853"/>
                    <a:pt x="3935" y="8350"/>
                    <a:pt x="4479" y="7825"/>
                  </a:cubicBezTo>
                  <a:cubicBezTo>
                    <a:pt x="4502" y="7804"/>
                    <a:pt x="4480" y="7772"/>
                    <a:pt x="4455" y="7772"/>
                  </a:cubicBezTo>
                  <a:cubicBezTo>
                    <a:pt x="4448" y="7772"/>
                    <a:pt x="4441" y="7775"/>
                    <a:pt x="4434" y="7781"/>
                  </a:cubicBezTo>
                  <a:cubicBezTo>
                    <a:pt x="3863" y="8272"/>
                    <a:pt x="3288" y="8763"/>
                    <a:pt x="2726" y="9265"/>
                  </a:cubicBezTo>
                  <a:cubicBezTo>
                    <a:pt x="2683" y="9196"/>
                    <a:pt x="2640" y="9127"/>
                    <a:pt x="2596" y="9058"/>
                  </a:cubicBezTo>
                  <a:cubicBezTo>
                    <a:pt x="2563" y="9007"/>
                    <a:pt x="2530" y="8953"/>
                    <a:pt x="2497" y="8900"/>
                  </a:cubicBezTo>
                  <a:cubicBezTo>
                    <a:pt x="2859" y="8627"/>
                    <a:pt x="3208" y="8335"/>
                    <a:pt x="3557" y="8045"/>
                  </a:cubicBezTo>
                  <a:cubicBezTo>
                    <a:pt x="3583" y="8024"/>
                    <a:pt x="3560" y="7992"/>
                    <a:pt x="3533" y="7992"/>
                  </a:cubicBezTo>
                  <a:cubicBezTo>
                    <a:pt x="3526" y="7992"/>
                    <a:pt x="3518" y="7994"/>
                    <a:pt x="3511" y="7999"/>
                  </a:cubicBezTo>
                  <a:cubicBezTo>
                    <a:pt x="3159" y="8276"/>
                    <a:pt x="2804" y="8554"/>
                    <a:pt x="2463" y="8847"/>
                  </a:cubicBezTo>
                  <a:cubicBezTo>
                    <a:pt x="2381" y="8715"/>
                    <a:pt x="2299" y="8584"/>
                    <a:pt x="2217" y="8452"/>
                  </a:cubicBezTo>
                  <a:cubicBezTo>
                    <a:pt x="2941" y="7914"/>
                    <a:pt x="3629" y="7323"/>
                    <a:pt x="4275" y="6693"/>
                  </a:cubicBezTo>
                  <a:cubicBezTo>
                    <a:pt x="4298" y="6670"/>
                    <a:pt x="4276" y="6639"/>
                    <a:pt x="4251" y="6639"/>
                  </a:cubicBezTo>
                  <a:cubicBezTo>
                    <a:pt x="4244" y="6639"/>
                    <a:pt x="4237" y="6642"/>
                    <a:pt x="4230" y="6648"/>
                  </a:cubicBezTo>
                  <a:cubicBezTo>
                    <a:pt x="3560" y="7246"/>
                    <a:pt x="2876" y="7828"/>
                    <a:pt x="2185" y="8401"/>
                  </a:cubicBezTo>
                  <a:cubicBezTo>
                    <a:pt x="2111" y="8281"/>
                    <a:pt x="2034" y="8160"/>
                    <a:pt x="1958" y="8038"/>
                  </a:cubicBezTo>
                  <a:cubicBezTo>
                    <a:pt x="2316" y="7754"/>
                    <a:pt x="2660" y="7453"/>
                    <a:pt x="2999" y="7148"/>
                  </a:cubicBezTo>
                  <a:cubicBezTo>
                    <a:pt x="3018" y="7131"/>
                    <a:pt x="3000" y="7105"/>
                    <a:pt x="2980" y="7105"/>
                  </a:cubicBezTo>
                  <a:cubicBezTo>
                    <a:pt x="2974" y="7105"/>
                    <a:pt x="2968" y="7107"/>
                    <a:pt x="2963" y="7112"/>
                  </a:cubicBezTo>
                  <a:cubicBezTo>
                    <a:pt x="2612" y="7397"/>
                    <a:pt x="2264" y="7688"/>
                    <a:pt x="1931" y="7992"/>
                  </a:cubicBezTo>
                  <a:cubicBezTo>
                    <a:pt x="1865" y="7888"/>
                    <a:pt x="1800" y="7784"/>
                    <a:pt x="1735" y="7679"/>
                  </a:cubicBezTo>
                  <a:cubicBezTo>
                    <a:pt x="2327" y="7216"/>
                    <a:pt x="2915" y="6732"/>
                    <a:pt x="3474" y="6229"/>
                  </a:cubicBezTo>
                  <a:cubicBezTo>
                    <a:pt x="3500" y="6206"/>
                    <a:pt x="3475" y="6163"/>
                    <a:pt x="3447" y="6163"/>
                  </a:cubicBezTo>
                  <a:cubicBezTo>
                    <a:pt x="3441" y="6163"/>
                    <a:pt x="3434" y="6165"/>
                    <a:pt x="3428" y="6170"/>
                  </a:cubicBezTo>
                  <a:cubicBezTo>
                    <a:pt x="2835" y="6629"/>
                    <a:pt x="2257" y="7118"/>
                    <a:pt x="1695" y="7615"/>
                  </a:cubicBezTo>
                  <a:cubicBezTo>
                    <a:pt x="1624" y="7503"/>
                    <a:pt x="1555" y="7389"/>
                    <a:pt x="1483" y="7277"/>
                  </a:cubicBezTo>
                  <a:cubicBezTo>
                    <a:pt x="2367" y="6583"/>
                    <a:pt x="3295" y="5869"/>
                    <a:pt x="4085" y="5071"/>
                  </a:cubicBezTo>
                  <a:cubicBezTo>
                    <a:pt x="4105" y="5050"/>
                    <a:pt x="4087" y="5015"/>
                    <a:pt x="4063" y="5015"/>
                  </a:cubicBezTo>
                  <a:cubicBezTo>
                    <a:pt x="4058" y="5015"/>
                    <a:pt x="4052" y="5017"/>
                    <a:pt x="4046" y="5021"/>
                  </a:cubicBezTo>
                  <a:cubicBezTo>
                    <a:pt x="3133" y="5671"/>
                    <a:pt x="2278" y="6470"/>
                    <a:pt x="1451" y="7230"/>
                  </a:cubicBezTo>
                  <a:cubicBezTo>
                    <a:pt x="1369" y="7104"/>
                    <a:pt x="1288" y="6979"/>
                    <a:pt x="1205" y="6854"/>
                  </a:cubicBezTo>
                  <a:cubicBezTo>
                    <a:pt x="1444" y="6656"/>
                    <a:pt x="1679" y="6452"/>
                    <a:pt x="1925" y="6260"/>
                  </a:cubicBezTo>
                  <a:cubicBezTo>
                    <a:pt x="2185" y="6056"/>
                    <a:pt x="2479" y="5877"/>
                    <a:pt x="2722" y="5652"/>
                  </a:cubicBezTo>
                  <a:cubicBezTo>
                    <a:pt x="2745" y="5629"/>
                    <a:pt x="2723" y="5598"/>
                    <a:pt x="2697" y="5598"/>
                  </a:cubicBezTo>
                  <a:cubicBezTo>
                    <a:pt x="2692" y="5598"/>
                    <a:pt x="2688" y="5599"/>
                    <a:pt x="2683" y="5601"/>
                  </a:cubicBezTo>
                  <a:cubicBezTo>
                    <a:pt x="2136" y="5870"/>
                    <a:pt x="1600" y="6360"/>
                    <a:pt x="1169" y="6801"/>
                  </a:cubicBezTo>
                  <a:cubicBezTo>
                    <a:pt x="1142" y="6761"/>
                    <a:pt x="1115" y="6720"/>
                    <a:pt x="1088" y="6681"/>
                  </a:cubicBezTo>
                  <a:cubicBezTo>
                    <a:pt x="1033" y="6602"/>
                    <a:pt x="967" y="6507"/>
                    <a:pt x="891" y="6421"/>
                  </a:cubicBezTo>
                  <a:cubicBezTo>
                    <a:pt x="1871" y="6004"/>
                    <a:pt x="2768" y="5190"/>
                    <a:pt x="3539" y="4473"/>
                  </a:cubicBezTo>
                  <a:cubicBezTo>
                    <a:pt x="3562" y="4451"/>
                    <a:pt x="3541" y="4412"/>
                    <a:pt x="3514" y="4412"/>
                  </a:cubicBezTo>
                  <a:cubicBezTo>
                    <a:pt x="3508" y="4412"/>
                    <a:pt x="3503" y="4413"/>
                    <a:pt x="3497" y="4417"/>
                  </a:cubicBezTo>
                  <a:cubicBezTo>
                    <a:pt x="2609" y="5067"/>
                    <a:pt x="1850" y="5887"/>
                    <a:pt x="851" y="6374"/>
                  </a:cubicBezTo>
                  <a:cubicBezTo>
                    <a:pt x="850" y="6375"/>
                    <a:pt x="850" y="6376"/>
                    <a:pt x="848" y="6376"/>
                  </a:cubicBezTo>
                  <a:cubicBezTo>
                    <a:pt x="790" y="6317"/>
                    <a:pt x="728" y="6266"/>
                    <a:pt x="660" y="6232"/>
                  </a:cubicBezTo>
                  <a:cubicBezTo>
                    <a:pt x="1200" y="5705"/>
                    <a:pt x="1972" y="5275"/>
                    <a:pt x="2559" y="4850"/>
                  </a:cubicBezTo>
                  <a:cubicBezTo>
                    <a:pt x="3304" y="4312"/>
                    <a:pt x="4054" y="3781"/>
                    <a:pt x="4809" y="3258"/>
                  </a:cubicBezTo>
                  <a:cubicBezTo>
                    <a:pt x="6278" y="2239"/>
                    <a:pt x="7770" y="1249"/>
                    <a:pt x="9275" y="280"/>
                  </a:cubicBezTo>
                  <a:cubicBezTo>
                    <a:pt x="9288" y="271"/>
                    <a:pt x="9298" y="259"/>
                    <a:pt x="9307" y="248"/>
                  </a:cubicBezTo>
                  <a:cubicBezTo>
                    <a:pt x="9320" y="248"/>
                    <a:pt x="9333" y="247"/>
                    <a:pt x="9346" y="247"/>
                  </a:cubicBezTo>
                  <a:close/>
                  <a:moveTo>
                    <a:pt x="2153" y="8918"/>
                  </a:moveTo>
                  <a:cubicBezTo>
                    <a:pt x="2257" y="9084"/>
                    <a:pt x="2361" y="9251"/>
                    <a:pt x="2464" y="9416"/>
                  </a:cubicBezTo>
                  <a:cubicBezTo>
                    <a:pt x="2307" y="9841"/>
                    <a:pt x="2135" y="10283"/>
                    <a:pt x="1998" y="10723"/>
                  </a:cubicBezTo>
                  <a:cubicBezTo>
                    <a:pt x="1900" y="10493"/>
                    <a:pt x="1801" y="10264"/>
                    <a:pt x="1704" y="10034"/>
                  </a:cubicBezTo>
                  <a:cubicBezTo>
                    <a:pt x="1867" y="9668"/>
                    <a:pt x="2015" y="9295"/>
                    <a:pt x="2153" y="8918"/>
                  </a:cubicBezTo>
                  <a:close/>
                  <a:moveTo>
                    <a:pt x="2545" y="9545"/>
                  </a:moveTo>
                  <a:cubicBezTo>
                    <a:pt x="2614" y="9655"/>
                    <a:pt x="2684" y="9765"/>
                    <a:pt x="2753" y="9875"/>
                  </a:cubicBezTo>
                  <a:cubicBezTo>
                    <a:pt x="2503" y="10347"/>
                    <a:pt x="2376" y="10900"/>
                    <a:pt x="2303" y="11432"/>
                  </a:cubicBezTo>
                  <a:cubicBezTo>
                    <a:pt x="2274" y="11364"/>
                    <a:pt x="2245" y="11298"/>
                    <a:pt x="2216" y="11231"/>
                  </a:cubicBezTo>
                  <a:cubicBezTo>
                    <a:pt x="2166" y="11116"/>
                    <a:pt x="2118" y="11003"/>
                    <a:pt x="2069" y="10889"/>
                  </a:cubicBezTo>
                  <a:cubicBezTo>
                    <a:pt x="2272" y="10470"/>
                    <a:pt x="2427" y="9991"/>
                    <a:pt x="2545" y="9545"/>
                  </a:cubicBezTo>
                  <a:close/>
                  <a:moveTo>
                    <a:pt x="2815" y="9974"/>
                  </a:moveTo>
                  <a:cubicBezTo>
                    <a:pt x="2892" y="10096"/>
                    <a:pt x="2968" y="10218"/>
                    <a:pt x="3045" y="10340"/>
                  </a:cubicBezTo>
                  <a:cubicBezTo>
                    <a:pt x="3079" y="10394"/>
                    <a:pt x="3112" y="10447"/>
                    <a:pt x="3146" y="10500"/>
                  </a:cubicBezTo>
                  <a:cubicBezTo>
                    <a:pt x="3124" y="10502"/>
                    <a:pt x="3102" y="10514"/>
                    <a:pt x="3094" y="10540"/>
                  </a:cubicBezTo>
                  <a:cubicBezTo>
                    <a:pt x="2918" y="11049"/>
                    <a:pt x="2746" y="11561"/>
                    <a:pt x="2584" y="12074"/>
                  </a:cubicBezTo>
                  <a:cubicBezTo>
                    <a:pt x="2507" y="11898"/>
                    <a:pt x="2429" y="11723"/>
                    <a:pt x="2352" y="11546"/>
                  </a:cubicBezTo>
                  <a:cubicBezTo>
                    <a:pt x="2452" y="10996"/>
                    <a:pt x="2636" y="10498"/>
                    <a:pt x="2815" y="9974"/>
                  </a:cubicBezTo>
                  <a:close/>
                  <a:moveTo>
                    <a:pt x="3200" y="10589"/>
                  </a:moveTo>
                  <a:cubicBezTo>
                    <a:pt x="3316" y="10773"/>
                    <a:pt x="3432" y="10957"/>
                    <a:pt x="3548" y="11142"/>
                  </a:cubicBezTo>
                  <a:cubicBezTo>
                    <a:pt x="3539" y="11145"/>
                    <a:pt x="3531" y="11151"/>
                    <a:pt x="3526" y="11162"/>
                  </a:cubicBezTo>
                  <a:cubicBezTo>
                    <a:pt x="3284" y="11665"/>
                    <a:pt x="2989" y="12269"/>
                    <a:pt x="2916" y="12830"/>
                  </a:cubicBezTo>
                  <a:cubicBezTo>
                    <a:pt x="2822" y="12615"/>
                    <a:pt x="2728" y="12401"/>
                    <a:pt x="2633" y="12186"/>
                  </a:cubicBezTo>
                  <a:cubicBezTo>
                    <a:pt x="2832" y="11657"/>
                    <a:pt x="3018" y="11122"/>
                    <a:pt x="3200" y="10589"/>
                  </a:cubicBezTo>
                  <a:close/>
                  <a:moveTo>
                    <a:pt x="3611" y="11242"/>
                  </a:moveTo>
                  <a:cubicBezTo>
                    <a:pt x="3703" y="11391"/>
                    <a:pt x="3796" y="11538"/>
                    <a:pt x="3889" y="11686"/>
                  </a:cubicBezTo>
                  <a:cubicBezTo>
                    <a:pt x="3639" y="12282"/>
                    <a:pt x="3411" y="12898"/>
                    <a:pt x="3202" y="13509"/>
                  </a:cubicBezTo>
                  <a:cubicBezTo>
                    <a:pt x="3117" y="13299"/>
                    <a:pt x="3028" y="13090"/>
                    <a:pt x="2938" y="12882"/>
                  </a:cubicBezTo>
                  <a:cubicBezTo>
                    <a:pt x="3187" y="12353"/>
                    <a:pt x="3385" y="11785"/>
                    <a:pt x="3611" y="11242"/>
                  </a:cubicBezTo>
                  <a:close/>
                  <a:moveTo>
                    <a:pt x="12473" y="3876"/>
                  </a:moveTo>
                  <a:cubicBezTo>
                    <a:pt x="12869" y="4281"/>
                    <a:pt x="13124" y="4774"/>
                    <a:pt x="13467" y="5222"/>
                  </a:cubicBezTo>
                  <a:cubicBezTo>
                    <a:pt x="13836" y="5705"/>
                    <a:pt x="14241" y="6197"/>
                    <a:pt x="14695" y="6607"/>
                  </a:cubicBezTo>
                  <a:cubicBezTo>
                    <a:pt x="13352" y="8112"/>
                    <a:pt x="11713" y="9272"/>
                    <a:pt x="10095" y="10458"/>
                  </a:cubicBezTo>
                  <a:cubicBezTo>
                    <a:pt x="9399" y="10968"/>
                    <a:pt x="8707" y="11485"/>
                    <a:pt x="8049" y="12042"/>
                  </a:cubicBezTo>
                  <a:cubicBezTo>
                    <a:pt x="7266" y="12705"/>
                    <a:pt x="6573" y="13461"/>
                    <a:pt x="5737" y="14061"/>
                  </a:cubicBezTo>
                  <a:cubicBezTo>
                    <a:pt x="5685" y="13976"/>
                    <a:pt x="5632" y="13892"/>
                    <a:pt x="5580" y="13807"/>
                  </a:cubicBezTo>
                  <a:cubicBezTo>
                    <a:pt x="6457" y="13096"/>
                    <a:pt x="7306" y="12334"/>
                    <a:pt x="8110" y="11542"/>
                  </a:cubicBezTo>
                  <a:cubicBezTo>
                    <a:pt x="8138" y="11514"/>
                    <a:pt x="8112" y="11477"/>
                    <a:pt x="8082" y="11477"/>
                  </a:cubicBezTo>
                  <a:cubicBezTo>
                    <a:pt x="8073" y="11477"/>
                    <a:pt x="8064" y="11480"/>
                    <a:pt x="8056" y="11487"/>
                  </a:cubicBezTo>
                  <a:cubicBezTo>
                    <a:pt x="7220" y="12243"/>
                    <a:pt x="6383" y="12998"/>
                    <a:pt x="5549" y="13756"/>
                  </a:cubicBezTo>
                  <a:cubicBezTo>
                    <a:pt x="5461" y="13615"/>
                    <a:pt x="5374" y="13474"/>
                    <a:pt x="5286" y="13333"/>
                  </a:cubicBezTo>
                  <a:cubicBezTo>
                    <a:pt x="5747" y="12900"/>
                    <a:pt x="6229" y="12492"/>
                    <a:pt x="6722" y="12097"/>
                  </a:cubicBezTo>
                  <a:cubicBezTo>
                    <a:pt x="6742" y="12082"/>
                    <a:pt x="6723" y="12050"/>
                    <a:pt x="6703" y="12050"/>
                  </a:cubicBezTo>
                  <a:cubicBezTo>
                    <a:pt x="6699" y="12050"/>
                    <a:pt x="6694" y="12052"/>
                    <a:pt x="6690" y="12055"/>
                  </a:cubicBezTo>
                  <a:cubicBezTo>
                    <a:pt x="6181" y="12427"/>
                    <a:pt x="5706" y="12842"/>
                    <a:pt x="5255" y="13283"/>
                  </a:cubicBezTo>
                  <a:cubicBezTo>
                    <a:pt x="5153" y="13118"/>
                    <a:pt x="5050" y="12951"/>
                    <a:pt x="4946" y="12784"/>
                  </a:cubicBezTo>
                  <a:cubicBezTo>
                    <a:pt x="5382" y="12394"/>
                    <a:pt x="5845" y="12039"/>
                    <a:pt x="6336" y="11721"/>
                  </a:cubicBezTo>
                  <a:cubicBezTo>
                    <a:pt x="6360" y="11705"/>
                    <a:pt x="6346" y="11671"/>
                    <a:pt x="6323" y="11671"/>
                  </a:cubicBezTo>
                  <a:cubicBezTo>
                    <a:pt x="6319" y="11671"/>
                    <a:pt x="6314" y="11673"/>
                    <a:pt x="6310" y="11676"/>
                  </a:cubicBezTo>
                  <a:cubicBezTo>
                    <a:pt x="5807" y="11981"/>
                    <a:pt x="5346" y="12339"/>
                    <a:pt x="4920" y="12742"/>
                  </a:cubicBezTo>
                  <a:cubicBezTo>
                    <a:pt x="4798" y="12545"/>
                    <a:pt x="4674" y="12348"/>
                    <a:pt x="4550" y="12153"/>
                  </a:cubicBezTo>
                  <a:cubicBezTo>
                    <a:pt x="5161" y="11701"/>
                    <a:pt x="5754" y="11225"/>
                    <a:pt x="6342" y="10746"/>
                  </a:cubicBezTo>
                  <a:cubicBezTo>
                    <a:pt x="6361" y="10730"/>
                    <a:pt x="6343" y="10699"/>
                    <a:pt x="6323" y="10699"/>
                  </a:cubicBezTo>
                  <a:cubicBezTo>
                    <a:pt x="6318" y="10699"/>
                    <a:pt x="6314" y="10700"/>
                    <a:pt x="6310" y="10703"/>
                  </a:cubicBezTo>
                  <a:cubicBezTo>
                    <a:pt x="5708" y="11164"/>
                    <a:pt x="5108" y="11628"/>
                    <a:pt x="4528" y="12116"/>
                  </a:cubicBezTo>
                  <a:cubicBezTo>
                    <a:pt x="4410" y="11928"/>
                    <a:pt x="4292" y="11740"/>
                    <a:pt x="4173" y="11552"/>
                  </a:cubicBezTo>
                  <a:cubicBezTo>
                    <a:pt x="4666" y="11234"/>
                    <a:pt x="5143" y="10881"/>
                    <a:pt x="5588" y="10499"/>
                  </a:cubicBezTo>
                  <a:cubicBezTo>
                    <a:pt x="5608" y="10481"/>
                    <a:pt x="5589" y="10448"/>
                    <a:pt x="5567" y="10448"/>
                  </a:cubicBezTo>
                  <a:cubicBezTo>
                    <a:pt x="5562" y="10448"/>
                    <a:pt x="5557" y="10450"/>
                    <a:pt x="5553" y="10453"/>
                  </a:cubicBezTo>
                  <a:cubicBezTo>
                    <a:pt x="5085" y="10807"/>
                    <a:pt x="4618" y="11161"/>
                    <a:pt x="4147" y="11510"/>
                  </a:cubicBezTo>
                  <a:cubicBezTo>
                    <a:pt x="3961" y="11215"/>
                    <a:pt x="3776" y="10921"/>
                    <a:pt x="3589" y="10627"/>
                  </a:cubicBezTo>
                  <a:cubicBezTo>
                    <a:pt x="3597" y="10622"/>
                    <a:pt x="3606" y="10620"/>
                    <a:pt x="3614" y="10614"/>
                  </a:cubicBezTo>
                  <a:cubicBezTo>
                    <a:pt x="4795" y="9677"/>
                    <a:pt x="5963" y="8730"/>
                    <a:pt x="7189" y="7852"/>
                  </a:cubicBezTo>
                  <a:cubicBezTo>
                    <a:pt x="7283" y="7974"/>
                    <a:pt x="7386" y="8106"/>
                    <a:pt x="7511" y="8188"/>
                  </a:cubicBezTo>
                  <a:cubicBezTo>
                    <a:pt x="7586" y="8376"/>
                    <a:pt x="7726" y="8454"/>
                    <a:pt x="7903" y="8454"/>
                  </a:cubicBezTo>
                  <a:cubicBezTo>
                    <a:pt x="8594" y="8454"/>
                    <a:pt x="9845" y="7253"/>
                    <a:pt x="9903" y="6807"/>
                  </a:cubicBezTo>
                  <a:cubicBezTo>
                    <a:pt x="9914" y="6726"/>
                    <a:pt x="9853" y="6681"/>
                    <a:pt x="9786" y="6673"/>
                  </a:cubicBezTo>
                  <a:cubicBezTo>
                    <a:pt x="9808" y="6627"/>
                    <a:pt x="9808" y="6568"/>
                    <a:pt x="9761" y="6511"/>
                  </a:cubicBezTo>
                  <a:cubicBezTo>
                    <a:pt x="9673" y="6403"/>
                    <a:pt x="9580" y="6292"/>
                    <a:pt x="9482" y="6187"/>
                  </a:cubicBezTo>
                  <a:cubicBezTo>
                    <a:pt x="10502" y="5456"/>
                    <a:pt x="11481" y="4650"/>
                    <a:pt x="12473" y="3876"/>
                  </a:cubicBezTo>
                  <a:close/>
                  <a:moveTo>
                    <a:pt x="5126" y="13641"/>
                  </a:moveTo>
                  <a:cubicBezTo>
                    <a:pt x="5236" y="13811"/>
                    <a:pt x="5344" y="13982"/>
                    <a:pt x="5455" y="14153"/>
                  </a:cubicBezTo>
                  <a:cubicBezTo>
                    <a:pt x="5245" y="14154"/>
                    <a:pt x="5026" y="14184"/>
                    <a:pt x="4813" y="14241"/>
                  </a:cubicBezTo>
                  <a:cubicBezTo>
                    <a:pt x="4924" y="14044"/>
                    <a:pt x="5038" y="13845"/>
                    <a:pt x="5126" y="13641"/>
                  </a:cubicBezTo>
                  <a:close/>
                  <a:moveTo>
                    <a:pt x="4754" y="13057"/>
                  </a:moveTo>
                  <a:cubicBezTo>
                    <a:pt x="4859" y="13223"/>
                    <a:pt x="4966" y="13388"/>
                    <a:pt x="5072" y="13555"/>
                  </a:cubicBezTo>
                  <a:cubicBezTo>
                    <a:pt x="5063" y="13558"/>
                    <a:pt x="5056" y="13563"/>
                    <a:pt x="5050" y="13572"/>
                  </a:cubicBezTo>
                  <a:cubicBezTo>
                    <a:pt x="4918" y="13790"/>
                    <a:pt x="4816" y="14035"/>
                    <a:pt x="4708" y="14270"/>
                  </a:cubicBezTo>
                  <a:cubicBezTo>
                    <a:pt x="4482" y="14340"/>
                    <a:pt x="4267" y="14441"/>
                    <a:pt x="4080" y="14577"/>
                  </a:cubicBezTo>
                  <a:cubicBezTo>
                    <a:pt x="4340" y="14089"/>
                    <a:pt x="4574" y="13561"/>
                    <a:pt x="4754" y="13057"/>
                  </a:cubicBezTo>
                  <a:close/>
                  <a:moveTo>
                    <a:pt x="3966" y="11807"/>
                  </a:moveTo>
                  <a:cubicBezTo>
                    <a:pt x="4066" y="11968"/>
                    <a:pt x="4168" y="12128"/>
                    <a:pt x="4269" y="12290"/>
                  </a:cubicBezTo>
                  <a:cubicBezTo>
                    <a:pt x="3974" y="12881"/>
                    <a:pt x="3749" y="13531"/>
                    <a:pt x="3510" y="14143"/>
                  </a:cubicBezTo>
                  <a:cubicBezTo>
                    <a:pt x="3501" y="14166"/>
                    <a:pt x="3524" y="14185"/>
                    <a:pt x="3546" y="14185"/>
                  </a:cubicBezTo>
                  <a:cubicBezTo>
                    <a:pt x="3556" y="14185"/>
                    <a:pt x="3567" y="14180"/>
                    <a:pt x="3572" y="14168"/>
                  </a:cubicBezTo>
                  <a:cubicBezTo>
                    <a:pt x="3828" y="13589"/>
                    <a:pt x="4123" y="12993"/>
                    <a:pt x="4332" y="12389"/>
                  </a:cubicBezTo>
                  <a:cubicBezTo>
                    <a:pt x="4451" y="12579"/>
                    <a:pt x="4572" y="12770"/>
                    <a:pt x="4693" y="12959"/>
                  </a:cubicBezTo>
                  <a:cubicBezTo>
                    <a:pt x="4389" y="13516"/>
                    <a:pt x="4104" y="14143"/>
                    <a:pt x="3877" y="14748"/>
                  </a:cubicBezTo>
                  <a:cubicBezTo>
                    <a:pt x="3825" y="14800"/>
                    <a:pt x="3776" y="14854"/>
                    <a:pt x="3731" y="14912"/>
                  </a:cubicBezTo>
                  <a:cubicBezTo>
                    <a:pt x="3580" y="14455"/>
                    <a:pt x="3406" y="14004"/>
                    <a:pt x="3223" y="13557"/>
                  </a:cubicBezTo>
                  <a:lnTo>
                    <a:pt x="3223" y="13557"/>
                  </a:lnTo>
                  <a:cubicBezTo>
                    <a:pt x="3226" y="13558"/>
                    <a:pt x="3229" y="13559"/>
                    <a:pt x="3233" y="13559"/>
                  </a:cubicBezTo>
                  <a:cubicBezTo>
                    <a:pt x="3243" y="13559"/>
                    <a:pt x="3252" y="13555"/>
                    <a:pt x="3257" y="13544"/>
                  </a:cubicBezTo>
                  <a:cubicBezTo>
                    <a:pt x="3386" y="13255"/>
                    <a:pt x="3501" y="12961"/>
                    <a:pt x="3619" y="12667"/>
                  </a:cubicBezTo>
                  <a:cubicBezTo>
                    <a:pt x="3682" y="12510"/>
                    <a:pt x="3745" y="12354"/>
                    <a:pt x="3807" y="12197"/>
                  </a:cubicBezTo>
                  <a:cubicBezTo>
                    <a:pt x="3844" y="12108"/>
                    <a:pt x="3879" y="12019"/>
                    <a:pt x="3915" y="11929"/>
                  </a:cubicBezTo>
                  <a:cubicBezTo>
                    <a:pt x="3946" y="11888"/>
                    <a:pt x="3962" y="11848"/>
                    <a:pt x="3966" y="11807"/>
                  </a:cubicBezTo>
                  <a:close/>
                  <a:moveTo>
                    <a:pt x="9538" y="1"/>
                  </a:moveTo>
                  <a:cubicBezTo>
                    <a:pt x="9450" y="1"/>
                    <a:pt x="9363" y="12"/>
                    <a:pt x="9277" y="36"/>
                  </a:cubicBezTo>
                  <a:cubicBezTo>
                    <a:pt x="9255" y="20"/>
                    <a:pt x="9229" y="10"/>
                    <a:pt x="9201" y="10"/>
                  </a:cubicBezTo>
                  <a:cubicBezTo>
                    <a:pt x="9178" y="10"/>
                    <a:pt x="9154" y="16"/>
                    <a:pt x="9130" y="32"/>
                  </a:cubicBezTo>
                  <a:cubicBezTo>
                    <a:pt x="8340" y="530"/>
                    <a:pt x="7559" y="1038"/>
                    <a:pt x="6781" y="1554"/>
                  </a:cubicBezTo>
                  <a:cubicBezTo>
                    <a:pt x="6470" y="1138"/>
                    <a:pt x="5920" y="288"/>
                    <a:pt x="5381" y="239"/>
                  </a:cubicBezTo>
                  <a:cubicBezTo>
                    <a:pt x="5372" y="238"/>
                    <a:pt x="5363" y="237"/>
                    <a:pt x="5354" y="237"/>
                  </a:cubicBezTo>
                  <a:cubicBezTo>
                    <a:pt x="5125" y="237"/>
                    <a:pt x="4840" y="492"/>
                    <a:pt x="4671" y="598"/>
                  </a:cubicBezTo>
                  <a:cubicBezTo>
                    <a:pt x="4249" y="862"/>
                    <a:pt x="3840" y="1146"/>
                    <a:pt x="3443" y="1445"/>
                  </a:cubicBezTo>
                  <a:cubicBezTo>
                    <a:pt x="3016" y="1768"/>
                    <a:pt x="2217" y="2190"/>
                    <a:pt x="2095" y="2760"/>
                  </a:cubicBezTo>
                  <a:cubicBezTo>
                    <a:pt x="1983" y="3281"/>
                    <a:pt x="2501" y="3937"/>
                    <a:pt x="2848" y="4269"/>
                  </a:cubicBezTo>
                  <a:cubicBezTo>
                    <a:pt x="2504" y="4515"/>
                    <a:pt x="2160" y="4763"/>
                    <a:pt x="1818" y="5013"/>
                  </a:cubicBezTo>
                  <a:cubicBezTo>
                    <a:pt x="1362" y="5346"/>
                    <a:pt x="577" y="5723"/>
                    <a:pt x="301" y="6260"/>
                  </a:cubicBezTo>
                  <a:cubicBezTo>
                    <a:pt x="1" y="6469"/>
                    <a:pt x="223" y="7027"/>
                    <a:pt x="298" y="7294"/>
                  </a:cubicBezTo>
                  <a:cubicBezTo>
                    <a:pt x="533" y="8138"/>
                    <a:pt x="927" y="8941"/>
                    <a:pt x="1274" y="9744"/>
                  </a:cubicBezTo>
                  <a:cubicBezTo>
                    <a:pt x="2038" y="11516"/>
                    <a:pt x="2713" y="13372"/>
                    <a:pt x="3639" y="15067"/>
                  </a:cubicBezTo>
                  <a:cubicBezTo>
                    <a:pt x="3629" y="15141"/>
                    <a:pt x="3699" y="15212"/>
                    <a:pt x="3770" y="15212"/>
                  </a:cubicBezTo>
                  <a:cubicBezTo>
                    <a:pt x="3798" y="15212"/>
                    <a:pt x="3826" y="15201"/>
                    <a:pt x="3850" y="15173"/>
                  </a:cubicBezTo>
                  <a:cubicBezTo>
                    <a:pt x="4351" y="14577"/>
                    <a:pt x="4972" y="14625"/>
                    <a:pt x="5649" y="14422"/>
                  </a:cubicBezTo>
                  <a:cubicBezTo>
                    <a:pt x="5714" y="14403"/>
                    <a:pt x="5743" y="14351"/>
                    <a:pt x="5743" y="14299"/>
                  </a:cubicBezTo>
                  <a:cubicBezTo>
                    <a:pt x="5757" y="14298"/>
                    <a:pt x="5770" y="14295"/>
                    <a:pt x="5784" y="14289"/>
                  </a:cubicBezTo>
                  <a:cubicBezTo>
                    <a:pt x="6620" y="13913"/>
                    <a:pt x="7214" y="13195"/>
                    <a:pt x="7887" y="12597"/>
                  </a:cubicBezTo>
                  <a:cubicBezTo>
                    <a:pt x="8702" y="11872"/>
                    <a:pt x="9580" y="11223"/>
                    <a:pt x="10459" y="10580"/>
                  </a:cubicBezTo>
                  <a:cubicBezTo>
                    <a:pt x="12044" y="9423"/>
                    <a:pt x="13637" y="8276"/>
                    <a:pt x="14946" y="6801"/>
                  </a:cubicBezTo>
                  <a:cubicBezTo>
                    <a:pt x="15009" y="6730"/>
                    <a:pt x="14993" y="6644"/>
                    <a:pt x="14946" y="6588"/>
                  </a:cubicBezTo>
                  <a:cubicBezTo>
                    <a:pt x="14946" y="6588"/>
                    <a:pt x="14946" y="6586"/>
                    <a:pt x="14945" y="6585"/>
                  </a:cubicBezTo>
                  <a:cubicBezTo>
                    <a:pt x="14573" y="5964"/>
                    <a:pt x="14044" y="5464"/>
                    <a:pt x="13630" y="4874"/>
                  </a:cubicBezTo>
                  <a:cubicBezTo>
                    <a:pt x="13340" y="4462"/>
                    <a:pt x="13110" y="4013"/>
                    <a:pt x="12740" y="3668"/>
                  </a:cubicBezTo>
                  <a:cubicBezTo>
                    <a:pt x="12775" y="3642"/>
                    <a:pt x="12808" y="3614"/>
                    <a:pt x="12843" y="3588"/>
                  </a:cubicBezTo>
                  <a:cubicBezTo>
                    <a:pt x="12848" y="3588"/>
                    <a:pt x="12852" y="3589"/>
                    <a:pt x="12856" y="3589"/>
                  </a:cubicBezTo>
                  <a:cubicBezTo>
                    <a:pt x="12857" y="3589"/>
                    <a:pt x="12858" y="3589"/>
                    <a:pt x="12859" y="3589"/>
                  </a:cubicBezTo>
                  <a:cubicBezTo>
                    <a:pt x="13666" y="3513"/>
                    <a:pt x="12135" y="1985"/>
                    <a:pt x="11985" y="1822"/>
                  </a:cubicBezTo>
                  <a:cubicBezTo>
                    <a:pt x="11456" y="1248"/>
                    <a:pt x="10465" y="1"/>
                    <a:pt x="9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63427" y="1229158"/>
              <a:ext cx="49542" cy="45018"/>
            </a:xfrm>
            <a:custGeom>
              <a:avLst/>
              <a:gdLst/>
              <a:ahLst/>
              <a:cxnLst/>
              <a:rect l="l" t="t" r="r" b="b"/>
              <a:pathLst>
                <a:path w="1708" h="1552" extrusionOk="0">
                  <a:moveTo>
                    <a:pt x="1091" y="290"/>
                  </a:moveTo>
                  <a:cubicBezTo>
                    <a:pt x="1116" y="290"/>
                    <a:pt x="1142" y="296"/>
                    <a:pt x="1169" y="312"/>
                  </a:cubicBezTo>
                  <a:cubicBezTo>
                    <a:pt x="1243" y="356"/>
                    <a:pt x="1315" y="441"/>
                    <a:pt x="1382" y="520"/>
                  </a:cubicBezTo>
                  <a:cubicBezTo>
                    <a:pt x="1197" y="694"/>
                    <a:pt x="1011" y="866"/>
                    <a:pt x="825" y="1039"/>
                  </a:cubicBezTo>
                  <a:cubicBezTo>
                    <a:pt x="761" y="1099"/>
                    <a:pt x="637" y="1268"/>
                    <a:pt x="540" y="1268"/>
                  </a:cubicBezTo>
                  <a:cubicBezTo>
                    <a:pt x="537" y="1268"/>
                    <a:pt x="534" y="1268"/>
                    <a:pt x="530" y="1267"/>
                  </a:cubicBezTo>
                  <a:cubicBezTo>
                    <a:pt x="439" y="1258"/>
                    <a:pt x="289" y="1054"/>
                    <a:pt x="230" y="985"/>
                  </a:cubicBezTo>
                  <a:cubicBezTo>
                    <a:pt x="226" y="981"/>
                    <a:pt x="220" y="978"/>
                    <a:pt x="215" y="973"/>
                  </a:cubicBezTo>
                  <a:cubicBezTo>
                    <a:pt x="221" y="970"/>
                    <a:pt x="226" y="970"/>
                    <a:pt x="232" y="965"/>
                  </a:cubicBezTo>
                  <a:cubicBezTo>
                    <a:pt x="451" y="818"/>
                    <a:pt x="627" y="609"/>
                    <a:pt x="836" y="445"/>
                  </a:cubicBezTo>
                  <a:cubicBezTo>
                    <a:pt x="919" y="380"/>
                    <a:pt x="1000" y="290"/>
                    <a:pt x="1091" y="290"/>
                  </a:cubicBezTo>
                  <a:close/>
                  <a:moveTo>
                    <a:pt x="1100" y="0"/>
                  </a:moveTo>
                  <a:cubicBezTo>
                    <a:pt x="1056" y="0"/>
                    <a:pt x="1009" y="11"/>
                    <a:pt x="959" y="36"/>
                  </a:cubicBezTo>
                  <a:cubicBezTo>
                    <a:pt x="651" y="186"/>
                    <a:pt x="260" y="527"/>
                    <a:pt x="81" y="816"/>
                  </a:cubicBezTo>
                  <a:cubicBezTo>
                    <a:pt x="52" y="863"/>
                    <a:pt x="70" y="918"/>
                    <a:pt x="106" y="952"/>
                  </a:cubicBezTo>
                  <a:cubicBezTo>
                    <a:pt x="96" y="957"/>
                    <a:pt x="74" y="963"/>
                    <a:pt x="63" y="973"/>
                  </a:cubicBezTo>
                  <a:cubicBezTo>
                    <a:pt x="59" y="978"/>
                    <a:pt x="56" y="981"/>
                    <a:pt x="51" y="985"/>
                  </a:cubicBezTo>
                  <a:cubicBezTo>
                    <a:pt x="15" y="1022"/>
                    <a:pt x="0" y="1093"/>
                    <a:pt x="32" y="1138"/>
                  </a:cubicBezTo>
                  <a:cubicBezTo>
                    <a:pt x="138" y="1289"/>
                    <a:pt x="343" y="1552"/>
                    <a:pt x="559" y="1552"/>
                  </a:cubicBezTo>
                  <a:cubicBezTo>
                    <a:pt x="598" y="1552"/>
                    <a:pt x="637" y="1543"/>
                    <a:pt x="676" y="1523"/>
                  </a:cubicBezTo>
                  <a:cubicBezTo>
                    <a:pt x="829" y="1447"/>
                    <a:pt x="969" y="1265"/>
                    <a:pt x="1092" y="1149"/>
                  </a:cubicBezTo>
                  <a:cubicBezTo>
                    <a:pt x="1279" y="973"/>
                    <a:pt x="1468" y="798"/>
                    <a:pt x="1656" y="621"/>
                  </a:cubicBezTo>
                  <a:cubicBezTo>
                    <a:pt x="1708" y="573"/>
                    <a:pt x="1703" y="486"/>
                    <a:pt x="1656" y="436"/>
                  </a:cubicBezTo>
                  <a:cubicBezTo>
                    <a:pt x="1500" y="278"/>
                    <a:pt x="1329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58392" y="1325926"/>
              <a:ext cx="59347" cy="45859"/>
            </a:xfrm>
            <a:custGeom>
              <a:avLst/>
              <a:gdLst/>
              <a:ahLst/>
              <a:cxnLst/>
              <a:rect l="l" t="t" r="r" b="b"/>
              <a:pathLst>
                <a:path w="2046" h="1581" extrusionOk="0">
                  <a:moveTo>
                    <a:pt x="2016" y="0"/>
                  </a:moveTo>
                  <a:cubicBezTo>
                    <a:pt x="2011" y="0"/>
                    <a:pt x="2006" y="2"/>
                    <a:pt x="2002" y="6"/>
                  </a:cubicBezTo>
                  <a:cubicBezTo>
                    <a:pt x="1387" y="577"/>
                    <a:pt x="731" y="1076"/>
                    <a:pt x="26" y="1529"/>
                  </a:cubicBezTo>
                  <a:cubicBezTo>
                    <a:pt x="0" y="1545"/>
                    <a:pt x="15" y="1580"/>
                    <a:pt x="39" y="1580"/>
                  </a:cubicBezTo>
                  <a:cubicBezTo>
                    <a:pt x="44" y="1580"/>
                    <a:pt x="49" y="1579"/>
                    <a:pt x="54" y="1576"/>
                  </a:cubicBezTo>
                  <a:cubicBezTo>
                    <a:pt x="783" y="1167"/>
                    <a:pt x="1452" y="639"/>
                    <a:pt x="2031" y="35"/>
                  </a:cubicBezTo>
                  <a:cubicBezTo>
                    <a:pt x="2045" y="20"/>
                    <a:pt x="2032" y="0"/>
                    <a:pt x="2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965844" y="4117522"/>
            <a:ext cx="687677" cy="703246"/>
            <a:chOff x="152949" y="214100"/>
            <a:chExt cx="849299" cy="868527"/>
          </a:xfrm>
        </p:grpSpPr>
        <p:sp>
          <p:nvSpPr>
            <p:cNvPr id="22" name="Google Shape;22;p2"/>
            <p:cNvSpPr/>
            <p:nvPr/>
          </p:nvSpPr>
          <p:spPr>
            <a:xfrm>
              <a:off x="363885" y="223306"/>
              <a:ext cx="512816" cy="513150"/>
            </a:xfrm>
            <a:custGeom>
              <a:avLst/>
              <a:gdLst/>
              <a:ahLst/>
              <a:cxnLst/>
              <a:rect l="l" t="t" r="r" b="b"/>
              <a:pathLst>
                <a:path w="3231" h="3233" extrusionOk="0">
                  <a:moveTo>
                    <a:pt x="1615" y="1"/>
                  </a:moveTo>
                  <a:cubicBezTo>
                    <a:pt x="723" y="1"/>
                    <a:pt x="0" y="725"/>
                    <a:pt x="0" y="1616"/>
                  </a:cubicBezTo>
                  <a:cubicBezTo>
                    <a:pt x="0" y="2508"/>
                    <a:pt x="723" y="3232"/>
                    <a:pt x="1615" y="3232"/>
                  </a:cubicBezTo>
                  <a:cubicBezTo>
                    <a:pt x="2508" y="3232"/>
                    <a:pt x="3231" y="2508"/>
                    <a:pt x="3231" y="1616"/>
                  </a:cubicBezTo>
                  <a:cubicBezTo>
                    <a:pt x="3231" y="725"/>
                    <a:pt x="2508" y="1"/>
                    <a:pt x="1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2949" y="794545"/>
              <a:ext cx="274423" cy="274431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"/>
                  </a:moveTo>
                  <a:cubicBezTo>
                    <a:pt x="387" y="1"/>
                    <a:pt x="0" y="388"/>
                    <a:pt x="0" y="864"/>
                  </a:cubicBezTo>
                  <a:cubicBezTo>
                    <a:pt x="0" y="1342"/>
                    <a:pt x="387" y="1729"/>
                    <a:pt x="865" y="1729"/>
                  </a:cubicBezTo>
                  <a:cubicBezTo>
                    <a:pt x="1341" y="1729"/>
                    <a:pt x="1728" y="1342"/>
                    <a:pt x="1728" y="864"/>
                  </a:cubicBezTo>
                  <a:cubicBezTo>
                    <a:pt x="1728" y="388"/>
                    <a:pt x="1341" y="1"/>
                    <a:pt x="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8006" y="214100"/>
              <a:ext cx="554242" cy="531720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6117" y="780737"/>
              <a:ext cx="316959" cy="301890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541150" y="1799700"/>
            <a:ext cx="4061700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 rot="5400000" flipH="1">
            <a:off x="525" y="-24251"/>
            <a:ext cx="772955" cy="793044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4331487" y="3493397"/>
            <a:ext cx="522715" cy="98188"/>
            <a:chOff x="6335000" y="2972225"/>
            <a:chExt cx="743867" cy="139750"/>
          </a:xfrm>
        </p:grpSpPr>
        <p:sp>
          <p:nvSpPr>
            <p:cNvPr id="29" name="Google Shape;29;p2"/>
            <p:cNvSpPr/>
            <p:nvPr/>
          </p:nvSpPr>
          <p:spPr>
            <a:xfrm>
              <a:off x="6335000" y="2972225"/>
              <a:ext cx="743867" cy="54069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1"/>
                  </a:moveTo>
                  <a:cubicBezTo>
                    <a:pt x="147" y="1"/>
                    <a:pt x="73" y="68"/>
                    <a:pt x="1" y="105"/>
                  </a:cubicBezTo>
                  <a:cubicBezTo>
                    <a:pt x="56" y="170"/>
                    <a:pt x="103" y="280"/>
                    <a:pt x="169" y="293"/>
                  </a:cubicBezTo>
                  <a:cubicBezTo>
                    <a:pt x="390" y="336"/>
                    <a:pt x="617" y="353"/>
                    <a:pt x="843" y="365"/>
                  </a:cubicBezTo>
                  <a:cubicBezTo>
                    <a:pt x="1720" y="411"/>
                    <a:pt x="2596" y="452"/>
                    <a:pt x="3473" y="496"/>
                  </a:cubicBezTo>
                  <a:cubicBezTo>
                    <a:pt x="3474" y="472"/>
                    <a:pt x="3476" y="449"/>
                    <a:pt x="3477" y="425"/>
                  </a:cubicBezTo>
                  <a:cubicBezTo>
                    <a:pt x="4506" y="437"/>
                    <a:pt x="5535" y="452"/>
                    <a:pt x="6564" y="454"/>
                  </a:cubicBezTo>
                  <a:cubicBezTo>
                    <a:pt x="6564" y="454"/>
                    <a:pt x="6565" y="454"/>
                    <a:pt x="6565" y="454"/>
                  </a:cubicBezTo>
                  <a:cubicBezTo>
                    <a:pt x="6651" y="454"/>
                    <a:pt x="6737" y="365"/>
                    <a:pt x="6823" y="316"/>
                  </a:cubicBezTo>
                  <a:cubicBezTo>
                    <a:pt x="6736" y="266"/>
                    <a:pt x="6649" y="175"/>
                    <a:pt x="6560" y="173"/>
                  </a:cubicBezTo>
                  <a:cubicBezTo>
                    <a:pt x="5569" y="147"/>
                    <a:pt x="4578" y="144"/>
                    <a:pt x="3587" y="117"/>
                  </a:cubicBezTo>
                  <a:cubicBezTo>
                    <a:pt x="2465" y="86"/>
                    <a:pt x="1343" y="35"/>
                    <a:pt x="222" y="1"/>
                  </a:cubicBezTo>
                  <a:cubicBezTo>
                    <a:pt x="221" y="1"/>
                    <a:pt x="22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49201" y="3065101"/>
              <a:ext cx="360379" cy="46874"/>
            </a:xfrm>
            <a:custGeom>
              <a:avLst/>
              <a:gdLst/>
              <a:ahLst/>
              <a:cxnLst/>
              <a:rect l="l" t="t" r="r" b="b"/>
              <a:pathLst>
                <a:path w="3306" h="430" extrusionOk="0">
                  <a:moveTo>
                    <a:pt x="220" y="1"/>
                  </a:moveTo>
                  <a:cubicBezTo>
                    <a:pt x="149" y="1"/>
                    <a:pt x="74" y="72"/>
                    <a:pt x="1" y="110"/>
                  </a:cubicBezTo>
                  <a:cubicBezTo>
                    <a:pt x="59" y="172"/>
                    <a:pt x="105" y="254"/>
                    <a:pt x="176" y="290"/>
                  </a:cubicBezTo>
                  <a:cubicBezTo>
                    <a:pt x="256" y="329"/>
                    <a:pt x="357" y="337"/>
                    <a:pt x="451" y="342"/>
                  </a:cubicBezTo>
                  <a:cubicBezTo>
                    <a:pt x="864" y="367"/>
                    <a:pt x="1278" y="385"/>
                    <a:pt x="1691" y="405"/>
                  </a:cubicBezTo>
                  <a:cubicBezTo>
                    <a:pt x="1692" y="394"/>
                    <a:pt x="1693" y="383"/>
                    <a:pt x="1693" y="372"/>
                  </a:cubicBezTo>
                  <a:cubicBezTo>
                    <a:pt x="2136" y="394"/>
                    <a:pt x="2578" y="425"/>
                    <a:pt x="3019" y="430"/>
                  </a:cubicBezTo>
                  <a:cubicBezTo>
                    <a:pt x="3020" y="430"/>
                    <a:pt x="3020" y="430"/>
                    <a:pt x="3021" y="430"/>
                  </a:cubicBezTo>
                  <a:cubicBezTo>
                    <a:pt x="3115" y="430"/>
                    <a:pt x="3210" y="335"/>
                    <a:pt x="3306" y="284"/>
                  </a:cubicBezTo>
                  <a:cubicBezTo>
                    <a:pt x="3209" y="232"/>
                    <a:pt x="3113" y="182"/>
                    <a:pt x="3016" y="131"/>
                  </a:cubicBezTo>
                  <a:cubicBezTo>
                    <a:pt x="3012" y="129"/>
                    <a:pt x="3008" y="128"/>
                    <a:pt x="3004" y="128"/>
                  </a:cubicBezTo>
                  <a:cubicBezTo>
                    <a:pt x="2999" y="128"/>
                    <a:pt x="2993" y="129"/>
                    <a:pt x="2988" y="129"/>
                  </a:cubicBezTo>
                  <a:cubicBezTo>
                    <a:pt x="2067" y="85"/>
                    <a:pt x="1147" y="37"/>
                    <a:pt x="225" y="1"/>
                  </a:cubicBezTo>
                  <a:cubicBezTo>
                    <a:pt x="224" y="1"/>
                    <a:pt x="22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1391750" y="86262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541509" y="95944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98700" y="315355"/>
            <a:ext cx="793058" cy="923323"/>
          </a:xfrm>
          <a:custGeom>
            <a:avLst/>
            <a:gdLst/>
            <a:ahLst/>
            <a:cxnLst/>
            <a:rect l="l" t="t" r="r" b="b"/>
            <a:pathLst>
              <a:path w="8578" h="9987" extrusionOk="0">
                <a:moveTo>
                  <a:pt x="7415" y="125"/>
                </a:moveTo>
                <a:cubicBezTo>
                  <a:pt x="7632" y="193"/>
                  <a:pt x="7854" y="253"/>
                  <a:pt x="8044" y="382"/>
                </a:cubicBezTo>
                <a:cubicBezTo>
                  <a:pt x="8227" y="505"/>
                  <a:pt x="8317" y="661"/>
                  <a:pt x="8427" y="838"/>
                </a:cubicBezTo>
                <a:cubicBezTo>
                  <a:pt x="8423" y="841"/>
                  <a:pt x="8418" y="843"/>
                  <a:pt x="8413" y="847"/>
                </a:cubicBezTo>
                <a:cubicBezTo>
                  <a:pt x="8266" y="982"/>
                  <a:pt x="8148" y="1169"/>
                  <a:pt x="8039" y="1342"/>
                </a:cubicBezTo>
                <a:cubicBezTo>
                  <a:pt x="7955" y="1206"/>
                  <a:pt x="7854" y="1086"/>
                  <a:pt x="7775" y="1019"/>
                </a:cubicBezTo>
                <a:cubicBezTo>
                  <a:pt x="7636" y="899"/>
                  <a:pt x="7300" y="704"/>
                  <a:pt x="7010" y="653"/>
                </a:cubicBezTo>
                <a:cubicBezTo>
                  <a:pt x="7016" y="648"/>
                  <a:pt x="7020" y="643"/>
                  <a:pt x="7023" y="634"/>
                </a:cubicBezTo>
                <a:cubicBezTo>
                  <a:pt x="7036" y="588"/>
                  <a:pt x="7111" y="524"/>
                  <a:pt x="7141" y="485"/>
                </a:cubicBezTo>
                <a:cubicBezTo>
                  <a:pt x="7178" y="438"/>
                  <a:pt x="7215" y="391"/>
                  <a:pt x="7252" y="344"/>
                </a:cubicBezTo>
                <a:cubicBezTo>
                  <a:pt x="7307" y="274"/>
                  <a:pt x="7370" y="203"/>
                  <a:pt x="7415" y="125"/>
                </a:cubicBezTo>
                <a:close/>
                <a:moveTo>
                  <a:pt x="6936" y="781"/>
                </a:moveTo>
                <a:cubicBezTo>
                  <a:pt x="7160" y="781"/>
                  <a:pt x="7410" y="919"/>
                  <a:pt x="7573" y="1034"/>
                </a:cubicBezTo>
                <a:cubicBezTo>
                  <a:pt x="7781" y="1180"/>
                  <a:pt x="8396" y="1779"/>
                  <a:pt x="7882" y="1962"/>
                </a:cubicBezTo>
                <a:cubicBezTo>
                  <a:pt x="7819" y="1724"/>
                  <a:pt x="7562" y="1428"/>
                  <a:pt x="7435" y="1332"/>
                </a:cubicBezTo>
                <a:cubicBezTo>
                  <a:pt x="7256" y="1194"/>
                  <a:pt x="6887" y="959"/>
                  <a:pt x="6594" y="953"/>
                </a:cubicBezTo>
                <a:cubicBezTo>
                  <a:pt x="6684" y="827"/>
                  <a:pt x="6806" y="781"/>
                  <a:pt x="6936" y="781"/>
                </a:cubicBezTo>
                <a:close/>
                <a:moveTo>
                  <a:pt x="6730" y="1882"/>
                </a:moveTo>
                <a:cubicBezTo>
                  <a:pt x="6748" y="1897"/>
                  <a:pt x="6766" y="1911"/>
                  <a:pt x="6783" y="1927"/>
                </a:cubicBezTo>
                <a:cubicBezTo>
                  <a:pt x="6811" y="1953"/>
                  <a:pt x="6837" y="1979"/>
                  <a:pt x="6864" y="2006"/>
                </a:cubicBezTo>
                <a:cubicBezTo>
                  <a:pt x="6859" y="2010"/>
                  <a:pt x="6856" y="2013"/>
                  <a:pt x="6851" y="2019"/>
                </a:cubicBezTo>
                <a:cubicBezTo>
                  <a:pt x="6812" y="2068"/>
                  <a:pt x="6772" y="2117"/>
                  <a:pt x="6732" y="2167"/>
                </a:cubicBezTo>
                <a:cubicBezTo>
                  <a:pt x="6736" y="2072"/>
                  <a:pt x="6739" y="1975"/>
                  <a:pt x="6730" y="1882"/>
                </a:cubicBezTo>
                <a:close/>
                <a:moveTo>
                  <a:pt x="6596" y="1082"/>
                </a:moveTo>
                <a:cubicBezTo>
                  <a:pt x="6820" y="1082"/>
                  <a:pt x="7073" y="1246"/>
                  <a:pt x="7238" y="1359"/>
                </a:cubicBezTo>
                <a:cubicBezTo>
                  <a:pt x="7358" y="1440"/>
                  <a:pt x="8086" y="2011"/>
                  <a:pt x="7625" y="2185"/>
                </a:cubicBezTo>
                <a:cubicBezTo>
                  <a:pt x="7622" y="2186"/>
                  <a:pt x="7620" y="2189"/>
                  <a:pt x="7617" y="2190"/>
                </a:cubicBezTo>
                <a:cubicBezTo>
                  <a:pt x="7546" y="1965"/>
                  <a:pt x="7323" y="1762"/>
                  <a:pt x="7172" y="1623"/>
                </a:cubicBezTo>
                <a:cubicBezTo>
                  <a:pt x="6964" y="1433"/>
                  <a:pt x="6710" y="1184"/>
                  <a:pt x="6408" y="1184"/>
                </a:cubicBezTo>
                <a:cubicBezTo>
                  <a:pt x="6385" y="1184"/>
                  <a:pt x="6361" y="1185"/>
                  <a:pt x="6337" y="1188"/>
                </a:cubicBezTo>
                <a:cubicBezTo>
                  <a:pt x="6335" y="1188"/>
                  <a:pt x="6334" y="1188"/>
                  <a:pt x="6333" y="1189"/>
                </a:cubicBezTo>
                <a:cubicBezTo>
                  <a:pt x="6409" y="1112"/>
                  <a:pt x="6500" y="1082"/>
                  <a:pt x="6596" y="1082"/>
                </a:cubicBezTo>
                <a:close/>
                <a:moveTo>
                  <a:pt x="6576" y="1765"/>
                </a:moveTo>
                <a:lnTo>
                  <a:pt x="6576" y="1765"/>
                </a:lnTo>
                <a:cubicBezTo>
                  <a:pt x="6615" y="1791"/>
                  <a:pt x="6652" y="1819"/>
                  <a:pt x="6690" y="1848"/>
                </a:cubicBezTo>
                <a:cubicBezTo>
                  <a:pt x="6686" y="1852"/>
                  <a:pt x="6683" y="1856"/>
                  <a:pt x="6682" y="1863"/>
                </a:cubicBezTo>
                <a:cubicBezTo>
                  <a:pt x="6669" y="1982"/>
                  <a:pt x="6677" y="2108"/>
                  <a:pt x="6682" y="2230"/>
                </a:cubicBezTo>
                <a:cubicBezTo>
                  <a:pt x="6644" y="2275"/>
                  <a:pt x="6608" y="2323"/>
                  <a:pt x="6570" y="2368"/>
                </a:cubicBezTo>
                <a:cubicBezTo>
                  <a:pt x="6578" y="2191"/>
                  <a:pt x="6574" y="2011"/>
                  <a:pt x="6548" y="1836"/>
                </a:cubicBezTo>
                <a:cubicBezTo>
                  <a:pt x="6554" y="1829"/>
                  <a:pt x="6560" y="1821"/>
                  <a:pt x="6566" y="1814"/>
                </a:cubicBezTo>
                <a:cubicBezTo>
                  <a:pt x="6579" y="1799"/>
                  <a:pt x="6581" y="1781"/>
                  <a:pt x="6576" y="1765"/>
                </a:cubicBezTo>
                <a:close/>
                <a:moveTo>
                  <a:pt x="6349" y="1316"/>
                </a:moveTo>
                <a:cubicBezTo>
                  <a:pt x="6582" y="1316"/>
                  <a:pt x="6889" y="1534"/>
                  <a:pt x="7046" y="1677"/>
                </a:cubicBezTo>
                <a:cubicBezTo>
                  <a:pt x="7121" y="1744"/>
                  <a:pt x="7195" y="1813"/>
                  <a:pt x="7264" y="1887"/>
                </a:cubicBezTo>
                <a:cubicBezTo>
                  <a:pt x="7329" y="1956"/>
                  <a:pt x="7387" y="2031"/>
                  <a:pt x="7437" y="2111"/>
                </a:cubicBezTo>
                <a:cubicBezTo>
                  <a:pt x="7575" y="2301"/>
                  <a:pt x="7499" y="2440"/>
                  <a:pt x="7211" y="2527"/>
                </a:cubicBezTo>
                <a:cubicBezTo>
                  <a:pt x="7244" y="2483"/>
                  <a:pt x="7278" y="2440"/>
                  <a:pt x="7311" y="2397"/>
                </a:cubicBezTo>
                <a:cubicBezTo>
                  <a:pt x="7317" y="2389"/>
                  <a:pt x="7320" y="2381"/>
                  <a:pt x="7323" y="2374"/>
                </a:cubicBezTo>
                <a:cubicBezTo>
                  <a:pt x="7333" y="2356"/>
                  <a:pt x="7336" y="2334"/>
                  <a:pt x="7320" y="2312"/>
                </a:cubicBezTo>
                <a:cubicBezTo>
                  <a:pt x="7082" y="1990"/>
                  <a:pt x="6706" y="1571"/>
                  <a:pt x="6290" y="1487"/>
                </a:cubicBezTo>
                <a:cubicBezTo>
                  <a:pt x="6280" y="1470"/>
                  <a:pt x="6263" y="1459"/>
                  <a:pt x="6244" y="1459"/>
                </a:cubicBezTo>
                <a:cubicBezTo>
                  <a:pt x="6232" y="1459"/>
                  <a:pt x="6219" y="1463"/>
                  <a:pt x="6208" y="1475"/>
                </a:cubicBezTo>
                <a:cubicBezTo>
                  <a:pt x="6156" y="1525"/>
                  <a:pt x="6106" y="1578"/>
                  <a:pt x="6054" y="1628"/>
                </a:cubicBezTo>
                <a:cubicBezTo>
                  <a:pt x="6091" y="1398"/>
                  <a:pt x="6206" y="1316"/>
                  <a:pt x="6349" y="1316"/>
                </a:cubicBezTo>
                <a:close/>
                <a:moveTo>
                  <a:pt x="6495" y="1900"/>
                </a:moveTo>
                <a:cubicBezTo>
                  <a:pt x="6505" y="2082"/>
                  <a:pt x="6513" y="2262"/>
                  <a:pt x="6509" y="2444"/>
                </a:cubicBezTo>
                <a:cubicBezTo>
                  <a:pt x="6456" y="2509"/>
                  <a:pt x="6403" y="2576"/>
                  <a:pt x="6351" y="2641"/>
                </a:cubicBezTo>
                <a:cubicBezTo>
                  <a:pt x="6358" y="2541"/>
                  <a:pt x="6349" y="2438"/>
                  <a:pt x="6350" y="2337"/>
                </a:cubicBezTo>
                <a:cubicBezTo>
                  <a:pt x="6351" y="2247"/>
                  <a:pt x="6360" y="2156"/>
                  <a:pt x="6356" y="2067"/>
                </a:cubicBezTo>
                <a:cubicBezTo>
                  <a:pt x="6403" y="2011"/>
                  <a:pt x="6449" y="1955"/>
                  <a:pt x="6495" y="1900"/>
                </a:cubicBezTo>
                <a:close/>
                <a:moveTo>
                  <a:pt x="6287" y="2149"/>
                </a:moveTo>
                <a:lnTo>
                  <a:pt x="6287" y="2149"/>
                </a:lnTo>
                <a:cubicBezTo>
                  <a:pt x="6269" y="2315"/>
                  <a:pt x="6279" y="2503"/>
                  <a:pt x="6312" y="2653"/>
                </a:cubicBezTo>
                <a:cubicBezTo>
                  <a:pt x="6313" y="2662"/>
                  <a:pt x="6321" y="2667"/>
                  <a:pt x="6328" y="2667"/>
                </a:cubicBezTo>
                <a:cubicBezTo>
                  <a:pt x="6329" y="2667"/>
                  <a:pt x="6329" y="2667"/>
                  <a:pt x="6330" y="2667"/>
                </a:cubicBezTo>
                <a:lnTo>
                  <a:pt x="6330" y="2667"/>
                </a:lnTo>
                <a:cubicBezTo>
                  <a:pt x="6265" y="2747"/>
                  <a:pt x="6199" y="2828"/>
                  <a:pt x="6134" y="2908"/>
                </a:cubicBezTo>
                <a:cubicBezTo>
                  <a:pt x="6134" y="2717"/>
                  <a:pt x="6137" y="2525"/>
                  <a:pt x="6134" y="2334"/>
                </a:cubicBezTo>
                <a:cubicBezTo>
                  <a:pt x="6185" y="2272"/>
                  <a:pt x="6236" y="2211"/>
                  <a:pt x="6287" y="2149"/>
                </a:cubicBezTo>
                <a:close/>
                <a:moveTo>
                  <a:pt x="6069" y="2411"/>
                </a:moveTo>
                <a:cubicBezTo>
                  <a:pt x="6063" y="2594"/>
                  <a:pt x="6073" y="2782"/>
                  <a:pt x="6088" y="2963"/>
                </a:cubicBezTo>
                <a:cubicBezTo>
                  <a:pt x="6021" y="3046"/>
                  <a:pt x="5954" y="3129"/>
                  <a:pt x="5886" y="3212"/>
                </a:cubicBezTo>
                <a:cubicBezTo>
                  <a:pt x="5898" y="3013"/>
                  <a:pt x="5910" y="2810"/>
                  <a:pt x="5901" y="2612"/>
                </a:cubicBezTo>
                <a:cubicBezTo>
                  <a:pt x="5957" y="2545"/>
                  <a:pt x="6013" y="2478"/>
                  <a:pt x="6069" y="2411"/>
                </a:cubicBezTo>
                <a:close/>
                <a:moveTo>
                  <a:pt x="5834" y="2693"/>
                </a:moveTo>
                <a:lnTo>
                  <a:pt x="5834" y="2693"/>
                </a:lnTo>
                <a:cubicBezTo>
                  <a:pt x="5826" y="2883"/>
                  <a:pt x="5834" y="3078"/>
                  <a:pt x="5841" y="3267"/>
                </a:cubicBezTo>
                <a:cubicBezTo>
                  <a:pt x="5786" y="3334"/>
                  <a:pt x="5732" y="3401"/>
                  <a:pt x="5677" y="3468"/>
                </a:cubicBezTo>
                <a:cubicBezTo>
                  <a:pt x="5693" y="3265"/>
                  <a:pt x="5708" y="3055"/>
                  <a:pt x="5701" y="2853"/>
                </a:cubicBezTo>
                <a:cubicBezTo>
                  <a:pt x="5745" y="2800"/>
                  <a:pt x="5790" y="2746"/>
                  <a:pt x="5834" y="2693"/>
                </a:cubicBezTo>
                <a:close/>
                <a:moveTo>
                  <a:pt x="5637" y="2929"/>
                </a:moveTo>
                <a:lnTo>
                  <a:pt x="5637" y="2929"/>
                </a:lnTo>
                <a:cubicBezTo>
                  <a:pt x="5621" y="3128"/>
                  <a:pt x="5625" y="3334"/>
                  <a:pt x="5626" y="3530"/>
                </a:cubicBezTo>
                <a:cubicBezTo>
                  <a:pt x="5579" y="3587"/>
                  <a:pt x="5533" y="3644"/>
                  <a:pt x="5487" y="3699"/>
                </a:cubicBezTo>
                <a:cubicBezTo>
                  <a:pt x="5493" y="3500"/>
                  <a:pt x="5502" y="3299"/>
                  <a:pt x="5495" y="3101"/>
                </a:cubicBezTo>
                <a:cubicBezTo>
                  <a:pt x="5542" y="3044"/>
                  <a:pt x="5590" y="2987"/>
                  <a:pt x="5637" y="2929"/>
                </a:cubicBezTo>
                <a:close/>
                <a:moveTo>
                  <a:pt x="5445" y="3161"/>
                </a:moveTo>
                <a:cubicBezTo>
                  <a:pt x="5426" y="3354"/>
                  <a:pt x="5433" y="3555"/>
                  <a:pt x="5447" y="3748"/>
                </a:cubicBezTo>
                <a:cubicBezTo>
                  <a:pt x="5382" y="3826"/>
                  <a:pt x="5317" y="3905"/>
                  <a:pt x="5253" y="3983"/>
                </a:cubicBezTo>
                <a:cubicBezTo>
                  <a:pt x="5254" y="3781"/>
                  <a:pt x="5267" y="3577"/>
                  <a:pt x="5266" y="3376"/>
                </a:cubicBezTo>
                <a:cubicBezTo>
                  <a:pt x="5325" y="3304"/>
                  <a:pt x="5385" y="3232"/>
                  <a:pt x="5445" y="3161"/>
                </a:cubicBezTo>
                <a:close/>
                <a:moveTo>
                  <a:pt x="5199" y="3456"/>
                </a:moveTo>
                <a:cubicBezTo>
                  <a:pt x="5186" y="3642"/>
                  <a:pt x="5197" y="3832"/>
                  <a:pt x="5208" y="4015"/>
                </a:cubicBezTo>
                <a:cubicBezTo>
                  <a:pt x="5209" y="4021"/>
                  <a:pt x="5212" y="4025"/>
                  <a:pt x="5215" y="4029"/>
                </a:cubicBezTo>
                <a:cubicBezTo>
                  <a:pt x="5168" y="4085"/>
                  <a:pt x="5121" y="4142"/>
                  <a:pt x="5074" y="4199"/>
                </a:cubicBezTo>
                <a:cubicBezTo>
                  <a:pt x="5084" y="4002"/>
                  <a:pt x="5091" y="3797"/>
                  <a:pt x="5076" y="3602"/>
                </a:cubicBezTo>
                <a:cubicBezTo>
                  <a:pt x="5117" y="3554"/>
                  <a:pt x="5158" y="3505"/>
                  <a:pt x="5199" y="3456"/>
                </a:cubicBezTo>
                <a:close/>
                <a:moveTo>
                  <a:pt x="5012" y="3680"/>
                </a:moveTo>
                <a:cubicBezTo>
                  <a:pt x="5003" y="3872"/>
                  <a:pt x="5012" y="4071"/>
                  <a:pt x="5022" y="4262"/>
                </a:cubicBezTo>
                <a:cubicBezTo>
                  <a:pt x="4961" y="4335"/>
                  <a:pt x="4901" y="4408"/>
                  <a:pt x="4840" y="4482"/>
                </a:cubicBezTo>
                <a:cubicBezTo>
                  <a:pt x="4861" y="4272"/>
                  <a:pt x="4874" y="4060"/>
                  <a:pt x="4870" y="3850"/>
                </a:cubicBezTo>
                <a:cubicBezTo>
                  <a:pt x="4917" y="3793"/>
                  <a:pt x="4965" y="3737"/>
                  <a:pt x="5012" y="3680"/>
                </a:cubicBezTo>
                <a:close/>
                <a:moveTo>
                  <a:pt x="4817" y="3913"/>
                </a:moveTo>
                <a:cubicBezTo>
                  <a:pt x="4809" y="4119"/>
                  <a:pt x="4806" y="4325"/>
                  <a:pt x="4800" y="4530"/>
                </a:cubicBezTo>
                <a:cubicBezTo>
                  <a:pt x="4749" y="4592"/>
                  <a:pt x="4697" y="4653"/>
                  <a:pt x="4647" y="4715"/>
                </a:cubicBezTo>
                <a:cubicBezTo>
                  <a:pt x="4665" y="4504"/>
                  <a:pt x="4683" y="4287"/>
                  <a:pt x="4683" y="4075"/>
                </a:cubicBezTo>
                <a:cubicBezTo>
                  <a:pt x="4727" y="4021"/>
                  <a:pt x="4772" y="3967"/>
                  <a:pt x="4817" y="3913"/>
                </a:cubicBezTo>
                <a:close/>
                <a:moveTo>
                  <a:pt x="4621" y="4149"/>
                </a:moveTo>
                <a:cubicBezTo>
                  <a:pt x="4606" y="4353"/>
                  <a:pt x="4607" y="4560"/>
                  <a:pt x="4607" y="4762"/>
                </a:cubicBezTo>
                <a:cubicBezTo>
                  <a:pt x="4566" y="4811"/>
                  <a:pt x="4526" y="4859"/>
                  <a:pt x="4486" y="4908"/>
                </a:cubicBezTo>
                <a:cubicBezTo>
                  <a:pt x="4487" y="4713"/>
                  <a:pt x="4491" y="4516"/>
                  <a:pt x="4476" y="4324"/>
                </a:cubicBezTo>
                <a:cubicBezTo>
                  <a:pt x="4524" y="4265"/>
                  <a:pt x="4573" y="4208"/>
                  <a:pt x="4621" y="4149"/>
                </a:cubicBezTo>
                <a:close/>
                <a:moveTo>
                  <a:pt x="4421" y="4389"/>
                </a:moveTo>
                <a:lnTo>
                  <a:pt x="4421" y="4389"/>
                </a:lnTo>
                <a:cubicBezTo>
                  <a:pt x="4409" y="4580"/>
                  <a:pt x="4422" y="4777"/>
                  <a:pt x="4437" y="4967"/>
                </a:cubicBezTo>
                <a:cubicBezTo>
                  <a:pt x="4368" y="5049"/>
                  <a:pt x="4300" y="5131"/>
                  <a:pt x="4232" y="5213"/>
                </a:cubicBezTo>
                <a:cubicBezTo>
                  <a:pt x="4249" y="5001"/>
                  <a:pt x="4265" y="4787"/>
                  <a:pt x="4269" y="4573"/>
                </a:cubicBezTo>
                <a:cubicBezTo>
                  <a:pt x="4319" y="4512"/>
                  <a:pt x="4370" y="4451"/>
                  <a:pt x="4421" y="4389"/>
                </a:cubicBezTo>
                <a:close/>
                <a:moveTo>
                  <a:pt x="4213" y="4641"/>
                </a:moveTo>
                <a:cubicBezTo>
                  <a:pt x="4198" y="4848"/>
                  <a:pt x="4195" y="5058"/>
                  <a:pt x="4189" y="5265"/>
                </a:cubicBezTo>
                <a:cubicBezTo>
                  <a:pt x="4144" y="5320"/>
                  <a:pt x="4098" y="5375"/>
                  <a:pt x="4052" y="5429"/>
                </a:cubicBezTo>
                <a:cubicBezTo>
                  <a:pt x="4064" y="5340"/>
                  <a:pt x="4064" y="5248"/>
                  <a:pt x="4069" y="5158"/>
                </a:cubicBezTo>
                <a:cubicBezTo>
                  <a:pt x="4075" y="5037"/>
                  <a:pt x="4084" y="4917"/>
                  <a:pt x="4085" y="4796"/>
                </a:cubicBezTo>
                <a:cubicBezTo>
                  <a:pt x="4128" y="4744"/>
                  <a:pt x="4171" y="4693"/>
                  <a:pt x="4213" y="4641"/>
                </a:cubicBezTo>
                <a:close/>
                <a:moveTo>
                  <a:pt x="4028" y="4866"/>
                </a:moveTo>
                <a:lnTo>
                  <a:pt x="4028" y="4866"/>
                </a:lnTo>
                <a:cubicBezTo>
                  <a:pt x="4022" y="4963"/>
                  <a:pt x="4020" y="5061"/>
                  <a:pt x="4016" y="5158"/>
                </a:cubicBezTo>
                <a:cubicBezTo>
                  <a:pt x="4011" y="5264"/>
                  <a:pt x="4001" y="5373"/>
                  <a:pt x="4011" y="5480"/>
                </a:cubicBezTo>
                <a:cubicBezTo>
                  <a:pt x="3953" y="5550"/>
                  <a:pt x="3895" y="5619"/>
                  <a:pt x="3837" y="5689"/>
                </a:cubicBezTo>
                <a:cubicBezTo>
                  <a:pt x="3857" y="5480"/>
                  <a:pt x="3878" y="5265"/>
                  <a:pt x="3871" y="5058"/>
                </a:cubicBezTo>
                <a:cubicBezTo>
                  <a:pt x="3896" y="5028"/>
                  <a:pt x="3919" y="4998"/>
                  <a:pt x="3944" y="4968"/>
                </a:cubicBezTo>
                <a:cubicBezTo>
                  <a:pt x="3972" y="4934"/>
                  <a:pt x="4000" y="4900"/>
                  <a:pt x="4028" y="4866"/>
                </a:cubicBezTo>
                <a:close/>
                <a:moveTo>
                  <a:pt x="3819" y="5123"/>
                </a:moveTo>
                <a:lnTo>
                  <a:pt x="3819" y="5123"/>
                </a:lnTo>
                <a:cubicBezTo>
                  <a:pt x="3795" y="5328"/>
                  <a:pt x="3794" y="5541"/>
                  <a:pt x="3789" y="5746"/>
                </a:cubicBezTo>
                <a:cubicBezTo>
                  <a:pt x="3730" y="5819"/>
                  <a:pt x="3671" y="5890"/>
                  <a:pt x="3611" y="5963"/>
                </a:cubicBezTo>
                <a:cubicBezTo>
                  <a:pt x="3643" y="5743"/>
                  <a:pt x="3670" y="5519"/>
                  <a:pt x="3678" y="5299"/>
                </a:cubicBezTo>
                <a:cubicBezTo>
                  <a:pt x="3725" y="5240"/>
                  <a:pt x="3772" y="5182"/>
                  <a:pt x="3819" y="5123"/>
                </a:cubicBezTo>
                <a:close/>
                <a:moveTo>
                  <a:pt x="3615" y="5378"/>
                </a:moveTo>
                <a:lnTo>
                  <a:pt x="3615" y="5378"/>
                </a:lnTo>
                <a:cubicBezTo>
                  <a:pt x="3585" y="5592"/>
                  <a:pt x="3570" y="5811"/>
                  <a:pt x="3559" y="6025"/>
                </a:cubicBezTo>
                <a:cubicBezTo>
                  <a:pt x="3508" y="6087"/>
                  <a:pt x="3457" y="6149"/>
                  <a:pt x="3405" y="6211"/>
                </a:cubicBezTo>
                <a:cubicBezTo>
                  <a:pt x="3435" y="6013"/>
                  <a:pt x="3456" y="5801"/>
                  <a:pt x="3430" y="5611"/>
                </a:cubicBezTo>
                <a:cubicBezTo>
                  <a:pt x="3492" y="5533"/>
                  <a:pt x="3554" y="5456"/>
                  <a:pt x="3615" y="5378"/>
                </a:cubicBezTo>
                <a:close/>
                <a:moveTo>
                  <a:pt x="3385" y="5669"/>
                </a:moveTo>
                <a:lnTo>
                  <a:pt x="3385" y="5669"/>
                </a:lnTo>
                <a:cubicBezTo>
                  <a:pt x="3359" y="5869"/>
                  <a:pt x="3359" y="6079"/>
                  <a:pt x="3348" y="6281"/>
                </a:cubicBezTo>
                <a:cubicBezTo>
                  <a:pt x="3296" y="6344"/>
                  <a:pt x="3244" y="6407"/>
                  <a:pt x="3192" y="6470"/>
                </a:cubicBezTo>
                <a:cubicBezTo>
                  <a:pt x="3207" y="6276"/>
                  <a:pt x="3223" y="6076"/>
                  <a:pt x="3216" y="5884"/>
                </a:cubicBezTo>
                <a:cubicBezTo>
                  <a:pt x="3272" y="5812"/>
                  <a:pt x="3328" y="5741"/>
                  <a:pt x="3385" y="5669"/>
                </a:cubicBezTo>
                <a:close/>
                <a:moveTo>
                  <a:pt x="3169" y="5943"/>
                </a:moveTo>
                <a:lnTo>
                  <a:pt x="3169" y="5943"/>
                </a:lnTo>
                <a:cubicBezTo>
                  <a:pt x="3143" y="6131"/>
                  <a:pt x="3144" y="6332"/>
                  <a:pt x="3149" y="6522"/>
                </a:cubicBezTo>
                <a:cubicBezTo>
                  <a:pt x="3106" y="6576"/>
                  <a:pt x="3061" y="6630"/>
                  <a:pt x="3017" y="6683"/>
                </a:cubicBezTo>
                <a:cubicBezTo>
                  <a:pt x="3031" y="6499"/>
                  <a:pt x="3042" y="6310"/>
                  <a:pt x="3028" y="6129"/>
                </a:cubicBezTo>
                <a:cubicBezTo>
                  <a:pt x="3028" y="6128"/>
                  <a:pt x="3026" y="6127"/>
                  <a:pt x="3025" y="6125"/>
                </a:cubicBezTo>
                <a:cubicBezTo>
                  <a:pt x="3073" y="6064"/>
                  <a:pt x="3121" y="6003"/>
                  <a:pt x="3169" y="5943"/>
                </a:cubicBezTo>
                <a:close/>
                <a:moveTo>
                  <a:pt x="2990" y="6170"/>
                </a:moveTo>
                <a:lnTo>
                  <a:pt x="2990" y="6170"/>
                </a:lnTo>
                <a:cubicBezTo>
                  <a:pt x="2967" y="6358"/>
                  <a:pt x="2967" y="6553"/>
                  <a:pt x="2968" y="6744"/>
                </a:cubicBezTo>
                <a:cubicBezTo>
                  <a:pt x="2900" y="6829"/>
                  <a:pt x="2831" y="6913"/>
                  <a:pt x="2763" y="6996"/>
                </a:cubicBezTo>
                <a:cubicBezTo>
                  <a:pt x="2782" y="6800"/>
                  <a:pt x="2804" y="6600"/>
                  <a:pt x="2806" y="6404"/>
                </a:cubicBezTo>
                <a:cubicBezTo>
                  <a:pt x="2867" y="6327"/>
                  <a:pt x="2928" y="6248"/>
                  <a:pt x="2990" y="6170"/>
                </a:cubicBezTo>
                <a:close/>
                <a:moveTo>
                  <a:pt x="2755" y="6470"/>
                </a:moveTo>
                <a:lnTo>
                  <a:pt x="2755" y="6470"/>
                </a:lnTo>
                <a:cubicBezTo>
                  <a:pt x="2729" y="6655"/>
                  <a:pt x="2728" y="6850"/>
                  <a:pt x="2730" y="7036"/>
                </a:cubicBezTo>
                <a:cubicBezTo>
                  <a:pt x="2687" y="7090"/>
                  <a:pt x="2643" y="7143"/>
                  <a:pt x="2599" y="7197"/>
                </a:cubicBezTo>
                <a:cubicBezTo>
                  <a:pt x="2605" y="7016"/>
                  <a:pt x="2612" y="6833"/>
                  <a:pt x="2611" y="6652"/>
                </a:cubicBezTo>
                <a:cubicBezTo>
                  <a:pt x="2659" y="6591"/>
                  <a:pt x="2707" y="6531"/>
                  <a:pt x="2755" y="6470"/>
                </a:cubicBezTo>
                <a:close/>
                <a:moveTo>
                  <a:pt x="2573" y="6700"/>
                </a:moveTo>
                <a:lnTo>
                  <a:pt x="2573" y="6700"/>
                </a:lnTo>
                <a:cubicBezTo>
                  <a:pt x="2557" y="6876"/>
                  <a:pt x="2558" y="7057"/>
                  <a:pt x="2570" y="7235"/>
                </a:cubicBezTo>
                <a:cubicBezTo>
                  <a:pt x="2514" y="7305"/>
                  <a:pt x="2457" y="7374"/>
                  <a:pt x="2401" y="7443"/>
                </a:cubicBezTo>
                <a:cubicBezTo>
                  <a:pt x="2416" y="7257"/>
                  <a:pt x="2432" y="7068"/>
                  <a:pt x="2430" y="6881"/>
                </a:cubicBezTo>
                <a:cubicBezTo>
                  <a:pt x="2478" y="6821"/>
                  <a:pt x="2526" y="6761"/>
                  <a:pt x="2573" y="6700"/>
                </a:cubicBezTo>
                <a:close/>
                <a:moveTo>
                  <a:pt x="2391" y="6930"/>
                </a:moveTo>
                <a:lnTo>
                  <a:pt x="2391" y="6930"/>
                </a:lnTo>
                <a:cubicBezTo>
                  <a:pt x="2372" y="7116"/>
                  <a:pt x="2368" y="7305"/>
                  <a:pt x="2363" y="7491"/>
                </a:cubicBezTo>
                <a:cubicBezTo>
                  <a:pt x="2321" y="7543"/>
                  <a:pt x="2279" y="7595"/>
                  <a:pt x="2237" y="7648"/>
                </a:cubicBezTo>
                <a:cubicBezTo>
                  <a:pt x="2241" y="7469"/>
                  <a:pt x="2247" y="7290"/>
                  <a:pt x="2246" y="7112"/>
                </a:cubicBezTo>
                <a:cubicBezTo>
                  <a:pt x="2295" y="7051"/>
                  <a:pt x="2343" y="6990"/>
                  <a:pt x="2391" y="6930"/>
                </a:cubicBezTo>
                <a:close/>
                <a:moveTo>
                  <a:pt x="2205" y="7163"/>
                </a:moveTo>
                <a:lnTo>
                  <a:pt x="2205" y="7163"/>
                </a:lnTo>
                <a:cubicBezTo>
                  <a:pt x="2190" y="7337"/>
                  <a:pt x="2192" y="7516"/>
                  <a:pt x="2204" y="7690"/>
                </a:cubicBezTo>
                <a:cubicBezTo>
                  <a:pt x="2151" y="7755"/>
                  <a:pt x="2098" y="7821"/>
                  <a:pt x="2047" y="7887"/>
                </a:cubicBezTo>
                <a:cubicBezTo>
                  <a:pt x="2061" y="7701"/>
                  <a:pt x="2074" y="7512"/>
                  <a:pt x="2074" y="7326"/>
                </a:cubicBezTo>
                <a:cubicBezTo>
                  <a:pt x="2118" y="7272"/>
                  <a:pt x="2161" y="7217"/>
                  <a:pt x="2205" y="7163"/>
                </a:cubicBezTo>
                <a:close/>
                <a:moveTo>
                  <a:pt x="6261" y="1575"/>
                </a:moveTo>
                <a:cubicBezTo>
                  <a:pt x="6348" y="1625"/>
                  <a:pt x="6433" y="1673"/>
                  <a:pt x="6515" y="1725"/>
                </a:cubicBezTo>
                <a:cubicBezTo>
                  <a:pt x="6506" y="1727"/>
                  <a:pt x="6499" y="1731"/>
                  <a:pt x="6492" y="1740"/>
                </a:cubicBezTo>
                <a:cubicBezTo>
                  <a:pt x="5577" y="2784"/>
                  <a:pt x="4701" y="3864"/>
                  <a:pt x="3826" y="4940"/>
                </a:cubicBezTo>
                <a:cubicBezTo>
                  <a:pt x="3006" y="5948"/>
                  <a:pt x="2137" y="6949"/>
                  <a:pt x="1406" y="8025"/>
                </a:cubicBezTo>
                <a:cubicBezTo>
                  <a:pt x="1392" y="7966"/>
                  <a:pt x="1351" y="7906"/>
                  <a:pt x="1313" y="7870"/>
                </a:cubicBezTo>
                <a:cubicBezTo>
                  <a:pt x="1272" y="7830"/>
                  <a:pt x="1218" y="7798"/>
                  <a:pt x="1160" y="7785"/>
                </a:cubicBezTo>
                <a:cubicBezTo>
                  <a:pt x="1170" y="7762"/>
                  <a:pt x="1181" y="7739"/>
                  <a:pt x="1191" y="7717"/>
                </a:cubicBezTo>
                <a:cubicBezTo>
                  <a:pt x="1571" y="7292"/>
                  <a:pt x="1878" y="6784"/>
                  <a:pt x="2220" y="6332"/>
                </a:cubicBezTo>
                <a:cubicBezTo>
                  <a:pt x="2660" y="5751"/>
                  <a:pt x="3111" y="5180"/>
                  <a:pt x="3574" y="4618"/>
                </a:cubicBezTo>
                <a:cubicBezTo>
                  <a:pt x="4435" y="3571"/>
                  <a:pt x="5357" y="2583"/>
                  <a:pt x="6261" y="1575"/>
                </a:cubicBezTo>
                <a:close/>
                <a:moveTo>
                  <a:pt x="2034" y="7374"/>
                </a:moveTo>
                <a:lnTo>
                  <a:pt x="2034" y="7374"/>
                </a:lnTo>
                <a:cubicBezTo>
                  <a:pt x="2019" y="7558"/>
                  <a:pt x="2016" y="7744"/>
                  <a:pt x="2014" y="7927"/>
                </a:cubicBezTo>
                <a:cubicBezTo>
                  <a:pt x="1975" y="7978"/>
                  <a:pt x="1935" y="8028"/>
                  <a:pt x="1895" y="8078"/>
                </a:cubicBezTo>
                <a:cubicBezTo>
                  <a:pt x="1909" y="7892"/>
                  <a:pt x="1924" y="7702"/>
                  <a:pt x="1917" y="7517"/>
                </a:cubicBezTo>
                <a:cubicBezTo>
                  <a:pt x="1957" y="7470"/>
                  <a:pt x="1995" y="7422"/>
                  <a:pt x="2034" y="7374"/>
                </a:cubicBezTo>
                <a:close/>
                <a:moveTo>
                  <a:pt x="1608" y="7884"/>
                </a:moveTo>
                <a:lnTo>
                  <a:pt x="1608" y="7884"/>
                </a:lnTo>
                <a:cubicBezTo>
                  <a:pt x="1596" y="7960"/>
                  <a:pt x="1594" y="8039"/>
                  <a:pt x="1598" y="8116"/>
                </a:cubicBezTo>
                <a:cubicBezTo>
                  <a:pt x="1560" y="8091"/>
                  <a:pt x="1517" y="8080"/>
                  <a:pt x="1474" y="8080"/>
                </a:cubicBezTo>
                <a:cubicBezTo>
                  <a:pt x="1461" y="8080"/>
                  <a:pt x="1449" y="8081"/>
                  <a:pt x="1436" y="8083"/>
                </a:cubicBezTo>
                <a:cubicBezTo>
                  <a:pt x="1495" y="8017"/>
                  <a:pt x="1551" y="7951"/>
                  <a:pt x="1608" y="7884"/>
                </a:cubicBezTo>
                <a:close/>
                <a:moveTo>
                  <a:pt x="1882" y="7560"/>
                </a:moveTo>
                <a:cubicBezTo>
                  <a:pt x="1862" y="7746"/>
                  <a:pt x="1862" y="7936"/>
                  <a:pt x="1861" y="8122"/>
                </a:cubicBezTo>
                <a:cubicBezTo>
                  <a:pt x="1827" y="8165"/>
                  <a:pt x="1792" y="8207"/>
                  <a:pt x="1759" y="8251"/>
                </a:cubicBezTo>
                <a:cubicBezTo>
                  <a:pt x="1761" y="8052"/>
                  <a:pt x="1783" y="7860"/>
                  <a:pt x="1803" y="7662"/>
                </a:cubicBezTo>
                <a:cubicBezTo>
                  <a:pt x="1803" y="7660"/>
                  <a:pt x="1802" y="7658"/>
                  <a:pt x="1801" y="7656"/>
                </a:cubicBezTo>
                <a:cubicBezTo>
                  <a:pt x="1828" y="7625"/>
                  <a:pt x="1854" y="7593"/>
                  <a:pt x="1882" y="7560"/>
                </a:cubicBezTo>
                <a:close/>
                <a:moveTo>
                  <a:pt x="1762" y="7704"/>
                </a:moveTo>
                <a:lnTo>
                  <a:pt x="1762" y="7704"/>
                </a:lnTo>
                <a:cubicBezTo>
                  <a:pt x="1725" y="7885"/>
                  <a:pt x="1721" y="8079"/>
                  <a:pt x="1733" y="8262"/>
                </a:cubicBezTo>
                <a:cubicBezTo>
                  <a:pt x="1733" y="8269"/>
                  <a:pt x="1737" y="8272"/>
                  <a:pt x="1741" y="8274"/>
                </a:cubicBezTo>
                <a:cubicBezTo>
                  <a:pt x="1732" y="8285"/>
                  <a:pt x="1723" y="8297"/>
                  <a:pt x="1714" y="8309"/>
                </a:cubicBezTo>
                <a:cubicBezTo>
                  <a:pt x="1708" y="8248"/>
                  <a:pt x="1680" y="8190"/>
                  <a:pt x="1635" y="8146"/>
                </a:cubicBezTo>
                <a:cubicBezTo>
                  <a:pt x="1636" y="8047"/>
                  <a:pt x="1641" y="7947"/>
                  <a:pt x="1640" y="7849"/>
                </a:cubicBezTo>
                <a:cubicBezTo>
                  <a:pt x="1681" y="7801"/>
                  <a:pt x="1721" y="7752"/>
                  <a:pt x="1762" y="7704"/>
                </a:cubicBezTo>
                <a:close/>
                <a:moveTo>
                  <a:pt x="6955" y="2103"/>
                </a:moveTo>
                <a:cubicBezTo>
                  <a:pt x="7024" y="2178"/>
                  <a:pt x="7091" y="2256"/>
                  <a:pt x="7160" y="2330"/>
                </a:cubicBezTo>
                <a:cubicBezTo>
                  <a:pt x="6329" y="3444"/>
                  <a:pt x="5473" y="4539"/>
                  <a:pt x="4593" y="5613"/>
                </a:cubicBezTo>
                <a:cubicBezTo>
                  <a:pt x="3788" y="6596"/>
                  <a:pt x="2890" y="7524"/>
                  <a:pt x="2128" y="8539"/>
                </a:cubicBezTo>
                <a:cubicBezTo>
                  <a:pt x="2063" y="8419"/>
                  <a:pt x="1921" y="8360"/>
                  <a:pt x="1783" y="8360"/>
                </a:cubicBezTo>
                <a:cubicBezTo>
                  <a:pt x="1779" y="8360"/>
                  <a:pt x="1775" y="8360"/>
                  <a:pt x="1772" y="8360"/>
                </a:cubicBezTo>
                <a:cubicBezTo>
                  <a:pt x="3415" y="6484"/>
                  <a:pt x="4940" y="4504"/>
                  <a:pt x="6544" y="2593"/>
                </a:cubicBezTo>
                <a:cubicBezTo>
                  <a:pt x="6548" y="2591"/>
                  <a:pt x="6551" y="2587"/>
                  <a:pt x="6553" y="2583"/>
                </a:cubicBezTo>
                <a:cubicBezTo>
                  <a:pt x="6684" y="2426"/>
                  <a:pt x="6815" y="2270"/>
                  <a:pt x="6947" y="2115"/>
                </a:cubicBezTo>
                <a:cubicBezTo>
                  <a:pt x="6950" y="2111"/>
                  <a:pt x="6953" y="2107"/>
                  <a:pt x="6955" y="2103"/>
                </a:cubicBezTo>
                <a:close/>
                <a:moveTo>
                  <a:pt x="1104" y="7909"/>
                </a:moveTo>
                <a:cubicBezTo>
                  <a:pt x="1148" y="7918"/>
                  <a:pt x="1188" y="7937"/>
                  <a:pt x="1222" y="7972"/>
                </a:cubicBezTo>
                <a:cubicBezTo>
                  <a:pt x="1269" y="8021"/>
                  <a:pt x="1266" y="8082"/>
                  <a:pt x="1300" y="8136"/>
                </a:cubicBezTo>
                <a:cubicBezTo>
                  <a:pt x="1304" y="8141"/>
                  <a:pt x="1308" y="8144"/>
                  <a:pt x="1312" y="8147"/>
                </a:cubicBezTo>
                <a:cubicBezTo>
                  <a:pt x="1294" y="8171"/>
                  <a:pt x="1312" y="8208"/>
                  <a:pt x="1341" y="8208"/>
                </a:cubicBezTo>
                <a:cubicBezTo>
                  <a:pt x="1345" y="8208"/>
                  <a:pt x="1348" y="8208"/>
                  <a:pt x="1352" y="8207"/>
                </a:cubicBezTo>
                <a:cubicBezTo>
                  <a:pt x="1374" y="8200"/>
                  <a:pt x="1396" y="8196"/>
                  <a:pt x="1417" y="8196"/>
                </a:cubicBezTo>
                <a:cubicBezTo>
                  <a:pt x="1511" y="8196"/>
                  <a:pt x="1592" y="8263"/>
                  <a:pt x="1559" y="8372"/>
                </a:cubicBezTo>
                <a:cubicBezTo>
                  <a:pt x="1551" y="8400"/>
                  <a:pt x="1559" y="8424"/>
                  <a:pt x="1574" y="8440"/>
                </a:cubicBezTo>
                <a:cubicBezTo>
                  <a:pt x="1575" y="8467"/>
                  <a:pt x="1600" y="8497"/>
                  <a:pt x="1632" y="8497"/>
                </a:cubicBezTo>
                <a:cubicBezTo>
                  <a:pt x="1635" y="8497"/>
                  <a:pt x="1639" y="8496"/>
                  <a:pt x="1642" y="8496"/>
                </a:cubicBezTo>
                <a:cubicBezTo>
                  <a:pt x="1667" y="8491"/>
                  <a:pt x="1691" y="8488"/>
                  <a:pt x="1716" y="8488"/>
                </a:cubicBezTo>
                <a:cubicBezTo>
                  <a:pt x="1765" y="8488"/>
                  <a:pt x="1814" y="8498"/>
                  <a:pt x="1861" y="8518"/>
                </a:cubicBezTo>
                <a:cubicBezTo>
                  <a:pt x="1924" y="8545"/>
                  <a:pt x="1963" y="8588"/>
                  <a:pt x="2009" y="8632"/>
                </a:cubicBezTo>
                <a:cubicBezTo>
                  <a:pt x="1599" y="8805"/>
                  <a:pt x="1207" y="9052"/>
                  <a:pt x="828" y="9314"/>
                </a:cubicBezTo>
                <a:cubicBezTo>
                  <a:pt x="801" y="9257"/>
                  <a:pt x="732" y="9212"/>
                  <a:pt x="683" y="9186"/>
                </a:cubicBezTo>
                <a:cubicBezTo>
                  <a:pt x="629" y="9159"/>
                  <a:pt x="571" y="9142"/>
                  <a:pt x="512" y="9137"/>
                </a:cubicBezTo>
                <a:cubicBezTo>
                  <a:pt x="712" y="8729"/>
                  <a:pt x="917" y="8322"/>
                  <a:pt x="1104" y="7909"/>
                </a:cubicBezTo>
                <a:close/>
                <a:moveTo>
                  <a:pt x="7401" y="0"/>
                </a:moveTo>
                <a:cubicBezTo>
                  <a:pt x="7391" y="0"/>
                  <a:pt x="7381" y="3"/>
                  <a:pt x="7371" y="10"/>
                </a:cubicBezTo>
                <a:cubicBezTo>
                  <a:pt x="7359" y="13"/>
                  <a:pt x="7350" y="21"/>
                  <a:pt x="7345" y="31"/>
                </a:cubicBezTo>
                <a:cubicBezTo>
                  <a:pt x="7243" y="121"/>
                  <a:pt x="7167" y="251"/>
                  <a:pt x="7087" y="359"/>
                </a:cubicBezTo>
                <a:cubicBezTo>
                  <a:pt x="7037" y="427"/>
                  <a:pt x="6910" y="540"/>
                  <a:pt x="6942" y="634"/>
                </a:cubicBezTo>
                <a:cubicBezTo>
                  <a:pt x="6944" y="637"/>
                  <a:pt x="6946" y="641"/>
                  <a:pt x="6947" y="644"/>
                </a:cubicBezTo>
                <a:cubicBezTo>
                  <a:pt x="6924" y="642"/>
                  <a:pt x="6902" y="641"/>
                  <a:pt x="6879" y="641"/>
                </a:cubicBezTo>
                <a:cubicBezTo>
                  <a:pt x="6699" y="641"/>
                  <a:pt x="6556" y="721"/>
                  <a:pt x="6524" y="950"/>
                </a:cubicBezTo>
                <a:cubicBezTo>
                  <a:pt x="6524" y="953"/>
                  <a:pt x="6524" y="954"/>
                  <a:pt x="6525" y="957"/>
                </a:cubicBezTo>
                <a:cubicBezTo>
                  <a:pt x="6394" y="974"/>
                  <a:pt x="6284" y="1046"/>
                  <a:pt x="6224" y="1211"/>
                </a:cubicBezTo>
                <a:cubicBezTo>
                  <a:pt x="6222" y="1213"/>
                  <a:pt x="6223" y="1215"/>
                  <a:pt x="6222" y="1218"/>
                </a:cubicBezTo>
                <a:cubicBezTo>
                  <a:pt x="6031" y="1292"/>
                  <a:pt x="5921" y="1480"/>
                  <a:pt x="5963" y="1696"/>
                </a:cubicBezTo>
                <a:cubicBezTo>
                  <a:pt x="5964" y="1703"/>
                  <a:pt x="5968" y="1708"/>
                  <a:pt x="5971" y="1713"/>
                </a:cubicBezTo>
                <a:cubicBezTo>
                  <a:pt x="5077" y="2616"/>
                  <a:pt x="4249" y="3595"/>
                  <a:pt x="3446" y="4577"/>
                </a:cubicBezTo>
                <a:cubicBezTo>
                  <a:pt x="3044" y="5069"/>
                  <a:pt x="2649" y="5570"/>
                  <a:pt x="2264" y="6076"/>
                </a:cubicBezTo>
                <a:cubicBezTo>
                  <a:pt x="1870" y="6595"/>
                  <a:pt x="1400" y="7127"/>
                  <a:pt x="1093" y="7708"/>
                </a:cubicBezTo>
                <a:cubicBezTo>
                  <a:pt x="1075" y="7734"/>
                  <a:pt x="1058" y="7762"/>
                  <a:pt x="1041" y="7788"/>
                </a:cubicBezTo>
                <a:lnTo>
                  <a:pt x="1040" y="7788"/>
                </a:lnTo>
                <a:cubicBezTo>
                  <a:pt x="1010" y="7799"/>
                  <a:pt x="1000" y="7824"/>
                  <a:pt x="1001" y="7849"/>
                </a:cubicBezTo>
                <a:cubicBezTo>
                  <a:pt x="593" y="8482"/>
                  <a:pt x="288" y="9215"/>
                  <a:pt x="16" y="9904"/>
                </a:cubicBezTo>
                <a:cubicBezTo>
                  <a:pt x="0" y="9944"/>
                  <a:pt x="41" y="9987"/>
                  <a:pt x="80" y="9987"/>
                </a:cubicBezTo>
                <a:cubicBezTo>
                  <a:pt x="90" y="9987"/>
                  <a:pt x="101" y="9983"/>
                  <a:pt x="110" y="9976"/>
                </a:cubicBezTo>
                <a:cubicBezTo>
                  <a:pt x="431" y="9736"/>
                  <a:pt x="767" y="9513"/>
                  <a:pt x="1105" y="9300"/>
                </a:cubicBezTo>
                <a:cubicBezTo>
                  <a:pt x="1442" y="9087"/>
                  <a:pt x="1813" y="8910"/>
                  <a:pt x="2134" y="8675"/>
                </a:cubicBezTo>
                <a:cubicBezTo>
                  <a:pt x="2150" y="8664"/>
                  <a:pt x="2155" y="8645"/>
                  <a:pt x="2152" y="8627"/>
                </a:cubicBezTo>
                <a:cubicBezTo>
                  <a:pt x="2632" y="8175"/>
                  <a:pt x="3053" y="7656"/>
                  <a:pt x="3482" y="7158"/>
                </a:cubicBezTo>
                <a:cubicBezTo>
                  <a:pt x="3933" y="6635"/>
                  <a:pt x="4377" y="6105"/>
                  <a:pt x="4815" y="5571"/>
                </a:cubicBezTo>
                <a:cubicBezTo>
                  <a:pt x="5591" y="4628"/>
                  <a:pt x="6345" y="3667"/>
                  <a:pt x="7084" y="2694"/>
                </a:cubicBezTo>
                <a:cubicBezTo>
                  <a:pt x="7137" y="2714"/>
                  <a:pt x="7192" y="2723"/>
                  <a:pt x="7246" y="2723"/>
                </a:cubicBezTo>
                <a:cubicBezTo>
                  <a:pt x="7425" y="2723"/>
                  <a:pt x="7589" y="2617"/>
                  <a:pt x="7631" y="2415"/>
                </a:cubicBezTo>
                <a:cubicBezTo>
                  <a:pt x="7641" y="2373"/>
                  <a:pt x="7642" y="2332"/>
                  <a:pt x="7638" y="2291"/>
                </a:cubicBezTo>
                <a:lnTo>
                  <a:pt x="7639" y="2291"/>
                </a:lnTo>
                <a:cubicBezTo>
                  <a:pt x="7811" y="2270"/>
                  <a:pt x="7883" y="2193"/>
                  <a:pt x="7894" y="2092"/>
                </a:cubicBezTo>
                <a:cubicBezTo>
                  <a:pt x="7895" y="2092"/>
                  <a:pt x="7896" y="2092"/>
                  <a:pt x="7897" y="2092"/>
                </a:cubicBezTo>
                <a:cubicBezTo>
                  <a:pt x="7898" y="2092"/>
                  <a:pt x="7898" y="2092"/>
                  <a:pt x="7898" y="2092"/>
                </a:cubicBezTo>
                <a:cubicBezTo>
                  <a:pt x="8268" y="2022"/>
                  <a:pt x="8237" y="1724"/>
                  <a:pt x="8099" y="1450"/>
                </a:cubicBezTo>
                <a:cubicBezTo>
                  <a:pt x="8246" y="1290"/>
                  <a:pt x="8413" y="1116"/>
                  <a:pt x="8513" y="925"/>
                </a:cubicBezTo>
                <a:cubicBezTo>
                  <a:pt x="8518" y="915"/>
                  <a:pt x="8520" y="905"/>
                  <a:pt x="8520" y="896"/>
                </a:cubicBezTo>
                <a:cubicBezTo>
                  <a:pt x="8552" y="886"/>
                  <a:pt x="8578" y="853"/>
                  <a:pt x="8571" y="812"/>
                </a:cubicBezTo>
                <a:cubicBezTo>
                  <a:pt x="8501" y="317"/>
                  <a:pt x="7874" y="43"/>
                  <a:pt x="7429" y="10"/>
                </a:cubicBezTo>
                <a:cubicBezTo>
                  <a:pt x="7421" y="4"/>
                  <a:pt x="7411" y="0"/>
                  <a:pt x="74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subTitle" idx="1"/>
          </p:nvPr>
        </p:nvSpPr>
        <p:spPr>
          <a:xfrm>
            <a:off x="713225" y="1203395"/>
            <a:ext cx="775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0" y="2907575"/>
            <a:ext cx="2299245" cy="2235918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8233505" y="245439"/>
            <a:ext cx="663727" cy="678754"/>
            <a:chOff x="152949" y="214100"/>
            <a:chExt cx="849299" cy="868527"/>
          </a:xfrm>
        </p:grpSpPr>
        <p:sp>
          <p:nvSpPr>
            <p:cNvPr id="60" name="Google Shape;60;p4"/>
            <p:cNvSpPr/>
            <p:nvPr/>
          </p:nvSpPr>
          <p:spPr>
            <a:xfrm>
              <a:off x="363885" y="223306"/>
              <a:ext cx="512816" cy="513150"/>
            </a:xfrm>
            <a:custGeom>
              <a:avLst/>
              <a:gdLst/>
              <a:ahLst/>
              <a:cxnLst/>
              <a:rect l="l" t="t" r="r" b="b"/>
              <a:pathLst>
                <a:path w="3231" h="3233" extrusionOk="0">
                  <a:moveTo>
                    <a:pt x="1615" y="1"/>
                  </a:moveTo>
                  <a:cubicBezTo>
                    <a:pt x="723" y="1"/>
                    <a:pt x="0" y="725"/>
                    <a:pt x="0" y="1616"/>
                  </a:cubicBezTo>
                  <a:cubicBezTo>
                    <a:pt x="0" y="2508"/>
                    <a:pt x="723" y="3232"/>
                    <a:pt x="1615" y="3232"/>
                  </a:cubicBezTo>
                  <a:cubicBezTo>
                    <a:pt x="2508" y="3232"/>
                    <a:pt x="3231" y="2508"/>
                    <a:pt x="3231" y="1616"/>
                  </a:cubicBezTo>
                  <a:cubicBezTo>
                    <a:pt x="3231" y="725"/>
                    <a:pt x="2508" y="1"/>
                    <a:pt x="1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52949" y="794545"/>
              <a:ext cx="274423" cy="274431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"/>
                  </a:moveTo>
                  <a:cubicBezTo>
                    <a:pt x="387" y="1"/>
                    <a:pt x="0" y="388"/>
                    <a:pt x="0" y="864"/>
                  </a:cubicBezTo>
                  <a:cubicBezTo>
                    <a:pt x="0" y="1342"/>
                    <a:pt x="387" y="1729"/>
                    <a:pt x="865" y="1729"/>
                  </a:cubicBezTo>
                  <a:cubicBezTo>
                    <a:pt x="1341" y="1729"/>
                    <a:pt x="1728" y="1342"/>
                    <a:pt x="1728" y="864"/>
                  </a:cubicBezTo>
                  <a:cubicBezTo>
                    <a:pt x="1728" y="388"/>
                    <a:pt x="1341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48006" y="214100"/>
              <a:ext cx="554242" cy="531720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36117" y="780737"/>
              <a:ext cx="316959" cy="301890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>
            <a:off x="8108225" y="4161800"/>
            <a:ext cx="816153" cy="737841"/>
            <a:chOff x="8108225" y="4161800"/>
            <a:chExt cx="816153" cy="737841"/>
          </a:xfrm>
        </p:grpSpPr>
        <p:sp>
          <p:nvSpPr>
            <p:cNvPr id="65" name="Google Shape;65;p4"/>
            <p:cNvSpPr/>
            <p:nvPr/>
          </p:nvSpPr>
          <p:spPr>
            <a:xfrm>
              <a:off x="8146257" y="4446523"/>
              <a:ext cx="452104" cy="391588"/>
            </a:xfrm>
            <a:custGeom>
              <a:avLst/>
              <a:gdLst/>
              <a:ahLst/>
              <a:cxnLst/>
              <a:rect l="l" t="t" r="r" b="b"/>
              <a:pathLst>
                <a:path w="5694" h="4932" extrusionOk="0">
                  <a:moveTo>
                    <a:pt x="2462" y="170"/>
                  </a:moveTo>
                  <a:cubicBezTo>
                    <a:pt x="4201" y="170"/>
                    <a:pt x="5694" y="2156"/>
                    <a:pt x="4643" y="3779"/>
                  </a:cubicBezTo>
                  <a:cubicBezTo>
                    <a:pt x="4185" y="4486"/>
                    <a:pt x="3422" y="4750"/>
                    <a:pt x="2638" y="4750"/>
                  </a:cubicBezTo>
                  <a:cubicBezTo>
                    <a:pt x="2225" y="4750"/>
                    <a:pt x="1806" y="4677"/>
                    <a:pt x="1422" y="4557"/>
                  </a:cubicBezTo>
                  <a:cubicBezTo>
                    <a:pt x="1417" y="4556"/>
                    <a:pt x="1412" y="4555"/>
                    <a:pt x="1408" y="4555"/>
                  </a:cubicBezTo>
                  <a:cubicBezTo>
                    <a:pt x="1404" y="4555"/>
                    <a:pt x="1401" y="4555"/>
                    <a:pt x="1398" y="4556"/>
                  </a:cubicBezTo>
                  <a:cubicBezTo>
                    <a:pt x="1392" y="4551"/>
                    <a:pt x="1387" y="4546"/>
                    <a:pt x="1381" y="4540"/>
                  </a:cubicBezTo>
                  <a:lnTo>
                    <a:pt x="1381" y="4540"/>
                  </a:lnTo>
                  <a:cubicBezTo>
                    <a:pt x="1637" y="4582"/>
                    <a:pt x="1918" y="4584"/>
                    <a:pt x="2171" y="4590"/>
                  </a:cubicBezTo>
                  <a:cubicBezTo>
                    <a:pt x="2171" y="4590"/>
                    <a:pt x="2171" y="4590"/>
                    <a:pt x="2172" y="4590"/>
                  </a:cubicBezTo>
                  <a:cubicBezTo>
                    <a:pt x="2192" y="4590"/>
                    <a:pt x="2190" y="4561"/>
                    <a:pt x="2171" y="4559"/>
                  </a:cubicBezTo>
                  <a:cubicBezTo>
                    <a:pt x="2017" y="4541"/>
                    <a:pt x="1862" y="4534"/>
                    <a:pt x="1709" y="4524"/>
                  </a:cubicBezTo>
                  <a:cubicBezTo>
                    <a:pt x="1617" y="4518"/>
                    <a:pt x="1495" y="4496"/>
                    <a:pt x="1388" y="4496"/>
                  </a:cubicBezTo>
                  <a:cubicBezTo>
                    <a:pt x="1370" y="4496"/>
                    <a:pt x="1353" y="4496"/>
                    <a:pt x="1336" y="4498"/>
                  </a:cubicBezTo>
                  <a:cubicBezTo>
                    <a:pt x="1230" y="4398"/>
                    <a:pt x="1127" y="4299"/>
                    <a:pt x="1030" y="4193"/>
                  </a:cubicBezTo>
                  <a:lnTo>
                    <a:pt x="1030" y="4193"/>
                  </a:lnTo>
                  <a:cubicBezTo>
                    <a:pt x="1034" y="4194"/>
                    <a:pt x="1037" y="4195"/>
                    <a:pt x="1042" y="4196"/>
                  </a:cubicBezTo>
                  <a:cubicBezTo>
                    <a:pt x="1043" y="4196"/>
                    <a:pt x="1044" y="4194"/>
                    <a:pt x="1043" y="4193"/>
                  </a:cubicBezTo>
                  <a:lnTo>
                    <a:pt x="1043" y="4193"/>
                  </a:lnTo>
                  <a:cubicBezTo>
                    <a:pt x="1078" y="4214"/>
                    <a:pt x="1150" y="4216"/>
                    <a:pt x="1215" y="4216"/>
                  </a:cubicBezTo>
                  <a:cubicBezTo>
                    <a:pt x="1234" y="4216"/>
                    <a:pt x="1252" y="4216"/>
                    <a:pt x="1268" y="4216"/>
                  </a:cubicBezTo>
                  <a:cubicBezTo>
                    <a:pt x="1289" y="4216"/>
                    <a:pt x="1307" y="4216"/>
                    <a:pt x="1320" y="4217"/>
                  </a:cubicBezTo>
                  <a:cubicBezTo>
                    <a:pt x="1429" y="4227"/>
                    <a:pt x="1538" y="4236"/>
                    <a:pt x="1646" y="4244"/>
                  </a:cubicBezTo>
                  <a:cubicBezTo>
                    <a:pt x="1899" y="4265"/>
                    <a:pt x="2153" y="4292"/>
                    <a:pt x="2407" y="4299"/>
                  </a:cubicBezTo>
                  <a:cubicBezTo>
                    <a:pt x="2425" y="4299"/>
                    <a:pt x="2424" y="4273"/>
                    <a:pt x="2407" y="4272"/>
                  </a:cubicBezTo>
                  <a:cubicBezTo>
                    <a:pt x="1947" y="4211"/>
                    <a:pt x="1470" y="4177"/>
                    <a:pt x="1005" y="4166"/>
                  </a:cubicBezTo>
                  <a:cubicBezTo>
                    <a:pt x="889" y="4038"/>
                    <a:pt x="782" y="3900"/>
                    <a:pt x="689" y="3744"/>
                  </a:cubicBezTo>
                  <a:cubicBezTo>
                    <a:pt x="648" y="3675"/>
                    <a:pt x="611" y="3604"/>
                    <a:pt x="576" y="3533"/>
                  </a:cubicBezTo>
                  <a:lnTo>
                    <a:pt x="576" y="3533"/>
                  </a:lnTo>
                  <a:cubicBezTo>
                    <a:pt x="807" y="3548"/>
                    <a:pt x="1042" y="3554"/>
                    <a:pt x="1276" y="3554"/>
                  </a:cubicBezTo>
                  <a:cubicBezTo>
                    <a:pt x="1515" y="3554"/>
                    <a:pt x="1754" y="3548"/>
                    <a:pt x="1989" y="3540"/>
                  </a:cubicBezTo>
                  <a:cubicBezTo>
                    <a:pt x="2010" y="3539"/>
                    <a:pt x="2010" y="3508"/>
                    <a:pt x="1989" y="3507"/>
                  </a:cubicBezTo>
                  <a:cubicBezTo>
                    <a:pt x="1752" y="3498"/>
                    <a:pt x="1512" y="3492"/>
                    <a:pt x="1272" y="3492"/>
                  </a:cubicBezTo>
                  <a:cubicBezTo>
                    <a:pt x="1036" y="3492"/>
                    <a:pt x="800" y="3498"/>
                    <a:pt x="568" y="3514"/>
                  </a:cubicBezTo>
                  <a:cubicBezTo>
                    <a:pt x="512" y="3398"/>
                    <a:pt x="465" y="3277"/>
                    <a:pt x="427" y="3155"/>
                  </a:cubicBezTo>
                  <a:lnTo>
                    <a:pt x="427" y="3155"/>
                  </a:lnTo>
                  <a:cubicBezTo>
                    <a:pt x="542" y="3156"/>
                    <a:pt x="658" y="3157"/>
                    <a:pt x="773" y="3157"/>
                  </a:cubicBezTo>
                  <a:cubicBezTo>
                    <a:pt x="856" y="3157"/>
                    <a:pt x="940" y="3157"/>
                    <a:pt x="1023" y="3156"/>
                  </a:cubicBezTo>
                  <a:cubicBezTo>
                    <a:pt x="1043" y="3156"/>
                    <a:pt x="1043" y="3125"/>
                    <a:pt x="1023" y="3124"/>
                  </a:cubicBezTo>
                  <a:cubicBezTo>
                    <a:pt x="952" y="3123"/>
                    <a:pt x="882" y="3123"/>
                    <a:pt x="812" y="3123"/>
                  </a:cubicBezTo>
                  <a:cubicBezTo>
                    <a:pt x="680" y="3123"/>
                    <a:pt x="549" y="3124"/>
                    <a:pt x="417" y="3126"/>
                  </a:cubicBezTo>
                  <a:cubicBezTo>
                    <a:pt x="381" y="3005"/>
                    <a:pt x="353" y="2880"/>
                    <a:pt x="334" y="2755"/>
                  </a:cubicBezTo>
                  <a:cubicBezTo>
                    <a:pt x="856" y="2752"/>
                    <a:pt x="1377" y="2751"/>
                    <a:pt x="1898" y="2733"/>
                  </a:cubicBezTo>
                  <a:cubicBezTo>
                    <a:pt x="1915" y="2732"/>
                    <a:pt x="1916" y="2707"/>
                    <a:pt x="1898" y="2706"/>
                  </a:cubicBezTo>
                  <a:cubicBezTo>
                    <a:pt x="1831" y="2705"/>
                    <a:pt x="1765" y="2705"/>
                    <a:pt x="1698" y="2705"/>
                  </a:cubicBezTo>
                  <a:cubicBezTo>
                    <a:pt x="1242" y="2705"/>
                    <a:pt x="787" y="2717"/>
                    <a:pt x="332" y="2728"/>
                  </a:cubicBezTo>
                  <a:cubicBezTo>
                    <a:pt x="318" y="2626"/>
                    <a:pt x="309" y="2523"/>
                    <a:pt x="309" y="2419"/>
                  </a:cubicBezTo>
                  <a:cubicBezTo>
                    <a:pt x="309" y="2414"/>
                    <a:pt x="310" y="2408"/>
                    <a:pt x="310" y="2403"/>
                  </a:cubicBezTo>
                  <a:cubicBezTo>
                    <a:pt x="538" y="2403"/>
                    <a:pt x="764" y="2383"/>
                    <a:pt x="989" y="2348"/>
                  </a:cubicBezTo>
                  <a:cubicBezTo>
                    <a:pt x="1001" y="2346"/>
                    <a:pt x="998" y="2327"/>
                    <a:pt x="987" y="2327"/>
                  </a:cubicBezTo>
                  <a:cubicBezTo>
                    <a:pt x="987" y="2327"/>
                    <a:pt x="986" y="2327"/>
                    <a:pt x="986" y="2327"/>
                  </a:cubicBezTo>
                  <a:cubicBezTo>
                    <a:pt x="761" y="2352"/>
                    <a:pt x="536" y="2369"/>
                    <a:pt x="310" y="2381"/>
                  </a:cubicBezTo>
                  <a:cubicBezTo>
                    <a:pt x="313" y="2225"/>
                    <a:pt x="331" y="2070"/>
                    <a:pt x="364" y="1918"/>
                  </a:cubicBezTo>
                  <a:cubicBezTo>
                    <a:pt x="924" y="1918"/>
                    <a:pt x="1484" y="1920"/>
                    <a:pt x="2044" y="1929"/>
                  </a:cubicBezTo>
                  <a:cubicBezTo>
                    <a:pt x="2062" y="1929"/>
                    <a:pt x="2062" y="1900"/>
                    <a:pt x="2044" y="1900"/>
                  </a:cubicBezTo>
                  <a:cubicBezTo>
                    <a:pt x="1723" y="1889"/>
                    <a:pt x="1403" y="1882"/>
                    <a:pt x="1082" y="1882"/>
                  </a:cubicBezTo>
                  <a:cubicBezTo>
                    <a:pt x="844" y="1882"/>
                    <a:pt x="607" y="1886"/>
                    <a:pt x="369" y="1893"/>
                  </a:cubicBezTo>
                  <a:cubicBezTo>
                    <a:pt x="424" y="1655"/>
                    <a:pt x="515" y="1426"/>
                    <a:pt x="637" y="1217"/>
                  </a:cubicBezTo>
                  <a:cubicBezTo>
                    <a:pt x="1246" y="1213"/>
                    <a:pt x="1855" y="1206"/>
                    <a:pt x="2463" y="1180"/>
                  </a:cubicBezTo>
                  <a:cubicBezTo>
                    <a:pt x="2484" y="1179"/>
                    <a:pt x="2484" y="1147"/>
                    <a:pt x="2463" y="1147"/>
                  </a:cubicBezTo>
                  <a:cubicBezTo>
                    <a:pt x="1862" y="1151"/>
                    <a:pt x="1259" y="1168"/>
                    <a:pt x="658" y="1185"/>
                  </a:cubicBezTo>
                  <a:cubicBezTo>
                    <a:pt x="729" y="1067"/>
                    <a:pt x="811" y="957"/>
                    <a:pt x="903" y="855"/>
                  </a:cubicBezTo>
                  <a:cubicBezTo>
                    <a:pt x="930" y="855"/>
                    <a:pt x="957" y="855"/>
                    <a:pt x="983" y="855"/>
                  </a:cubicBezTo>
                  <a:cubicBezTo>
                    <a:pt x="1309" y="855"/>
                    <a:pt x="1634" y="831"/>
                    <a:pt x="1957" y="784"/>
                  </a:cubicBezTo>
                  <a:cubicBezTo>
                    <a:pt x="1974" y="782"/>
                    <a:pt x="1970" y="754"/>
                    <a:pt x="1954" y="754"/>
                  </a:cubicBezTo>
                  <a:cubicBezTo>
                    <a:pt x="1954" y="754"/>
                    <a:pt x="1953" y="754"/>
                    <a:pt x="1952" y="754"/>
                  </a:cubicBezTo>
                  <a:cubicBezTo>
                    <a:pt x="1611" y="797"/>
                    <a:pt x="1270" y="821"/>
                    <a:pt x="926" y="830"/>
                  </a:cubicBezTo>
                  <a:cubicBezTo>
                    <a:pt x="1029" y="719"/>
                    <a:pt x="1143" y="618"/>
                    <a:pt x="1268" y="532"/>
                  </a:cubicBezTo>
                  <a:cubicBezTo>
                    <a:pt x="1842" y="508"/>
                    <a:pt x="2419" y="470"/>
                    <a:pt x="2992" y="425"/>
                  </a:cubicBezTo>
                  <a:cubicBezTo>
                    <a:pt x="3015" y="423"/>
                    <a:pt x="3015" y="389"/>
                    <a:pt x="2993" y="389"/>
                  </a:cubicBezTo>
                  <a:cubicBezTo>
                    <a:pt x="2993" y="389"/>
                    <a:pt x="2993" y="389"/>
                    <a:pt x="2992" y="389"/>
                  </a:cubicBezTo>
                  <a:cubicBezTo>
                    <a:pt x="2435" y="415"/>
                    <a:pt x="1877" y="448"/>
                    <a:pt x="1321" y="496"/>
                  </a:cubicBezTo>
                  <a:cubicBezTo>
                    <a:pt x="1486" y="389"/>
                    <a:pt x="1669" y="304"/>
                    <a:pt x="1866" y="250"/>
                  </a:cubicBezTo>
                  <a:cubicBezTo>
                    <a:pt x="2066" y="196"/>
                    <a:pt x="2266" y="170"/>
                    <a:pt x="2462" y="170"/>
                  </a:cubicBezTo>
                  <a:close/>
                  <a:moveTo>
                    <a:pt x="2503" y="0"/>
                  </a:moveTo>
                  <a:cubicBezTo>
                    <a:pt x="2442" y="0"/>
                    <a:pt x="2381" y="3"/>
                    <a:pt x="2320" y="7"/>
                  </a:cubicBezTo>
                  <a:cubicBezTo>
                    <a:pt x="1274" y="84"/>
                    <a:pt x="453" y="865"/>
                    <a:pt x="232" y="1877"/>
                  </a:cubicBezTo>
                  <a:cubicBezTo>
                    <a:pt x="1" y="2937"/>
                    <a:pt x="561" y="4322"/>
                    <a:pt x="1586" y="4786"/>
                  </a:cubicBezTo>
                  <a:cubicBezTo>
                    <a:pt x="1588" y="4787"/>
                    <a:pt x="1591" y="4787"/>
                    <a:pt x="1594" y="4787"/>
                  </a:cubicBezTo>
                  <a:cubicBezTo>
                    <a:pt x="1610" y="4787"/>
                    <a:pt x="1624" y="4769"/>
                    <a:pt x="1609" y="4754"/>
                  </a:cubicBezTo>
                  <a:cubicBezTo>
                    <a:pt x="1608" y="4753"/>
                    <a:pt x="1606" y="4752"/>
                    <a:pt x="1605" y="4750"/>
                  </a:cubicBezTo>
                  <a:lnTo>
                    <a:pt x="1605" y="4750"/>
                  </a:lnTo>
                  <a:cubicBezTo>
                    <a:pt x="1735" y="4842"/>
                    <a:pt x="1898" y="4900"/>
                    <a:pt x="2057" y="4900"/>
                  </a:cubicBezTo>
                  <a:cubicBezTo>
                    <a:pt x="2088" y="4900"/>
                    <a:pt x="2118" y="4898"/>
                    <a:pt x="2148" y="4893"/>
                  </a:cubicBezTo>
                  <a:cubicBezTo>
                    <a:pt x="2150" y="4893"/>
                    <a:pt x="2150" y="4891"/>
                    <a:pt x="2151" y="4891"/>
                  </a:cubicBezTo>
                  <a:cubicBezTo>
                    <a:pt x="2316" y="4918"/>
                    <a:pt x="2485" y="4932"/>
                    <a:pt x="2655" y="4932"/>
                  </a:cubicBezTo>
                  <a:cubicBezTo>
                    <a:pt x="3356" y="4932"/>
                    <a:pt x="4066" y="4700"/>
                    <a:pt x="4524" y="4215"/>
                  </a:cubicBezTo>
                  <a:cubicBezTo>
                    <a:pt x="5210" y="3488"/>
                    <a:pt x="5347" y="2416"/>
                    <a:pt x="4911" y="1526"/>
                  </a:cubicBezTo>
                  <a:cubicBezTo>
                    <a:pt x="4465" y="615"/>
                    <a:pt x="3516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108225" y="4161800"/>
              <a:ext cx="816153" cy="737841"/>
            </a:xfrm>
            <a:custGeom>
              <a:avLst/>
              <a:gdLst/>
              <a:ahLst/>
              <a:cxnLst/>
              <a:rect l="l" t="t" r="r" b="b"/>
              <a:pathLst>
                <a:path w="10279" h="9293" extrusionOk="0">
                  <a:moveTo>
                    <a:pt x="9038" y="141"/>
                  </a:moveTo>
                  <a:cubicBezTo>
                    <a:pt x="9153" y="141"/>
                    <a:pt x="9267" y="172"/>
                    <a:pt x="9377" y="248"/>
                  </a:cubicBezTo>
                  <a:cubicBezTo>
                    <a:pt x="9713" y="479"/>
                    <a:pt x="9619" y="826"/>
                    <a:pt x="9357" y="1183"/>
                  </a:cubicBezTo>
                  <a:cubicBezTo>
                    <a:pt x="9389" y="1082"/>
                    <a:pt x="9419" y="980"/>
                    <a:pt x="9449" y="878"/>
                  </a:cubicBezTo>
                  <a:cubicBezTo>
                    <a:pt x="9453" y="864"/>
                    <a:pt x="9442" y="855"/>
                    <a:pt x="9431" y="855"/>
                  </a:cubicBezTo>
                  <a:cubicBezTo>
                    <a:pt x="9423" y="855"/>
                    <a:pt x="9416" y="859"/>
                    <a:pt x="9413" y="868"/>
                  </a:cubicBezTo>
                  <a:cubicBezTo>
                    <a:pt x="9374" y="998"/>
                    <a:pt x="9334" y="1129"/>
                    <a:pt x="9298" y="1261"/>
                  </a:cubicBezTo>
                  <a:cubicBezTo>
                    <a:pt x="9182" y="1407"/>
                    <a:pt x="9041" y="1554"/>
                    <a:pt x="8893" y="1693"/>
                  </a:cubicBezTo>
                  <a:cubicBezTo>
                    <a:pt x="9007" y="1382"/>
                    <a:pt x="9089" y="1062"/>
                    <a:pt x="9136" y="731"/>
                  </a:cubicBezTo>
                  <a:cubicBezTo>
                    <a:pt x="9138" y="720"/>
                    <a:pt x="9128" y="712"/>
                    <a:pt x="9120" y="712"/>
                  </a:cubicBezTo>
                  <a:cubicBezTo>
                    <a:pt x="9114" y="712"/>
                    <a:pt x="9109" y="716"/>
                    <a:pt x="9107" y="723"/>
                  </a:cubicBezTo>
                  <a:cubicBezTo>
                    <a:pt x="9044" y="1075"/>
                    <a:pt x="8951" y="1417"/>
                    <a:pt x="8829" y="1753"/>
                  </a:cubicBezTo>
                  <a:cubicBezTo>
                    <a:pt x="8685" y="1886"/>
                    <a:pt x="8536" y="2012"/>
                    <a:pt x="8399" y="2124"/>
                  </a:cubicBezTo>
                  <a:cubicBezTo>
                    <a:pt x="8476" y="1893"/>
                    <a:pt x="8541" y="1657"/>
                    <a:pt x="8609" y="1424"/>
                  </a:cubicBezTo>
                  <a:cubicBezTo>
                    <a:pt x="8612" y="1412"/>
                    <a:pt x="8602" y="1404"/>
                    <a:pt x="8592" y="1404"/>
                  </a:cubicBezTo>
                  <a:cubicBezTo>
                    <a:pt x="8586" y="1404"/>
                    <a:pt x="8579" y="1407"/>
                    <a:pt x="8577" y="1416"/>
                  </a:cubicBezTo>
                  <a:cubicBezTo>
                    <a:pt x="8501" y="1663"/>
                    <a:pt x="8419" y="1910"/>
                    <a:pt x="8355" y="2160"/>
                  </a:cubicBezTo>
                  <a:cubicBezTo>
                    <a:pt x="8184" y="2298"/>
                    <a:pt x="8036" y="2414"/>
                    <a:pt x="7939" y="2494"/>
                  </a:cubicBezTo>
                  <a:cubicBezTo>
                    <a:pt x="7991" y="2231"/>
                    <a:pt x="8054" y="1972"/>
                    <a:pt x="8129" y="1714"/>
                  </a:cubicBezTo>
                  <a:cubicBezTo>
                    <a:pt x="8132" y="1705"/>
                    <a:pt x="8124" y="1699"/>
                    <a:pt x="8117" y="1699"/>
                  </a:cubicBezTo>
                  <a:cubicBezTo>
                    <a:pt x="8112" y="1699"/>
                    <a:pt x="8107" y="1702"/>
                    <a:pt x="8105" y="1708"/>
                  </a:cubicBezTo>
                  <a:cubicBezTo>
                    <a:pt x="8023" y="1975"/>
                    <a:pt x="7958" y="2247"/>
                    <a:pt x="7907" y="2521"/>
                  </a:cubicBezTo>
                  <a:cubicBezTo>
                    <a:pt x="7902" y="2526"/>
                    <a:pt x="7896" y="2531"/>
                    <a:pt x="7891" y="2535"/>
                  </a:cubicBezTo>
                  <a:cubicBezTo>
                    <a:pt x="7724" y="2682"/>
                    <a:pt x="7558" y="2830"/>
                    <a:pt x="7393" y="2979"/>
                  </a:cubicBezTo>
                  <a:cubicBezTo>
                    <a:pt x="7490" y="2672"/>
                    <a:pt x="7572" y="2359"/>
                    <a:pt x="7646" y="2045"/>
                  </a:cubicBezTo>
                  <a:cubicBezTo>
                    <a:pt x="7649" y="2031"/>
                    <a:pt x="7638" y="2023"/>
                    <a:pt x="7627" y="2023"/>
                  </a:cubicBezTo>
                  <a:cubicBezTo>
                    <a:pt x="7620" y="2023"/>
                    <a:pt x="7613" y="2026"/>
                    <a:pt x="7611" y="2035"/>
                  </a:cubicBezTo>
                  <a:cubicBezTo>
                    <a:pt x="7530" y="2361"/>
                    <a:pt x="7441" y="2685"/>
                    <a:pt x="7358" y="3011"/>
                  </a:cubicBezTo>
                  <a:cubicBezTo>
                    <a:pt x="7240" y="3117"/>
                    <a:pt x="7121" y="3223"/>
                    <a:pt x="7003" y="3329"/>
                  </a:cubicBezTo>
                  <a:cubicBezTo>
                    <a:pt x="7079" y="2961"/>
                    <a:pt x="7157" y="2593"/>
                    <a:pt x="7242" y="2227"/>
                  </a:cubicBezTo>
                  <a:cubicBezTo>
                    <a:pt x="7245" y="2215"/>
                    <a:pt x="7236" y="2208"/>
                    <a:pt x="7227" y="2208"/>
                  </a:cubicBezTo>
                  <a:cubicBezTo>
                    <a:pt x="7221" y="2208"/>
                    <a:pt x="7215" y="2211"/>
                    <a:pt x="7213" y="2219"/>
                  </a:cubicBezTo>
                  <a:cubicBezTo>
                    <a:pt x="7118" y="2594"/>
                    <a:pt x="7036" y="2971"/>
                    <a:pt x="6976" y="3354"/>
                  </a:cubicBezTo>
                  <a:cubicBezTo>
                    <a:pt x="6842" y="3475"/>
                    <a:pt x="6708" y="3597"/>
                    <a:pt x="6574" y="3718"/>
                  </a:cubicBezTo>
                  <a:cubicBezTo>
                    <a:pt x="6629" y="3477"/>
                    <a:pt x="6680" y="3234"/>
                    <a:pt x="6729" y="2992"/>
                  </a:cubicBezTo>
                  <a:cubicBezTo>
                    <a:pt x="6731" y="2982"/>
                    <a:pt x="6722" y="2975"/>
                    <a:pt x="6714" y="2975"/>
                  </a:cubicBezTo>
                  <a:cubicBezTo>
                    <a:pt x="6709" y="2975"/>
                    <a:pt x="6704" y="2978"/>
                    <a:pt x="6702" y="2985"/>
                  </a:cubicBezTo>
                  <a:cubicBezTo>
                    <a:pt x="6648" y="3236"/>
                    <a:pt x="6595" y="3488"/>
                    <a:pt x="6548" y="3742"/>
                  </a:cubicBezTo>
                  <a:cubicBezTo>
                    <a:pt x="6428" y="3851"/>
                    <a:pt x="6308" y="3959"/>
                    <a:pt x="6188" y="4068"/>
                  </a:cubicBezTo>
                  <a:cubicBezTo>
                    <a:pt x="6250" y="3765"/>
                    <a:pt x="6303" y="3462"/>
                    <a:pt x="6344" y="3156"/>
                  </a:cubicBezTo>
                  <a:cubicBezTo>
                    <a:pt x="6346" y="3145"/>
                    <a:pt x="6336" y="3137"/>
                    <a:pt x="6327" y="3137"/>
                  </a:cubicBezTo>
                  <a:cubicBezTo>
                    <a:pt x="6322" y="3137"/>
                    <a:pt x="6316" y="3140"/>
                    <a:pt x="6315" y="3148"/>
                  </a:cubicBezTo>
                  <a:cubicBezTo>
                    <a:pt x="6268" y="3466"/>
                    <a:pt x="6215" y="3783"/>
                    <a:pt x="6154" y="4099"/>
                  </a:cubicBezTo>
                  <a:cubicBezTo>
                    <a:pt x="6046" y="4197"/>
                    <a:pt x="5937" y="4297"/>
                    <a:pt x="5829" y="4396"/>
                  </a:cubicBezTo>
                  <a:cubicBezTo>
                    <a:pt x="5888" y="4135"/>
                    <a:pt x="5946" y="3873"/>
                    <a:pt x="6000" y="3611"/>
                  </a:cubicBezTo>
                  <a:cubicBezTo>
                    <a:pt x="6002" y="3603"/>
                    <a:pt x="5995" y="3597"/>
                    <a:pt x="5988" y="3597"/>
                  </a:cubicBezTo>
                  <a:cubicBezTo>
                    <a:pt x="5984" y="3597"/>
                    <a:pt x="5979" y="3600"/>
                    <a:pt x="5978" y="3605"/>
                  </a:cubicBezTo>
                  <a:cubicBezTo>
                    <a:pt x="5914" y="3879"/>
                    <a:pt x="5854" y="4152"/>
                    <a:pt x="5796" y="4426"/>
                  </a:cubicBezTo>
                  <a:cubicBezTo>
                    <a:pt x="5783" y="4437"/>
                    <a:pt x="5771" y="4449"/>
                    <a:pt x="5759" y="4460"/>
                  </a:cubicBezTo>
                  <a:cubicBezTo>
                    <a:pt x="5699" y="4355"/>
                    <a:pt x="5631" y="4255"/>
                    <a:pt x="5558" y="4158"/>
                  </a:cubicBezTo>
                  <a:cubicBezTo>
                    <a:pt x="5559" y="4157"/>
                    <a:pt x="5560" y="4156"/>
                    <a:pt x="5560" y="4155"/>
                  </a:cubicBezTo>
                  <a:cubicBezTo>
                    <a:pt x="5580" y="3941"/>
                    <a:pt x="5618" y="3729"/>
                    <a:pt x="5672" y="3521"/>
                  </a:cubicBezTo>
                  <a:cubicBezTo>
                    <a:pt x="5676" y="3510"/>
                    <a:pt x="5667" y="3504"/>
                    <a:pt x="5659" y="3504"/>
                  </a:cubicBezTo>
                  <a:cubicBezTo>
                    <a:pt x="5653" y="3504"/>
                    <a:pt x="5648" y="3507"/>
                    <a:pt x="5645" y="3514"/>
                  </a:cubicBezTo>
                  <a:cubicBezTo>
                    <a:pt x="5587" y="3717"/>
                    <a:pt x="5553" y="3921"/>
                    <a:pt x="5537" y="4132"/>
                  </a:cubicBezTo>
                  <a:cubicBezTo>
                    <a:pt x="5452" y="4022"/>
                    <a:pt x="5361" y="3918"/>
                    <a:pt x="5261" y="3820"/>
                  </a:cubicBezTo>
                  <a:cubicBezTo>
                    <a:pt x="5266" y="3818"/>
                    <a:pt x="5270" y="3816"/>
                    <a:pt x="5270" y="3809"/>
                  </a:cubicBezTo>
                  <a:cubicBezTo>
                    <a:pt x="5273" y="3675"/>
                    <a:pt x="5309" y="3556"/>
                    <a:pt x="5363" y="3434"/>
                  </a:cubicBezTo>
                  <a:cubicBezTo>
                    <a:pt x="5368" y="3422"/>
                    <a:pt x="5359" y="3412"/>
                    <a:pt x="5349" y="3412"/>
                  </a:cubicBezTo>
                  <a:cubicBezTo>
                    <a:pt x="5345" y="3412"/>
                    <a:pt x="5341" y="3414"/>
                    <a:pt x="5337" y="3419"/>
                  </a:cubicBezTo>
                  <a:cubicBezTo>
                    <a:pt x="5268" y="3536"/>
                    <a:pt x="5241" y="3669"/>
                    <a:pt x="5242" y="3804"/>
                  </a:cubicBezTo>
                  <a:cubicBezTo>
                    <a:pt x="5147" y="3711"/>
                    <a:pt x="5046" y="3625"/>
                    <a:pt x="4938" y="3546"/>
                  </a:cubicBezTo>
                  <a:cubicBezTo>
                    <a:pt x="5683" y="2943"/>
                    <a:pt x="6367" y="2255"/>
                    <a:pt x="7071" y="1605"/>
                  </a:cubicBezTo>
                  <a:cubicBezTo>
                    <a:pt x="7431" y="1273"/>
                    <a:pt x="7788" y="938"/>
                    <a:pt x="8150" y="608"/>
                  </a:cubicBezTo>
                  <a:cubicBezTo>
                    <a:pt x="8380" y="399"/>
                    <a:pt x="8709" y="141"/>
                    <a:pt x="9038" y="141"/>
                  </a:cubicBezTo>
                  <a:close/>
                  <a:moveTo>
                    <a:pt x="3241" y="3193"/>
                  </a:moveTo>
                  <a:cubicBezTo>
                    <a:pt x="3915" y="3193"/>
                    <a:pt x="4569" y="3397"/>
                    <a:pt x="5105" y="3896"/>
                  </a:cubicBezTo>
                  <a:cubicBezTo>
                    <a:pt x="6013" y="4741"/>
                    <a:pt x="6273" y="6117"/>
                    <a:pt x="5929" y="7285"/>
                  </a:cubicBezTo>
                  <a:cubicBezTo>
                    <a:pt x="5739" y="7928"/>
                    <a:pt x="5133" y="8493"/>
                    <a:pt x="4556" y="8814"/>
                  </a:cubicBezTo>
                  <a:cubicBezTo>
                    <a:pt x="4147" y="9041"/>
                    <a:pt x="3690" y="9157"/>
                    <a:pt x="3229" y="9157"/>
                  </a:cubicBezTo>
                  <a:cubicBezTo>
                    <a:pt x="3004" y="9157"/>
                    <a:pt x="2778" y="9129"/>
                    <a:pt x="2557" y="9073"/>
                  </a:cubicBezTo>
                  <a:cubicBezTo>
                    <a:pt x="2551" y="9071"/>
                    <a:pt x="2544" y="9071"/>
                    <a:pt x="2539" y="9071"/>
                  </a:cubicBezTo>
                  <a:cubicBezTo>
                    <a:pt x="2522" y="9071"/>
                    <a:pt x="2508" y="9076"/>
                    <a:pt x="2497" y="9086"/>
                  </a:cubicBezTo>
                  <a:cubicBezTo>
                    <a:pt x="2250" y="9011"/>
                    <a:pt x="1994" y="8962"/>
                    <a:pt x="1754" y="8855"/>
                  </a:cubicBezTo>
                  <a:cubicBezTo>
                    <a:pt x="1751" y="8853"/>
                    <a:pt x="1748" y="8853"/>
                    <a:pt x="1744" y="8853"/>
                  </a:cubicBezTo>
                  <a:cubicBezTo>
                    <a:pt x="1741" y="8853"/>
                    <a:pt x="1738" y="8853"/>
                    <a:pt x="1736" y="8855"/>
                  </a:cubicBezTo>
                  <a:cubicBezTo>
                    <a:pt x="991" y="8431"/>
                    <a:pt x="502" y="7692"/>
                    <a:pt x="297" y="6798"/>
                  </a:cubicBezTo>
                  <a:cubicBezTo>
                    <a:pt x="1" y="5506"/>
                    <a:pt x="378" y="4036"/>
                    <a:pt x="1703" y="3509"/>
                  </a:cubicBezTo>
                  <a:cubicBezTo>
                    <a:pt x="2199" y="3312"/>
                    <a:pt x="2726" y="3193"/>
                    <a:pt x="3241" y="3193"/>
                  </a:cubicBezTo>
                  <a:close/>
                  <a:moveTo>
                    <a:pt x="9051" y="0"/>
                  </a:moveTo>
                  <a:cubicBezTo>
                    <a:pt x="8505" y="0"/>
                    <a:pt x="7936" y="617"/>
                    <a:pt x="7595" y="932"/>
                  </a:cubicBezTo>
                  <a:cubicBezTo>
                    <a:pt x="6682" y="1775"/>
                    <a:pt x="5713" y="2586"/>
                    <a:pt x="4858" y="3488"/>
                  </a:cubicBezTo>
                  <a:cubicBezTo>
                    <a:pt x="4619" y="3325"/>
                    <a:pt x="4356" y="3197"/>
                    <a:pt x="4077" y="3114"/>
                  </a:cubicBezTo>
                  <a:cubicBezTo>
                    <a:pt x="3841" y="3044"/>
                    <a:pt x="3599" y="3014"/>
                    <a:pt x="3356" y="3014"/>
                  </a:cubicBezTo>
                  <a:cubicBezTo>
                    <a:pt x="2891" y="3014"/>
                    <a:pt x="2423" y="3123"/>
                    <a:pt x="1985" y="3268"/>
                  </a:cubicBezTo>
                  <a:cubicBezTo>
                    <a:pt x="1387" y="3467"/>
                    <a:pt x="875" y="3787"/>
                    <a:pt x="531" y="4324"/>
                  </a:cubicBezTo>
                  <a:cubicBezTo>
                    <a:pt x="160" y="4903"/>
                    <a:pt x="38" y="5602"/>
                    <a:pt x="102" y="6281"/>
                  </a:cubicBezTo>
                  <a:cubicBezTo>
                    <a:pt x="223" y="7593"/>
                    <a:pt x="1069" y="9173"/>
                    <a:pt x="2552" y="9241"/>
                  </a:cubicBezTo>
                  <a:cubicBezTo>
                    <a:pt x="2553" y="9242"/>
                    <a:pt x="2553" y="9242"/>
                    <a:pt x="2554" y="9242"/>
                  </a:cubicBezTo>
                  <a:cubicBezTo>
                    <a:pt x="2567" y="9242"/>
                    <a:pt x="2577" y="9234"/>
                    <a:pt x="2582" y="9225"/>
                  </a:cubicBezTo>
                  <a:cubicBezTo>
                    <a:pt x="2799" y="9270"/>
                    <a:pt x="3018" y="9293"/>
                    <a:pt x="3236" y="9293"/>
                  </a:cubicBezTo>
                  <a:cubicBezTo>
                    <a:pt x="3627" y="9293"/>
                    <a:pt x="4015" y="9219"/>
                    <a:pt x="4380" y="9061"/>
                  </a:cubicBezTo>
                  <a:cubicBezTo>
                    <a:pt x="4930" y="8823"/>
                    <a:pt x="5502" y="8356"/>
                    <a:pt x="5837" y="7857"/>
                  </a:cubicBezTo>
                  <a:cubicBezTo>
                    <a:pt x="6195" y="7320"/>
                    <a:pt x="6258" y="6557"/>
                    <a:pt x="6206" y="5931"/>
                  </a:cubicBezTo>
                  <a:cubicBezTo>
                    <a:pt x="6168" y="5470"/>
                    <a:pt x="6048" y="5015"/>
                    <a:pt x="5837" y="4605"/>
                  </a:cubicBezTo>
                  <a:cubicBezTo>
                    <a:pt x="6756" y="3789"/>
                    <a:pt x="7680" y="2974"/>
                    <a:pt x="8570" y="2128"/>
                  </a:cubicBezTo>
                  <a:cubicBezTo>
                    <a:pt x="8964" y="1753"/>
                    <a:pt x="10278" y="846"/>
                    <a:pt x="9525" y="187"/>
                  </a:cubicBezTo>
                  <a:cubicBezTo>
                    <a:pt x="9373" y="55"/>
                    <a:pt x="9213" y="0"/>
                    <a:pt x="9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207475" y="4751492"/>
              <a:ext cx="89484" cy="3732"/>
            </a:xfrm>
            <a:custGeom>
              <a:avLst/>
              <a:gdLst/>
              <a:ahLst/>
              <a:cxnLst/>
              <a:rect l="l" t="t" r="r" b="b"/>
              <a:pathLst>
                <a:path w="1127" h="47" extrusionOk="0">
                  <a:moveTo>
                    <a:pt x="15" y="4"/>
                  </a:moveTo>
                  <a:cubicBezTo>
                    <a:pt x="1" y="4"/>
                    <a:pt x="1" y="25"/>
                    <a:pt x="15" y="25"/>
                  </a:cubicBezTo>
                  <a:cubicBezTo>
                    <a:pt x="327" y="33"/>
                    <a:pt x="639" y="47"/>
                    <a:pt x="951" y="47"/>
                  </a:cubicBezTo>
                  <a:cubicBezTo>
                    <a:pt x="1004" y="47"/>
                    <a:pt x="1056" y="46"/>
                    <a:pt x="1109" y="45"/>
                  </a:cubicBezTo>
                  <a:cubicBezTo>
                    <a:pt x="1126" y="45"/>
                    <a:pt x="1126" y="19"/>
                    <a:pt x="1109" y="18"/>
                  </a:cubicBezTo>
                  <a:cubicBezTo>
                    <a:pt x="745" y="0"/>
                    <a:pt x="379" y="6"/>
                    <a:pt x="1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184528" y="4567367"/>
              <a:ext cx="107905" cy="6272"/>
            </a:xfrm>
            <a:custGeom>
              <a:avLst/>
              <a:gdLst/>
              <a:ahLst/>
              <a:cxnLst/>
              <a:rect l="l" t="t" r="r" b="b"/>
              <a:pathLst>
                <a:path w="1359" h="79" extrusionOk="0">
                  <a:moveTo>
                    <a:pt x="1345" y="1"/>
                  </a:moveTo>
                  <a:cubicBezTo>
                    <a:pt x="1344" y="1"/>
                    <a:pt x="1343" y="1"/>
                    <a:pt x="1343" y="1"/>
                  </a:cubicBezTo>
                  <a:cubicBezTo>
                    <a:pt x="943" y="37"/>
                    <a:pt x="545" y="42"/>
                    <a:pt x="145" y="42"/>
                  </a:cubicBezTo>
                  <a:cubicBezTo>
                    <a:pt x="101" y="42"/>
                    <a:pt x="56" y="42"/>
                    <a:pt x="12" y="42"/>
                  </a:cubicBezTo>
                  <a:cubicBezTo>
                    <a:pt x="1" y="42"/>
                    <a:pt x="2" y="58"/>
                    <a:pt x="12" y="59"/>
                  </a:cubicBezTo>
                  <a:cubicBezTo>
                    <a:pt x="168" y="72"/>
                    <a:pt x="324" y="79"/>
                    <a:pt x="480" y="79"/>
                  </a:cubicBezTo>
                  <a:cubicBezTo>
                    <a:pt x="769" y="79"/>
                    <a:pt x="1058" y="58"/>
                    <a:pt x="1343" y="25"/>
                  </a:cubicBezTo>
                  <a:cubicBezTo>
                    <a:pt x="1358" y="24"/>
                    <a:pt x="1359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724100" y="1460125"/>
            <a:ext cx="38745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4767487" y="0"/>
            <a:ext cx="4376535" cy="5159605"/>
          </a:xfrm>
          <a:custGeom>
            <a:avLst/>
            <a:gdLst/>
            <a:ahLst/>
            <a:cxnLst/>
            <a:rect l="l" t="t" r="r" b="b"/>
            <a:pathLst>
              <a:path w="30603" h="36078" extrusionOk="0">
                <a:moveTo>
                  <a:pt x="30602" y="0"/>
                </a:moveTo>
                <a:cubicBezTo>
                  <a:pt x="13702" y="0"/>
                  <a:pt x="15937" y="24690"/>
                  <a:pt x="1" y="36078"/>
                </a:cubicBezTo>
                <a:lnTo>
                  <a:pt x="30602" y="36078"/>
                </a:lnTo>
                <a:lnTo>
                  <a:pt x="30602" y="0"/>
                </a:lnTo>
                <a:close/>
              </a:path>
            </a:pathLst>
          </a:custGeom>
          <a:solidFill>
            <a:schemeClr val="accent6">
              <a:alpha val="68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127875" y="41419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277634" y="42387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713225" y="13405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subTitle" idx="1"/>
          </p:nvPr>
        </p:nvSpPr>
        <p:spPr>
          <a:xfrm>
            <a:off x="724175" y="2662988"/>
            <a:ext cx="38478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/>
          <p:nvPr/>
        </p:nvSpPr>
        <p:spPr>
          <a:xfrm flipH="1">
            <a:off x="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7861175" y="3322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8010934" y="4290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5156723" y="1047026"/>
            <a:ext cx="3023870" cy="2761191"/>
          </a:xfrm>
          <a:custGeom>
            <a:avLst/>
            <a:gdLst/>
            <a:ahLst/>
            <a:cxnLst/>
            <a:rect l="l" t="t" r="r" b="b"/>
            <a:pathLst>
              <a:path w="9359" h="8546" extrusionOk="0">
                <a:moveTo>
                  <a:pt x="3496" y="0"/>
                </a:moveTo>
                <a:cubicBezTo>
                  <a:pt x="3487" y="0"/>
                  <a:pt x="3479" y="1"/>
                  <a:pt x="3470" y="2"/>
                </a:cubicBezTo>
                <a:cubicBezTo>
                  <a:pt x="3361" y="19"/>
                  <a:pt x="3255" y="43"/>
                  <a:pt x="3151" y="73"/>
                </a:cubicBezTo>
                <a:cubicBezTo>
                  <a:pt x="3144" y="74"/>
                  <a:pt x="3137" y="74"/>
                  <a:pt x="3130" y="76"/>
                </a:cubicBezTo>
                <a:cubicBezTo>
                  <a:pt x="3106" y="80"/>
                  <a:pt x="3089" y="86"/>
                  <a:pt x="3073" y="98"/>
                </a:cubicBezTo>
                <a:cubicBezTo>
                  <a:pt x="2313" y="341"/>
                  <a:pt x="1679" y="912"/>
                  <a:pt x="1203" y="1526"/>
                </a:cubicBezTo>
                <a:cubicBezTo>
                  <a:pt x="638" y="2254"/>
                  <a:pt x="270" y="3127"/>
                  <a:pt x="176" y="4038"/>
                </a:cubicBezTo>
                <a:cubicBezTo>
                  <a:pt x="0" y="5746"/>
                  <a:pt x="943" y="7549"/>
                  <a:pt x="2588" y="8228"/>
                </a:cubicBezTo>
                <a:cubicBezTo>
                  <a:pt x="3115" y="8446"/>
                  <a:pt x="3674" y="8546"/>
                  <a:pt x="4234" y="8546"/>
                </a:cubicBezTo>
                <a:cubicBezTo>
                  <a:pt x="5514" y="8546"/>
                  <a:pt x="6805" y="8026"/>
                  <a:pt x="7762" y="7210"/>
                </a:cubicBezTo>
                <a:cubicBezTo>
                  <a:pt x="8486" y="6595"/>
                  <a:pt x="9034" y="5765"/>
                  <a:pt x="9195" y="4830"/>
                </a:cubicBezTo>
                <a:cubicBezTo>
                  <a:pt x="9359" y="3863"/>
                  <a:pt x="9070" y="2946"/>
                  <a:pt x="8472" y="2175"/>
                </a:cubicBezTo>
                <a:cubicBezTo>
                  <a:pt x="7419" y="818"/>
                  <a:pt x="5684" y="14"/>
                  <a:pt x="3949" y="14"/>
                </a:cubicBezTo>
                <a:cubicBezTo>
                  <a:pt x="3890" y="14"/>
                  <a:pt x="3831" y="15"/>
                  <a:pt x="3772" y="17"/>
                </a:cubicBezTo>
                <a:cubicBezTo>
                  <a:pt x="3709" y="20"/>
                  <a:pt x="3646" y="26"/>
                  <a:pt x="3582" y="29"/>
                </a:cubicBezTo>
                <a:cubicBezTo>
                  <a:pt x="3559" y="12"/>
                  <a:pt x="3529" y="0"/>
                  <a:pt x="3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9"/>
          <p:cNvGrpSpPr/>
          <p:nvPr/>
        </p:nvGrpSpPr>
        <p:grpSpPr>
          <a:xfrm>
            <a:off x="3106508" y="-70075"/>
            <a:ext cx="6037242" cy="5213650"/>
            <a:chOff x="3106508" y="-70075"/>
            <a:chExt cx="6037242" cy="5213650"/>
          </a:xfrm>
        </p:grpSpPr>
        <p:sp>
          <p:nvSpPr>
            <p:cNvPr id="105" name="Google Shape;105;p9"/>
            <p:cNvSpPr/>
            <p:nvPr/>
          </p:nvSpPr>
          <p:spPr>
            <a:xfrm>
              <a:off x="7393250" y="-70075"/>
              <a:ext cx="1750500" cy="521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 rot="10800000">
              <a:off x="3106508" y="-69876"/>
              <a:ext cx="4422142" cy="5213451"/>
            </a:xfrm>
            <a:custGeom>
              <a:avLst/>
              <a:gdLst/>
              <a:ahLst/>
              <a:cxnLst/>
              <a:rect l="l" t="t" r="r" b="b"/>
              <a:pathLst>
                <a:path w="30602" h="36078" extrusionOk="0">
                  <a:moveTo>
                    <a:pt x="1" y="0"/>
                  </a:moveTo>
                  <a:lnTo>
                    <a:pt x="1" y="36078"/>
                  </a:lnTo>
                  <a:cubicBezTo>
                    <a:pt x="16901" y="36078"/>
                    <a:pt x="14666" y="11388"/>
                    <a:pt x="3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-152400" y="2907575"/>
            <a:ext cx="2299245" cy="2235918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1287300" y="3096300"/>
            <a:ext cx="2643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2"/>
          </p:nvPr>
        </p:nvSpPr>
        <p:spPr>
          <a:xfrm>
            <a:off x="5553200" y="1839900"/>
            <a:ext cx="2532900" cy="14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8310722" y="260262"/>
            <a:ext cx="558693" cy="659180"/>
            <a:chOff x="317700" y="162913"/>
            <a:chExt cx="664399" cy="753177"/>
          </a:xfrm>
        </p:grpSpPr>
        <p:sp>
          <p:nvSpPr>
            <p:cNvPr id="112" name="Google Shape;112;p9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>
            <a:off x="0" y="0"/>
            <a:ext cx="2734365" cy="3223659"/>
          </a:xfrm>
          <a:custGeom>
            <a:avLst/>
            <a:gdLst/>
            <a:ahLst/>
            <a:cxnLst/>
            <a:rect l="l" t="t" r="r" b="b"/>
            <a:pathLst>
              <a:path w="30602" h="36078" extrusionOk="0">
                <a:moveTo>
                  <a:pt x="1" y="0"/>
                </a:moveTo>
                <a:lnTo>
                  <a:pt x="1" y="36078"/>
                </a:lnTo>
                <a:cubicBezTo>
                  <a:pt x="16901" y="36078"/>
                  <a:pt x="14666" y="11388"/>
                  <a:pt x="30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 rot="-5400000">
            <a:off x="1608546" y="2286738"/>
            <a:ext cx="136452" cy="368480"/>
            <a:chOff x="1478100" y="2117375"/>
            <a:chExt cx="191970" cy="518402"/>
          </a:xfrm>
        </p:grpSpPr>
        <p:sp>
          <p:nvSpPr>
            <p:cNvPr id="208" name="Google Shape;208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34475" y="1740650"/>
            <a:ext cx="21438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2"/>
          </p:nvPr>
        </p:nvSpPr>
        <p:spPr>
          <a:xfrm>
            <a:off x="2134475" y="2072100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6"/>
          <p:cNvGrpSpPr/>
          <p:nvPr/>
        </p:nvGrpSpPr>
        <p:grpSpPr>
          <a:xfrm rot="-5400000">
            <a:off x="5088896" y="2286738"/>
            <a:ext cx="136452" cy="368480"/>
            <a:chOff x="1478100" y="2117375"/>
            <a:chExt cx="191970" cy="518402"/>
          </a:xfrm>
        </p:grpSpPr>
        <p:sp>
          <p:nvSpPr>
            <p:cNvPr id="213" name="Google Shape;213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16"/>
          <p:cNvSpPr txBox="1">
            <a:spLocks noGrp="1"/>
          </p:cNvSpPr>
          <p:nvPr>
            <p:ph type="subTitle" idx="3"/>
          </p:nvPr>
        </p:nvSpPr>
        <p:spPr>
          <a:xfrm>
            <a:off x="5614825" y="1740650"/>
            <a:ext cx="28575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4"/>
          </p:nvPr>
        </p:nvSpPr>
        <p:spPr>
          <a:xfrm>
            <a:off x="5614825" y="2072100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5400000">
            <a:off x="1608546" y="3735063"/>
            <a:ext cx="136452" cy="368480"/>
            <a:chOff x="1478100" y="2117375"/>
            <a:chExt cx="191970" cy="518402"/>
          </a:xfrm>
        </p:grpSpPr>
        <p:sp>
          <p:nvSpPr>
            <p:cNvPr id="218" name="Google Shape;218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6"/>
          <p:cNvSpPr txBox="1">
            <a:spLocks noGrp="1"/>
          </p:cNvSpPr>
          <p:nvPr>
            <p:ph type="subTitle" idx="5"/>
          </p:nvPr>
        </p:nvSpPr>
        <p:spPr>
          <a:xfrm>
            <a:off x="2134475" y="3188975"/>
            <a:ext cx="21438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ubTitle" idx="6"/>
          </p:nvPr>
        </p:nvSpPr>
        <p:spPr>
          <a:xfrm>
            <a:off x="2134475" y="3560489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 rot="-5400000">
            <a:off x="5088896" y="3735063"/>
            <a:ext cx="136452" cy="368480"/>
            <a:chOff x="1478100" y="2117375"/>
            <a:chExt cx="191970" cy="518402"/>
          </a:xfrm>
        </p:grpSpPr>
        <p:sp>
          <p:nvSpPr>
            <p:cNvPr id="223" name="Google Shape;223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16"/>
          <p:cNvSpPr txBox="1">
            <a:spLocks noGrp="1"/>
          </p:cNvSpPr>
          <p:nvPr>
            <p:ph type="subTitle" idx="7"/>
          </p:nvPr>
        </p:nvSpPr>
        <p:spPr>
          <a:xfrm>
            <a:off x="5614825" y="3188975"/>
            <a:ext cx="235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8"/>
          </p:nvPr>
        </p:nvSpPr>
        <p:spPr>
          <a:xfrm>
            <a:off x="5614825" y="3560489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840990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322572" y="209912"/>
            <a:ext cx="558693" cy="659180"/>
            <a:chOff x="317700" y="162913"/>
            <a:chExt cx="664399" cy="753177"/>
          </a:xfrm>
        </p:grpSpPr>
        <p:sp>
          <p:nvSpPr>
            <p:cNvPr id="229" name="Google Shape;229;p16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7702448" y="3632297"/>
            <a:ext cx="1123568" cy="1308097"/>
          </a:xfrm>
          <a:custGeom>
            <a:avLst/>
            <a:gdLst/>
            <a:ahLst/>
            <a:cxnLst/>
            <a:rect l="l" t="t" r="r" b="b"/>
            <a:pathLst>
              <a:path w="8578" h="9987" extrusionOk="0">
                <a:moveTo>
                  <a:pt x="7415" y="125"/>
                </a:moveTo>
                <a:cubicBezTo>
                  <a:pt x="7632" y="193"/>
                  <a:pt x="7854" y="253"/>
                  <a:pt x="8044" y="382"/>
                </a:cubicBezTo>
                <a:cubicBezTo>
                  <a:pt x="8227" y="505"/>
                  <a:pt x="8317" y="661"/>
                  <a:pt x="8427" y="838"/>
                </a:cubicBezTo>
                <a:cubicBezTo>
                  <a:pt x="8423" y="841"/>
                  <a:pt x="8418" y="843"/>
                  <a:pt x="8413" y="847"/>
                </a:cubicBezTo>
                <a:cubicBezTo>
                  <a:pt x="8266" y="982"/>
                  <a:pt x="8148" y="1169"/>
                  <a:pt x="8039" y="1342"/>
                </a:cubicBezTo>
                <a:cubicBezTo>
                  <a:pt x="7955" y="1206"/>
                  <a:pt x="7854" y="1086"/>
                  <a:pt x="7775" y="1019"/>
                </a:cubicBezTo>
                <a:cubicBezTo>
                  <a:pt x="7636" y="899"/>
                  <a:pt x="7300" y="704"/>
                  <a:pt x="7010" y="653"/>
                </a:cubicBezTo>
                <a:cubicBezTo>
                  <a:pt x="7016" y="648"/>
                  <a:pt x="7020" y="643"/>
                  <a:pt x="7023" y="634"/>
                </a:cubicBezTo>
                <a:cubicBezTo>
                  <a:pt x="7036" y="588"/>
                  <a:pt x="7111" y="524"/>
                  <a:pt x="7141" y="485"/>
                </a:cubicBezTo>
                <a:cubicBezTo>
                  <a:pt x="7178" y="438"/>
                  <a:pt x="7215" y="391"/>
                  <a:pt x="7252" y="344"/>
                </a:cubicBezTo>
                <a:cubicBezTo>
                  <a:pt x="7307" y="274"/>
                  <a:pt x="7370" y="203"/>
                  <a:pt x="7415" y="125"/>
                </a:cubicBezTo>
                <a:close/>
                <a:moveTo>
                  <a:pt x="6936" y="781"/>
                </a:moveTo>
                <a:cubicBezTo>
                  <a:pt x="7160" y="781"/>
                  <a:pt x="7410" y="919"/>
                  <a:pt x="7573" y="1034"/>
                </a:cubicBezTo>
                <a:cubicBezTo>
                  <a:pt x="7781" y="1180"/>
                  <a:pt x="8396" y="1779"/>
                  <a:pt x="7882" y="1962"/>
                </a:cubicBezTo>
                <a:cubicBezTo>
                  <a:pt x="7819" y="1724"/>
                  <a:pt x="7562" y="1428"/>
                  <a:pt x="7435" y="1332"/>
                </a:cubicBezTo>
                <a:cubicBezTo>
                  <a:pt x="7256" y="1194"/>
                  <a:pt x="6887" y="959"/>
                  <a:pt x="6594" y="953"/>
                </a:cubicBezTo>
                <a:cubicBezTo>
                  <a:pt x="6684" y="827"/>
                  <a:pt x="6806" y="781"/>
                  <a:pt x="6936" y="781"/>
                </a:cubicBezTo>
                <a:close/>
                <a:moveTo>
                  <a:pt x="6730" y="1882"/>
                </a:moveTo>
                <a:cubicBezTo>
                  <a:pt x="6748" y="1897"/>
                  <a:pt x="6766" y="1911"/>
                  <a:pt x="6783" y="1927"/>
                </a:cubicBezTo>
                <a:cubicBezTo>
                  <a:pt x="6811" y="1953"/>
                  <a:pt x="6837" y="1979"/>
                  <a:pt x="6864" y="2006"/>
                </a:cubicBezTo>
                <a:cubicBezTo>
                  <a:pt x="6859" y="2010"/>
                  <a:pt x="6856" y="2013"/>
                  <a:pt x="6851" y="2019"/>
                </a:cubicBezTo>
                <a:cubicBezTo>
                  <a:pt x="6812" y="2068"/>
                  <a:pt x="6772" y="2117"/>
                  <a:pt x="6732" y="2167"/>
                </a:cubicBezTo>
                <a:cubicBezTo>
                  <a:pt x="6736" y="2072"/>
                  <a:pt x="6739" y="1975"/>
                  <a:pt x="6730" y="1882"/>
                </a:cubicBezTo>
                <a:close/>
                <a:moveTo>
                  <a:pt x="6596" y="1082"/>
                </a:moveTo>
                <a:cubicBezTo>
                  <a:pt x="6820" y="1082"/>
                  <a:pt x="7073" y="1246"/>
                  <a:pt x="7238" y="1359"/>
                </a:cubicBezTo>
                <a:cubicBezTo>
                  <a:pt x="7358" y="1440"/>
                  <a:pt x="8086" y="2011"/>
                  <a:pt x="7625" y="2185"/>
                </a:cubicBezTo>
                <a:cubicBezTo>
                  <a:pt x="7622" y="2186"/>
                  <a:pt x="7620" y="2189"/>
                  <a:pt x="7617" y="2190"/>
                </a:cubicBezTo>
                <a:cubicBezTo>
                  <a:pt x="7546" y="1965"/>
                  <a:pt x="7323" y="1762"/>
                  <a:pt x="7172" y="1623"/>
                </a:cubicBezTo>
                <a:cubicBezTo>
                  <a:pt x="6964" y="1433"/>
                  <a:pt x="6710" y="1184"/>
                  <a:pt x="6408" y="1184"/>
                </a:cubicBezTo>
                <a:cubicBezTo>
                  <a:pt x="6385" y="1184"/>
                  <a:pt x="6361" y="1185"/>
                  <a:pt x="6337" y="1188"/>
                </a:cubicBezTo>
                <a:cubicBezTo>
                  <a:pt x="6335" y="1188"/>
                  <a:pt x="6334" y="1188"/>
                  <a:pt x="6333" y="1189"/>
                </a:cubicBezTo>
                <a:cubicBezTo>
                  <a:pt x="6409" y="1112"/>
                  <a:pt x="6500" y="1082"/>
                  <a:pt x="6596" y="1082"/>
                </a:cubicBezTo>
                <a:close/>
                <a:moveTo>
                  <a:pt x="6576" y="1765"/>
                </a:moveTo>
                <a:lnTo>
                  <a:pt x="6576" y="1765"/>
                </a:lnTo>
                <a:cubicBezTo>
                  <a:pt x="6615" y="1791"/>
                  <a:pt x="6652" y="1819"/>
                  <a:pt x="6690" y="1848"/>
                </a:cubicBezTo>
                <a:cubicBezTo>
                  <a:pt x="6686" y="1852"/>
                  <a:pt x="6683" y="1856"/>
                  <a:pt x="6682" y="1863"/>
                </a:cubicBezTo>
                <a:cubicBezTo>
                  <a:pt x="6669" y="1982"/>
                  <a:pt x="6677" y="2108"/>
                  <a:pt x="6682" y="2230"/>
                </a:cubicBezTo>
                <a:cubicBezTo>
                  <a:pt x="6644" y="2275"/>
                  <a:pt x="6608" y="2323"/>
                  <a:pt x="6570" y="2368"/>
                </a:cubicBezTo>
                <a:cubicBezTo>
                  <a:pt x="6578" y="2191"/>
                  <a:pt x="6574" y="2011"/>
                  <a:pt x="6548" y="1836"/>
                </a:cubicBezTo>
                <a:cubicBezTo>
                  <a:pt x="6554" y="1829"/>
                  <a:pt x="6560" y="1821"/>
                  <a:pt x="6566" y="1814"/>
                </a:cubicBezTo>
                <a:cubicBezTo>
                  <a:pt x="6579" y="1799"/>
                  <a:pt x="6581" y="1781"/>
                  <a:pt x="6576" y="1765"/>
                </a:cubicBezTo>
                <a:close/>
                <a:moveTo>
                  <a:pt x="6349" y="1316"/>
                </a:moveTo>
                <a:cubicBezTo>
                  <a:pt x="6582" y="1316"/>
                  <a:pt x="6889" y="1534"/>
                  <a:pt x="7046" y="1677"/>
                </a:cubicBezTo>
                <a:cubicBezTo>
                  <a:pt x="7121" y="1744"/>
                  <a:pt x="7195" y="1813"/>
                  <a:pt x="7264" y="1887"/>
                </a:cubicBezTo>
                <a:cubicBezTo>
                  <a:pt x="7329" y="1956"/>
                  <a:pt x="7387" y="2031"/>
                  <a:pt x="7437" y="2111"/>
                </a:cubicBezTo>
                <a:cubicBezTo>
                  <a:pt x="7575" y="2301"/>
                  <a:pt x="7499" y="2440"/>
                  <a:pt x="7211" y="2527"/>
                </a:cubicBezTo>
                <a:cubicBezTo>
                  <a:pt x="7244" y="2483"/>
                  <a:pt x="7278" y="2440"/>
                  <a:pt x="7311" y="2397"/>
                </a:cubicBezTo>
                <a:cubicBezTo>
                  <a:pt x="7317" y="2389"/>
                  <a:pt x="7320" y="2381"/>
                  <a:pt x="7323" y="2374"/>
                </a:cubicBezTo>
                <a:cubicBezTo>
                  <a:pt x="7333" y="2356"/>
                  <a:pt x="7336" y="2334"/>
                  <a:pt x="7320" y="2312"/>
                </a:cubicBezTo>
                <a:cubicBezTo>
                  <a:pt x="7082" y="1990"/>
                  <a:pt x="6706" y="1571"/>
                  <a:pt x="6290" y="1487"/>
                </a:cubicBezTo>
                <a:cubicBezTo>
                  <a:pt x="6280" y="1470"/>
                  <a:pt x="6263" y="1459"/>
                  <a:pt x="6244" y="1459"/>
                </a:cubicBezTo>
                <a:cubicBezTo>
                  <a:pt x="6232" y="1459"/>
                  <a:pt x="6219" y="1463"/>
                  <a:pt x="6208" y="1475"/>
                </a:cubicBezTo>
                <a:cubicBezTo>
                  <a:pt x="6156" y="1525"/>
                  <a:pt x="6106" y="1578"/>
                  <a:pt x="6054" y="1628"/>
                </a:cubicBezTo>
                <a:cubicBezTo>
                  <a:pt x="6091" y="1398"/>
                  <a:pt x="6206" y="1316"/>
                  <a:pt x="6349" y="1316"/>
                </a:cubicBezTo>
                <a:close/>
                <a:moveTo>
                  <a:pt x="6495" y="1900"/>
                </a:moveTo>
                <a:cubicBezTo>
                  <a:pt x="6505" y="2082"/>
                  <a:pt x="6513" y="2262"/>
                  <a:pt x="6509" y="2444"/>
                </a:cubicBezTo>
                <a:cubicBezTo>
                  <a:pt x="6456" y="2509"/>
                  <a:pt x="6403" y="2576"/>
                  <a:pt x="6351" y="2641"/>
                </a:cubicBezTo>
                <a:cubicBezTo>
                  <a:pt x="6358" y="2541"/>
                  <a:pt x="6349" y="2438"/>
                  <a:pt x="6350" y="2337"/>
                </a:cubicBezTo>
                <a:cubicBezTo>
                  <a:pt x="6351" y="2247"/>
                  <a:pt x="6360" y="2156"/>
                  <a:pt x="6356" y="2067"/>
                </a:cubicBezTo>
                <a:cubicBezTo>
                  <a:pt x="6403" y="2011"/>
                  <a:pt x="6449" y="1955"/>
                  <a:pt x="6495" y="1900"/>
                </a:cubicBezTo>
                <a:close/>
                <a:moveTo>
                  <a:pt x="6287" y="2149"/>
                </a:moveTo>
                <a:lnTo>
                  <a:pt x="6287" y="2149"/>
                </a:lnTo>
                <a:cubicBezTo>
                  <a:pt x="6269" y="2315"/>
                  <a:pt x="6279" y="2503"/>
                  <a:pt x="6312" y="2653"/>
                </a:cubicBezTo>
                <a:cubicBezTo>
                  <a:pt x="6313" y="2662"/>
                  <a:pt x="6321" y="2667"/>
                  <a:pt x="6328" y="2667"/>
                </a:cubicBezTo>
                <a:cubicBezTo>
                  <a:pt x="6329" y="2667"/>
                  <a:pt x="6329" y="2667"/>
                  <a:pt x="6330" y="2667"/>
                </a:cubicBezTo>
                <a:lnTo>
                  <a:pt x="6330" y="2667"/>
                </a:lnTo>
                <a:cubicBezTo>
                  <a:pt x="6265" y="2747"/>
                  <a:pt x="6199" y="2828"/>
                  <a:pt x="6134" y="2908"/>
                </a:cubicBezTo>
                <a:cubicBezTo>
                  <a:pt x="6134" y="2717"/>
                  <a:pt x="6137" y="2525"/>
                  <a:pt x="6134" y="2334"/>
                </a:cubicBezTo>
                <a:cubicBezTo>
                  <a:pt x="6185" y="2272"/>
                  <a:pt x="6236" y="2211"/>
                  <a:pt x="6287" y="2149"/>
                </a:cubicBezTo>
                <a:close/>
                <a:moveTo>
                  <a:pt x="6069" y="2411"/>
                </a:moveTo>
                <a:cubicBezTo>
                  <a:pt x="6063" y="2594"/>
                  <a:pt x="6073" y="2782"/>
                  <a:pt x="6088" y="2963"/>
                </a:cubicBezTo>
                <a:cubicBezTo>
                  <a:pt x="6021" y="3046"/>
                  <a:pt x="5954" y="3129"/>
                  <a:pt x="5886" y="3212"/>
                </a:cubicBezTo>
                <a:cubicBezTo>
                  <a:pt x="5898" y="3013"/>
                  <a:pt x="5910" y="2810"/>
                  <a:pt x="5901" y="2612"/>
                </a:cubicBezTo>
                <a:cubicBezTo>
                  <a:pt x="5957" y="2545"/>
                  <a:pt x="6013" y="2478"/>
                  <a:pt x="6069" y="2411"/>
                </a:cubicBezTo>
                <a:close/>
                <a:moveTo>
                  <a:pt x="5834" y="2693"/>
                </a:moveTo>
                <a:lnTo>
                  <a:pt x="5834" y="2693"/>
                </a:lnTo>
                <a:cubicBezTo>
                  <a:pt x="5826" y="2883"/>
                  <a:pt x="5834" y="3078"/>
                  <a:pt x="5841" y="3267"/>
                </a:cubicBezTo>
                <a:cubicBezTo>
                  <a:pt x="5786" y="3334"/>
                  <a:pt x="5732" y="3401"/>
                  <a:pt x="5677" y="3468"/>
                </a:cubicBezTo>
                <a:cubicBezTo>
                  <a:pt x="5693" y="3265"/>
                  <a:pt x="5708" y="3055"/>
                  <a:pt x="5701" y="2853"/>
                </a:cubicBezTo>
                <a:cubicBezTo>
                  <a:pt x="5745" y="2800"/>
                  <a:pt x="5790" y="2746"/>
                  <a:pt x="5834" y="2693"/>
                </a:cubicBezTo>
                <a:close/>
                <a:moveTo>
                  <a:pt x="5637" y="2929"/>
                </a:moveTo>
                <a:lnTo>
                  <a:pt x="5637" y="2929"/>
                </a:lnTo>
                <a:cubicBezTo>
                  <a:pt x="5621" y="3128"/>
                  <a:pt x="5625" y="3334"/>
                  <a:pt x="5626" y="3530"/>
                </a:cubicBezTo>
                <a:cubicBezTo>
                  <a:pt x="5579" y="3587"/>
                  <a:pt x="5533" y="3644"/>
                  <a:pt x="5487" y="3699"/>
                </a:cubicBezTo>
                <a:cubicBezTo>
                  <a:pt x="5493" y="3500"/>
                  <a:pt x="5502" y="3299"/>
                  <a:pt x="5495" y="3101"/>
                </a:cubicBezTo>
                <a:cubicBezTo>
                  <a:pt x="5542" y="3044"/>
                  <a:pt x="5590" y="2987"/>
                  <a:pt x="5637" y="2929"/>
                </a:cubicBezTo>
                <a:close/>
                <a:moveTo>
                  <a:pt x="5445" y="3161"/>
                </a:moveTo>
                <a:cubicBezTo>
                  <a:pt x="5426" y="3354"/>
                  <a:pt x="5433" y="3555"/>
                  <a:pt x="5447" y="3748"/>
                </a:cubicBezTo>
                <a:cubicBezTo>
                  <a:pt x="5382" y="3826"/>
                  <a:pt x="5317" y="3905"/>
                  <a:pt x="5253" y="3983"/>
                </a:cubicBezTo>
                <a:cubicBezTo>
                  <a:pt x="5254" y="3781"/>
                  <a:pt x="5267" y="3577"/>
                  <a:pt x="5266" y="3376"/>
                </a:cubicBezTo>
                <a:cubicBezTo>
                  <a:pt x="5325" y="3304"/>
                  <a:pt x="5385" y="3232"/>
                  <a:pt x="5445" y="3161"/>
                </a:cubicBezTo>
                <a:close/>
                <a:moveTo>
                  <a:pt x="5199" y="3456"/>
                </a:moveTo>
                <a:cubicBezTo>
                  <a:pt x="5186" y="3642"/>
                  <a:pt x="5197" y="3832"/>
                  <a:pt x="5208" y="4015"/>
                </a:cubicBezTo>
                <a:cubicBezTo>
                  <a:pt x="5209" y="4021"/>
                  <a:pt x="5212" y="4025"/>
                  <a:pt x="5215" y="4029"/>
                </a:cubicBezTo>
                <a:cubicBezTo>
                  <a:pt x="5168" y="4085"/>
                  <a:pt x="5121" y="4142"/>
                  <a:pt x="5074" y="4199"/>
                </a:cubicBezTo>
                <a:cubicBezTo>
                  <a:pt x="5084" y="4002"/>
                  <a:pt x="5091" y="3797"/>
                  <a:pt x="5076" y="3602"/>
                </a:cubicBezTo>
                <a:cubicBezTo>
                  <a:pt x="5117" y="3554"/>
                  <a:pt x="5158" y="3505"/>
                  <a:pt x="5199" y="3456"/>
                </a:cubicBezTo>
                <a:close/>
                <a:moveTo>
                  <a:pt x="5012" y="3680"/>
                </a:moveTo>
                <a:cubicBezTo>
                  <a:pt x="5003" y="3872"/>
                  <a:pt x="5012" y="4071"/>
                  <a:pt x="5022" y="4262"/>
                </a:cubicBezTo>
                <a:cubicBezTo>
                  <a:pt x="4961" y="4335"/>
                  <a:pt x="4901" y="4408"/>
                  <a:pt x="4840" y="4482"/>
                </a:cubicBezTo>
                <a:cubicBezTo>
                  <a:pt x="4861" y="4272"/>
                  <a:pt x="4874" y="4060"/>
                  <a:pt x="4870" y="3850"/>
                </a:cubicBezTo>
                <a:cubicBezTo>
                  <a:pt x="4917" y="3793"/>
                  <a:pt x="4965" y="3737"/>
                  <a:pt x="5012" y="3680"/>
                </a:cubicBezTo>
                <a:close/>
                <a:moveTo>
                  <a:pt x="4817" y="3913"/>
                </a:moveTo>
                <a:cubicBezTo>
                  <a:pt x="4809" y="4119"/>
                  <a:pt x="4806" y="4325"/>
                  <a:pt x="4800" y="4530"/>
                </a:cubicBezTo>
                <a:cubicBezTo>
                  <a:pt x="4749" y="4592"/>
                  <a:pt x="4697" y="4653"/>
                  <a:pt x="4647" y="4715"/>
                </a:cubicBezTo>
                <a:cubicBezTo>
                  <a:pt x="4665" y="4504"/>
                  <a:pt x="4683" y="4287"/>
                  <a:pt x="4683" y="4075"/>
                </a:cubicBezTo>
                <a:cubicBezTo>
                  <a:pt x="4727" y="4021"/>
                  <a:pt x="4772" y="3967"/>
                  <a:pt x="4817" y="3913"/>
                </a:cubicBezTo>
                <a:close/>
                <a:moveTo>
                  <a:pt x="4621" y="4149"/>
                </a:moveTo>
                <a:cubicBezTo>
                  <a:pt x="4606" y="4353"/>
                  <a:pt x="4607" y="4560"/>
                  <a:pt x="4607" y="4762"/>
                </a:cubicBezTo>
                <a:cubicBezTo>
                  <a:pt x="4566" y="4811"/>
                  <a:pt x="4526" y="4859"/>
                  <a:pt x="4486" y="4908"/>
                </a:cubicBezTo>
                <a:cubicBezTo>
                  <a:pt x="4487" y="4713"/>
                  <a:pt x="4491" y="4516"/>
                  <a:pt x="4476" y="4324"/>
                </a:cubicBezTo>
                <a:cubicBezTo>
                  <a:pt x="4524" y="4265"/>
                  <a:pt x="4573" y="4208"/>
                  <a:pt x="4621" y="4149"/>
                </a:cubicBezTo>
                <a:close/>
                <a:moveTo>
                  <a:pt x="4421" y="4389"/>
                </a:moveTo>
                <a:lnTo>
                  <a:pt x="4421" y="4389"/>
                </a:lnTo>
                <a:cubicBezTo>
                  <a:pt x="4409" y="4580"/>
                  <a:pt x="4422" y="4777"/>
                  <a:pt x="4437" y="4967"/>
                </a:cubicBezTo>
                <a:cubicBezTo>
                  <a:pt x="4368" y="5049"/>
                  <a:pt x="4300" y="5131"/>
                  <a:pt x="4232" y="5213"/>
                </a:cubicBezTo>
                <a:cubicBezTo>
                  <a:pt x="4249" y="5001"/>
                  <a:pt x="4265" y="4787"/>
                  <a:pt x="4269" y="4573"/>
                </a:cubicBezTo>
                <a:cubicBezTo>
                  <a:pt x="4319" y="4512"/>
                  <a:pt x="4370" y="4451"/>
                  <a:pt x="4421" y="4389"/>
                </a:cubicBezTo>
                <a:close/>
                <a:moveTo>
                  <a:pt x="4213" y="4641"/>
                </a:moveTo>
                <a:cubicBezTo>
                  <a:pt x="4198" y="4848"/>
                  <a:pt x="4195" y="5058"/>
                  <a:pt x="4189" y="5265"/>
                </a:cubicBezTo>
                <a:cubicBezTo>
                  <a:pt x="4144" y="5320"/>
                  <a:pt x="4098" y="5375"/>
                  <a:pt x="4052" y="5429"/>
                </a:cubicBezTo>
                <a:cubicBezTo>
                  <a:pt x="4064" y="5340"/>
                  <a:pt x="4064" y="5248"/>
                  <a:pt x="4069" y="5158"/>
                </a:cubicBezTo>
                <a:cubicBezTo>
                  <a:pt x="4075" y="5037"/>
                  <a:pt x="4084" y="4917"/>
                  <a:pt x="4085" y="4796"/>
                </a:cubicBezTo>
                <a:cubicBezTo>
                  <a:pt x="4128" y="4744"/>
                  <a:pt x="4171" y="4693"/>
                  <a:pt x="4213" y="4641"/>
                </a:cubicBezTo>
                <a:close/>
                <a:moveTo>
                  <a:pt x="4028" y="4866"/>
                </a:moveTo>
                <a:lnTo>
                  <a:pt x="4028" y="4866"/>
                </a:lnTo>
                <a:cubicBezTo>
                  <a:pt x="4022" y="4963"/>
                  <a:pt x="4020" y="5061"/>
                  <a:pt x="4016" y="5158"/>
                </a:cubicBezTo>
                <a:cubicBezTo>
                  <a:pt x="4011" y="5264"/>
                  <a:pt x="4001" y="5373"/>
                  <a:pt x="4011" y="5480"/>
                </a:cubicBezTo>
                <a:cubicBezTo>
                  <a:pt x="3953" y="5550"/>
                  <a:pt x="3895" y="5619"/>
                  <a:pt x="3837" y="5689"/>
                </a:cubicBezTo>
                <a:cubicBezTo>
                  <a:pt x="3857" y="5480"/>
                  <a:pt x="3878" y="5265"/>
                  <a:pt x="3871" y="5058"/>
                </a:cubicBezTo>
                <a:cubicBezTo>
                  <a:pt x="3896" y="5028"/>
                  <a:pt x="3919" y="4998"/>
                  <a:pt x="3944" y="4968"/>
                </a:cubicBezTo>
                <a:cubicBezTo>
                  <a:pt x="3972" y="4934"/>
                  <a:pt x="4000" y="4900"/>
                  <a:pt x="4028" y="4866"/>
                </a:cubicBezTo>
                <a:close/>
                <a:moveTo>
                  <a:pt x="3819" y="5123"/>
                </a:moveTo>
                <a:lnTo>
                  <a:pt x="3819" y="5123"/>
                </a:lnTo>
                <a:cubicBezTo>
                  <a:pt x="3795" y="5328"/>
                  <a:pt x="3794" y="5541"/>
                  <a:pt x="3789" y="5746"/>
                </a:cubicBezTo>
                <a:cubicBezTo>
                  <a:pt x="3730" y="5819"/>
                  <a:pt x="3671" y="5890"/>
                  <a:pt x="3611" y="5963"/>
                </a:cubicBezTo>
                <a:cubicBezTo>
                  <a:pt x="3643" y="5743"/>
                  <a:pt x="3670" y="5519"/>
                  <a:pt x="3678" y="5299"/>
                </a:cubicBezTo>
                <a:cubicBezTo>
                  <a:pt x="3725" y="5240"/>
                  <a:pt x="3772" y="5182"/>
                  <a:pt x="3819" y="5123"/>
                </a:cubicBezTo>
                <a:close/>
                <a:moveTo>
                  <a:pt x="3615" y="5378"/>
                </a:moveTo>
                <a:lnTo>
                  <a:pt x="3615" y="5378"/>
                </a:lnTo>
                <a:cubicBezTo>
                  <a:pt x="3585" y="5592"/>
                  <a:pt x="3570" y="5811"/>
                  <a:pt x="3559" y="6025"/>
                </a:cubicBezTo>
                <a:cubicBezTo>
                  <a:pt x="3508" y="6087"/>
                  <a:pt x="3457" y="6149"/>
                  <a:pt x="3405" y="6211"/>
                </a:cubicBezTo>
                <a:cubicBezTo>
                  <a:pt x="3435" y="6013"/>
                  <a:pt x="3456" y="5801"/>
                  <a:pt x="3430" y="5611"/>
                </a:cubicBezTo>
                <a:cubicBezTo>
                  <a:pt x="3492" y="5533"/>
                  <a:pt x="3554" y="5456"/>
                  <a:pt x="3615" y="5378"/>
                </a:cubicBezTo>
                <a:close/>
                <a:moveTo>
                  <a:pt x="3385" y="5669"/>
                </a:moveTo>
                <a:lnTo>
                  <a:pt x="3385" y="5669"/>
                </a:lnTo>
                <a:cubicBezTo>
                  <a:pt x="3359" y="5869"/>
                  <a:pt x="3359" y="6079"/>
                  <a:pt x="3348" y="6281"/>
                </a:cubicBezTo>
                <a:cubicBezTo>
                  <a:pt x="3296" y="6344"/>
                  <a:pt x="3244" y="6407"/>
                  <a:pt x="3192" y="6470"/>
                </a:cubicBezTo>
                <a:cubicBezTo>
                  <a:pt x="3207" y="6276"/>
                  <a:pt x="3223" y="6076"/>
                  <a:pt x="3216" y="5884"/>
                </a:cubicBezTo>
                <a:cubicBezTo>
                  <a:pt x="3272" y="5812"/>
                  <a:pt x="3328" y="5741"/>
                  <a:pt x="3385" y="5669"/>
                </a:cubicBezTo>
                <a:close/>
                <a:moveTo>
                  <a:pt x="3169" y="5943"/>
                </a:moveTo>
                <a:lnTo>
                  <a:pt x="3169" y="5943"/>
                </a:lnTo>
                <a:cubicBezTo>
                  <a:pt x="3143" y="6131"/>
                  <a:pt x="3144" y="6332"/>
                  <a:pt x="3149" y="6522"/>
                </a:cubicBezTo>
                <a:cubicBezTo>
                  <a:pt x="3106" y="6576"/>
                  <a:pt x="3061" y="6630"/>
                  <a:pt x="3017" y="6683"/>
                </a:cubicBezTo>
                <a:cubicBezTo>
                  <a:pt x="3031" y="6499"/>
                  <a:pt x="3042" y="6310"/>
                  <a:pt x="3028" y="6129"/>
                </a:cubicBezTo>
                <a:cubicBezTo>
                  <a:pt x="3028" y="6128"/>
                  <a:pt x="3026" y="6127"/>
                  <a:pt x="3025" y="6125"/>
                </a:cubicBezTo>
                <a:cubicBezTo>
                  <a:pt x="3073" y="6064"/>
                  <a:pt x="3121" y="6003"/>
                  <a:pt x="3169" y="5943"/>
                </a:cubicBezTo>
                <a:close/>
                <a:moveTo>
                  <a:pt x="2990" y="6170"/>
                </a:moveTo>
                <a:lnTo>
                  <a:pt x="2990" y="6170"/>
                </a:lnTo>
                <a:cubicBezTo>
                  <a:pt x="2967" y="6358"/>
                  <a:pt x="2967" y="6553"/>
                  <a:pt x="2968" y="6744"/>
                </a:cubicBezTo>
                <a:cubicBezTo>
                  <a:pt x="2900" y="6829"/>
                  <a:pt x="2831" y="6913"/>
                  <a:pt x="2763" y="6996"/>
                </a:cubicBezTo>
                <a:cubicBezTo>
                  <a:pt x="2782" y="6800"/>
                  <a:pt x="2804" y="6600"/>
                  <a:pt x="2806" y="6404"/>
                </a:cubicBezTo>
                <a:cubicBezTo>
                  <a:pt x="2867" y="6327"/>
                  <a:pt x="2928" y="6248"/>
                  <a:pt x="2990" y="6170"/>
                </a:cubicBezTo>
                <a:close/>
                <a:moveTo>
                  <a:pt x="2755" y="6470"/>
                </a:moveTo>
                <a:lnTo>
                  <a:pt x="2755" y="6470"/>
                </a:lnTo>
                <a:cubicBezTo>
                  <a:pt x="2729" y="6655"/>
                  <a:pt x="2728" y="6850"/>
                  <a:pt x="2730" y="7036"/>
                </a:cubicBezTo>
                <a:cubicBezTo>
                  <a:pt x="2687" y="7090"/>
                  <a:pt x="2643" y="7143"/>
                  <a:pt x="2599" y="7197"/>
                </a:cubicBezTo>
                <a:cubicBezTo>
                  <a:pt x="2605" y="7016"/>
                  <a:pt x="2612" y="6833"/>
                  <a:pt x="2611" y="6652"/>
                </a:cubicBezTo>
                <a:cubicBezTo>
                  <a:pt x="2659" y="6591"/>
                  <a:pt x="2707" y="6531"/>
                  <a:pt x="2755" y="6470"/>
                </a:cubicBezTo>
                <a:close/>
                <a:moveTo>
                  <a:pt x="2573" y="6700"/>
                </a:moveTo>
                <a:lnTo>
                  <a:pt x="2573" y="6700"/>
                </a:lnTo>
                <a:cubicBezTo>
                  <a:pt x="2557" y="6876"/>
                  <a:pt x="2558" y="7057"/>
                  <a:pt x="2570" y="7235"/>
                </a:cubicBezTo>
                <a:cubicBezTo>
                  <a:pt x="2514" y="7305"/>
                  <a:pt x="2457" y="7374"/>
                  <a:pt x="2401" y="7443"/>
                </a:cubicBezTo>
                <a:cubicBezTo>
                  <a:pt x="2416" y="7257"/>
                  <a:pt x="2432" y="7068"/>
                  <a:pt x="2430" y="6881"/>
                </a:cubicBezTo>
                <a:cubicBezTo>
                  <a:pt x="2478" y="6821"/>
                  <a:pt x="2526" y="6761"/>
                  <a:pt x="2573" y="6700"/>
                </a:cubicBezTo>
                <a:close/>
                <a:moveTo>
                  <a:pt x="2391" y="6930"/>
                </a:moveTo>
                <a:lnTo>
                  <a:pt x="2391" y="6930"/>
                </a:lnTo>
                <a:cubicBezTo>
                  <a:pt x="2372" y="7116"/>
                  <a:pt x="2368" y="7305"/>
                  <a:pt x="2363" y="7491"/>
                </a:cubicBezTo>
                <a:cubicBezTo>
                  <a:pt x="2321" y="7543"/>
                  <a:pt x="2279" y="7595"/>
                  <a:pt x="2237" y="7648"/>
                </a:cubicBezTo>
                <a:cubicBezTo>
                  <a:pt x="2241" y="7469"/>
                  <a:pt x="2247" y="7290"/>
                  <a:pt x="2246" y="7112"/>
                </a:cubicBezTo>
                <a:cubicBezTo>
                  <a:pt x="2295" y="7051"/>
                  <a:pt x="2343" y="6990"/>
                  <a:pt x="2391" y="6930"/>
                </a:cubicBezTo>
                <a:close/>
                <a:moveTo>
                  <a:pt x="2205" y="7163"/>
                </a:moveTo>
                <a:lnTo>
                  <a:pt x="2205" y="7163"/>
                </a:lnTo>
                <a:cubicBezTo>
                  <a:pt x="2190" y="7337"/>
                  <a:pt x="2192" y="7516"/>
                  <a:pt x="2204" y="7690"/>
                </a:cubicBezTo>
                <a:cubicBezTo>
                  <a:pt x="2151" y="7755"/>
                  <a:pt x="2098" y="7821"/>
                  <a:pt x="2047" y="7887"/>
                </a:cubicBezTo>
                <a:cubicBezTo>
                  <a:pt x="2061" y="7701"/>
                  <a:pt x="2074" y="7512"/>
                  <a:pt x="2074" y="7326"/>
                </a:cubicBezTo>
                <a:cubicBezTo>
                  <a:pt x="2118" y="7272"/>
                  <a:pt x="2161" y="7217"/>
                  <a:pt x="2205" y="7163"/>
                </a:cubicBezTo>
                <a:close/>
                <a:moveTo>
                  <a:pt x="6261" y="1575"/>
                </a:moveTo>
                <a:cubicBezTo>
                  <a:pt x="6348" y="1625"/>
                  <a:pt x="6433" y="1673"/>
                  <a:pt x="6515" y="1725"/>
                </a:cubicBezTo>
                <a:cubicBezTo>
                  <a:pt x="6506" y="1727"/>
                  <a:pt x="6499" y="1731"/>
                  <a:pt x="6492" y="1740"/>
                </a:cubicBezTo>
                <a:cubicBezTo>
                  <a:pt x="5577" y="2784"/>
                  <a:pt x="4701" y="3864"/>
                  <a:pt x="3826" y="4940"/>
                </a:cubicBezTo>
                <a:cubicBezTo>
                  <a:pt x="3006" y="5948"/>
                  <a:pt x="2137" y="6949"/>
                  <a:pt x="1406" y="8025"/>
                </a:cubicBezTo>
                <a:cubicBezTo>
                  <a:pt x="1392" y="7966"/>
                  <a:pt x="1351" y="7906"/>
                  <a:pt x="1313" y="7870"/>
                </a:cubicBezTo>
                <a:cubicBezTo>
                  <a:pt x="1272" y="7830"/>
                  <a:pt x="1218" y="7798"/>
                  <a:pt x="1160" y="7785"/>
                </a:cubicBezTo>
                <a:cubicBezTo>
                  <a:pt x="1170" y="7762"/>
                  <a:pt x="1181" y="7739"/>
                  <a:pt x="1191" y="7717"/>
                </a:cubicBezTo>
                <a:cubicBezTo>
                  <a:pt x="1571" y="7292"/>
                  <a:pt x="1878" y="6784"/>
                  <a:pt x="2220" y="6332"/>
                </a:cubicBezTo>
                <a:cubicBezTo>
                  <a:pt x="2660" y="5751"/>
                  <a:pt x="3111" y="5180"/>
                  <a:pt x="3574" y="4618"/>
                </a:cubicBezTo>
                <a:cubicBezTo>
                  <a:pt x="4435" y="3571"/>
                  <a:pt x="5357" y="2583"/>
                  <a:pt x="6261" y="1575"/>
                </a:cubicBezTo>
                <a:close/>
                <a:moveTo>
                  <a:pt x="2034" y="7374"/>
                </a:moveTo>
                <a:lnTo>
                  <a:pt x="2034" y="7374"/>
                </a:lnTo>
                <a:cubicBezTo>
                  <a:pt x="2019" y="7558"/>
                  <a:pt x="2016" y="7744"/>
                  <a:pt x="2014" y="7927"/>
                </a:cubicBezTo>
                <a:cubicBezTo>
                  <a:pt x="1975" y="7978"/>
                  <a:pt x="1935" y="8028"/>
                  <a:pt x="1895" y="8078"/>
                </a:cubicBezTo>
                <a:cubicBezTo>
                  <a:pt x="1909" y="7892"/>
                  <a:pt x="1924" y="7702"/>
                  <a:pt x="1917" y="7517"/>
                </a:cubicBezTo>
                <a:cubicBezTo>
                  <a:pt x="1957" y="7470"/>
                  <a:pt x="1995" y="7422"/>
                  <a:pt x="2034" y="7374"/>
                </a:cubicBezTo>
                <a:close/>
                <a:moveTo>
                  <a:pt x="1608" y="7884"/>
                </a:moveTo>
                <a:lnTo>
                  <a:pt x="1608" y="7884"/>
                </a:lnTo>
                <a:cubicBezTo>
                  <a:pt x="1596" y="7960"/>
                  <a:pt x="1594" y="8039"/>
                  <a:pt x="1598" y="8116"/>
                </a:cubicBezTo>
                <a:cubicBezTo>
                  <a:pt x="1560" y="8091"/>
                  <a:pt x="1517" y="8080"/>
                  <a:pt x="1474" y="8080"/>
                </a:cubicBezTo>
                <a:cubicBezTo>
                  <a:pt x="1461" y="8080"/>
                  <a:pt x="1449" y="8081"/>
                  <a:pt x="1436" y="8083"/>
                </a:cubicBezTo>
                <a:cubicBezTo>
                  <a:pt x="1495" y="8017"/>
                  <a:pt x="1551" y="7951"/>
                  <a:pt x="1608" y="7884"/>
                </a:cubicBezTo>
                <a:close/>
                <a:moveTo>
                  <a:pt x="1882" y="7560"/>
                </a:moveTo>
                <a:cubicBezTo>
                  <a:pt x="1862" y="7746"/>
                  <a:pt x="1862" y="7936"/>
                  <a:pt x="1861" y="8122"/>
                </a:cubicBezTo>
                <a:cubicBezTo>
                  <a:pt x="1827" y="8165"/>
                  <a:pt x="1792" y="8207"/>
                  <a:pt x="1759" y="8251"/>
                </a:cubicBezTo>
                <a:cubicBezTo>
                  <a:pt x="1761" y="8052"/>
                  <a:pt x="1783" y="7860"/>
                  <a:pt x="1803" y="7662"/>
                </a:cubicBezTo>
                <a:cubicBezTo>
                  <a:pt x="1803" y="7660"/>
                  <a:pt x="1802" y="7658"/>
                  <a:pt x="1801" y="7656"/>
                </a:cubicBezTo>
                <a:cubicBezTo>
                  <a:pt x="1828" y="7625"/>
                  <a:pt x="1854" y="7593"/>
                  <a:pt x="1882" y="7560"/>
                </a:cubicBezTo>
                <a:close/>
                <a:moveTo>
                  <a:pt x="1762" y="7704"/>
                </a:moveTo>
                <a:lnTo>
                  <a:pt x="1762" y="7704"/>
                </a:lnTo>
                <a:cubicBezTo>
                  <a:pt x="1725" y="7885"/>
                  <a:pt x="1721" y="8079"/>
                  <a:pt x="1733" y="8262"/>
                </a:cubicBezTo>
                <a:cubicBezTo>
                  <a:pt x="1733" y="8269"/>
                  <a:pt x="1737" y="8272"/>
                  <a:pt x="1741" y="8274"/>
                </a:cubicBezTo>
                <a:cubicBezTo>
                  <a:pt x="1732" y="8285"/>
                  <a:pt x="1723" y="8297"/>
                  <a:pt x="1714" y="8309"/>
                </a:cubicBezTo>
                <a:cubicBezTo>
                  <a:pt x="1708" y="8248"/>
                  <a:pt x="1680" y="8190"/>
                  <a:pt x="1635" y="8146"/>
                </a:cubicBezTo>
                <a:cubicBezTo>
                  <a:pt x="1636" y="8047"/>
                  <a:pt x="1641" y="7947"/>
                  <a:pt x="1640" y="7849"/>
                </a:cubicBezTo>
                <a:cubicBezTo>
                  <a:pt x="1681" y="7801"/>
                  <a:pt x="1721" y="7752"/>
                  <a:pt x="1762" y="7704"/>
                </a:cubicBezTo>
                <a:close/>
                <a:moveTo>
                  <a:pt x="6955" y="2103"/>
                </a:moveTo>
                <a:cubicBezTo>
                  <a:pt x="7024" y="2178"/>
                  <a:pt x="7091" y="2256"/>
                  <a:pt x="7160" y="2330"/>
                </a:cubicBezTo>
                <a:cubicBezTo>
                  <a:pt x="6329" y="3444"/>
                  <a:pt x="5473" y="4539"/>
                  <a:pt x="4593" y="5613"/>
                </a:cubicBezTo>
                <a:cubicBezTo>
                  <a:pt x="3788" y="6596"/>
                  <a:pt x="2890" y="7524"/>
                  <a:pt x="2128" y="8539"/>
                </a:cubicBezTo>
                <a:cubicBezTo>
                  <a:pt x="2063" y="8419"/>
                  <a:pt x="1921" y="8360"/>
                  <a:pt x="1783" y="8360"/>
                </a:cubicBezTo>
                <a:cubicBezTo>
                  <a:pt x="1779" y="8360"/>
                  <a:pt x="1775" y="8360"/>
                  <a:pt x="1772" y="8360"/>
                </a:cubicBezTo>
                <a:cubicBezTo>
                  <a:pt x="3415" y="6484"/>
                  <a:pt x="4940" y="4504"/>
                  <a:pt x="6544" y="2593"/>
                </a:cubicBezTo>
                <a:cubicBezTo>
                  <a:pt x="6548" y="2591"/>
                  <a:pt x="6551" y="2587"/>
                  <a:pt x="6553" y="2583"/>
                </a:cubicBezTo>
                <a:cubicBezTo>
                  <a:pt x="6684" y="2426"/>
                  <a:pt x="6815" y="2270"/>
                  <a:pt x="6947" y="2115"/>
                </a:cubicBezTo>
                <a:cubicBezTo>
                  <a:pt x="6950" y="2111"/>
                  <a:pt x="6953" y="2107"/>
                  <a:pt x="6955" y="2103"/>
                </a:cubicBezTo>
                <a:close/>
                <a:moveTo>
                  <a:pt x="1104" y="7909"/>
                </a:moveTo>
                <a:cubicBezTo>
                  <a:pt x="1148" y="7918"/>
                  <a:pt x="1188" y="7937"/>
                  <a:pt x="1222" y="7972"/>
                </a:cubicBezTo>
                <a:cubicBezTo>
                  <a:pt x="1269" y="8021"/>
                  <a:pt x="1266" y="8082"/>
                  <a:pt x="1300" y="8136"/>
                </a:cubicBezTo>
                <a:cubicBezTo>
                  <a:pt x="1304" y="8141"/>
                  <a:pt x="1308" y="8144"/>
                  <a:pt x="1312" y="8147"/>
                </a:cubicBezTo>
                <a:cubicBezTo>
                  <a:pt x="1294" y="8171"/>
                  <a:pt x="1312" y="8208"/>
                  <a:pt x="1341" y="8208"/>
                </a:cubicBezTo>
                <a:cubicBezTo>
                  <a:pt x="1345" y="8208"/>
                  <a:pt x="1348" y="8208"/>
                  <a:pt x="1352" y="8207"/>
                </a:cubicBezTo>
                <a:cubicBezTo>
                  <a:pt x="1374" y="8200"/>
                  <a:pt x="1396" y="8196"/>
                  <a:pt x="1417" y="8196"/>
                </a:cubicBezTo>
                <a:cubicBezTo>
                  <a:pt x="1511" y="8196"/>
                  <a:pt x="1592" y="8263"/>
                  <a:pt x="1559" y="8372"/>
                </a:cubicBezTo>
                <a:cubicBezTo>
                  <a:pt x="1551" y="8400"/>
                  <a:pt x="1559" y="8424"/>
                  <a:pt x="1574" y="8440"/>
                </a:cubicBezTo>
                <a:cubicBezTo>
                  <a:pt x="1575" y="8467"/>
                  <a:pt x="1600" y="8497"/>
                  <a:pt x="1632" y="8497"/>
                </a:cubicBezTo>
                <a:cubicBezTo>
                  <a:pt x="1635" y="8497"/>
                  <a:pt x="1639" y="8496"/>
                  <a:pt x="1642" y="8496"/>
                </a:cubicBezTo>
                <a:cubicBezTo>
                  <a:pt x="1667" y="8491"/>
                  <a:pt x="1691" y="8488"/>
                  <a:pt x="1716" y="8488"/>
                </a:cubicBezTo>
                <a:cubicBezTo>
                  <a:pt x="1765" y="8488"/>
                  <a:pt x="1814" y="8498"/>
                  <a:pt x="1861" y="8518"/>
                </a:cubicBezTo>
                <a:cubicBezTo>
                  <a:pt x="1924" y="8545"/>
                  <a:pt x="1963" y="8588"/>
                  <a:pt x="2009" y="8632"/>
                </a:cubicBezTo>
                <a:cubicBezTo>
                  <a:pt x="1599" y="8805"/>
                  <a:pt x="1207" y="9052"/>
                  <a:pt x="828" y="9314"/>
                </a:cubicBezTo>
                <a:cubicBezTo>
                  <a:pt x="801" y="9257"/>
                  <a:pt x="732" y="9212"/>
                  <a:pt x="683" y="9186"/>
                </a:cubicBezTo>
                <a:cubicBezTo>
                  <a:pt x="629" y="9159"/>
                  <a:pt x="571" y="9142"/>
                  <a:pt x="512" y="9137"/>
                </a:cubicBezTo>
                <a:cubicBezTo>
                  <a:pt x="712" y="8729"/>
                  <a:pt x="917" y="8322"/>
                  <a:pt x="1104" y="7909"/>
                </a:cubicBezTo>
                <a:close/>
                <a:moveTo>
                  <a:pt x="7401" y="0"/>
                </a:moveTo>
                <a:cubicBezTo>
                  <a:pt x="7391" y="0"/>
                  <a:pt x="7381" y="3"/>
                  <a:pt x="7371" y="10"/>
                </a:cubicBezTo>
                <a:cubicBezTo>
                  <a:pt x="7359" y="13"/>
                  <a:pt x="7350" y="21"/>
                  <a:pt x="7345" y="31"/>
                </a:cubicBezTo>
                <a:cubicBezTo>
                  <a:pt x="7243" y="121"/>
                  <a:pt x="7167" y="251"/>
                  <a:pt x="7087" y="359"/>
                </a:cubicBezTo>
                <a:cubicBezTo>
                  <a:pt x="7037" y="427"/>
                  <a:pt x="6910" y="540"/>
                  <a:pt x="6942" y="634"/>
                </a:cubicBezTo>
                <a:cubicBezTo>
                  <a:pt x="6944" y="637"/>
                  <a:pt x="6946" y="641"/>
                  <a:pt x="6947" y="644"/>
                </a:cubicBezTo>
                <a:cubicBezTo>
                  <a:pt x="6924" y="642"/>
                  <a:pt x="6902" y="641"/>
                  <a:pt x="6879" y="641"/>
                </a:cubicBezTo>
                <a:cubicBezTo>
                  <a:pt x="6699" y="641"/>
                  <a:pt x="6556" y="721"/>
                  <a:pt x="6524" y="950"/>
                </a:cubicBezTo>
                <a:cubicBezTo>
                  <a:pt x="6524" y="953"/>
                  <a:pt x="6524" y="954"/>
                  <a:pt x="6525" y="957"/>
                </a:cubicBezTo>
                <a:cubicBezTo>
                  <a:pt x="6394" y="974"/>
                  <a:pt x="6284" y="1046"/>
                  <a:pt x="6224" y="1211"/>
                </a:cubicBezTo>
                <a:cubicBezTo>
                  <a:pt x="6222" y="1213"/>
                  <a:pt x="6223" y="1215"/>
                  <a:pt x="6222" y="1218"/>
                </a:cubicBezTo>
                <a:cubicBezTo>
                  <a:pt x="6031" y="1292"/>
                  <a:pt x="5921" y="1480"/>
                  <a:pt x="5963" y="1696"/>
                </a:cubicBezTo>
                <a:cubicBezTo>
                  <a:pt x="5964" y="1703"/>
                  <a:pt x="5968" y="1708"/>
                  <a:pt x="5971" y="1713"/>
                </a:cubicBezTo>
                <a:cubicBezTo>
                  <a:pt x="5077" y="2616"/>
                  <a:pt x="4249" y="3595"/>
                  <a:pt x="3446" y="4577"/>
                </a:cubicBezTo>
                <a:cubicBezTo>
                  <a:pt x="3044" y="5069"/>
                  <a:pt x="2649" y="5570"/>
                  <a:pt x="2264" y="6076"/>
                </a:cubicBezTo>
                <a:cubicBezTo>
                  <a:pt x="1870" y="6595"/>
                  <a:pt x="1400" y="7127"/>
                  <a:pt x="1093" y="7708"/>
                </a:cubicBezTo>
                <a:cubicBezTo>
                  <a:pt x="1075" y="7734"/>
                  <a:pt x="1058" y="7762"/>
                  <a:pt x="1041" y="7788"/>
                </a:cubicBezTo>
                <a:lnTo>
                  <a:pt x="1040" y="7788"/>
                </a:lnTo>
                <a:cubicBezTo>
                  <a:pt x="1010" y="7799"/>
                  <a:pt x="1000" y="7824"/>
                  <a:pt x="1001" y="7849"/>
                </a:cubicBezTo>
                <a:cubicBezTo>
                  <a:pt x="593" y="8482"/>
                  <a:pt x="288" y="9215"/>
                  <a:pt x="16" y="9904"/>
                </a:cubicBezTo>
                <a:cubicBezTo>
                  <a:pt x="0" y="9944"/>
                  <a:pt x="41" y="9987"/>
                  <a:pt x="80" y="9987"/>
                </a:cubicBezTo>
                <a:cubicBezTo>
                  <a:pt x="90" y="9987"/>
                  <a:pt x="101" y="9983"/>
                  <a:pt x="110" y="9976"/>
                </a:cubicBezTo>
                <a:cubicBezTo>
                  <a:pt x="431" y="9736"/>
                  <a:pt x="767" y="9513"/>
                  <a:pt x="1105" y="9300"/>
                </a:cubicBezTo>
                <a:cubicBezTo>
                  <a:pt x="1442" y="9087"/>
                  <a:pt x="1813" y="8910"/>
                  <a:pt x="2134" y="8675"/>
                </a:cubicBezTo>
                <a:cubicBezTo>
                  <a:pt x="2150" y="8664"/>
                  <a:pt x="2155" y="8645"/>
                  <a:pt x="2152" y="8627"/>
                </a:cubicBezTo>
                <a:cubicBezTo>
                  <a:pt x="2632" y="8175"/>
                  <a:pt x="3053" y="7656"/>
                  <a:pt x="3482" y="7158"/>
                </a:cubicBezTo>
                <a:cubicBezTo>
                  <a:pt x="3933" y="6635"/>
                  <a:pt x="4377" y="6105"/>
                  <a:pt x="4815" y="5571"/>
                </a:cubicBezTo>
                <a:cubicBezTo>
                  <a:pt x="5591" y="4628"/>
                  <a:pt x="6345" y="3667"/>
                  <a:pt x="7084" y="2694"/>
                </a:cubicBezTo>
                <a:cubicBezTo>
                  <a:pt x="7137" y="2714"/>
                  <a:pt x="7192" y="2723"/>
                  <a:pt x="7246" y="2723"/>
                </a:cubicBezTo>
                <a:cubicBezTo>
                  <a:pt x="7425" y="2723"/>
                  <a:pt x="7589" y="2617"/>
                  <a:pt x="7631" y="2415"/>
                </a:cubicBezTo>
                <a:cubicBezTo>
                  <a:pt x="7641" y="2373"/>
                  <a:pt x="7642" y="2332"/>
                  <a:pt x="7638" y="2291"/>
                </a:cubicBezTo>
                <a:lnTo>
                  <a:pt x="7639" y="2291"/>
                </a:lnTo>
                <a:cubicBezTo>
                  <a:pt x="7811" y="2270"/>
                  <a:pt x="7883" y="2193"/>
                  <a:pt x="7894" y="2092"/>
                </a:cubicBezTo>
                <a:cubicBezTo>
                  <a:pt x="7895" y="2092"/>
                  <a:pt x="7896" y="2092"/>
                  <a:pt x="7897" y="2092"/>
                </a:cubicBezTo>
                <a:cubicBezTo>
                  <a:pt x="7898" y="2092"/>
                  <a:pt x="7898" y="2092"/>
                  <a:pt x="7898" y="2092"/>
                </a:cubicBezTo>
                <a:cubicBezTo>
                  <a:pt x="8268" y="2022"/>
                  <a:pt x="8237" y="1724"/>
                  <a:pt x="8099" y="1450"/>
                </a:cubicBezTo>
                <a:cubicBezTo>
                  <a:pt x="8246" y="1290"/>
                  <a:pt x="8413" y="1116"/>
                  <a:pt x="8513" y="925"/>
                </a:cubicBezTo>
                <a:cubicBezTo>
                  <a:pt x="8518" y="915"/>
                  <a:pt x="8520" y="905"/>
                  <a:pt x="8520" y="896"/>
                </a:cubicBezTo>
                <a:cubicBezTo>
                  <a:pt x="8552" y="886"/>
                  <a:pt x="8578" y="853"/>
                  <a:pt x="8571" y="812"/>
                </a:cubicBezTo>
                <a:cubicBezTo>
                  <a:pt x="8501" y="317"/>
                  <a:pt x="7874" y="43"/>
                  <a:pt x="7429" y="10"/>
                </a:cubicBezTo>
                <a:cubicBezTo>
                  <a:pt x="7421" y="4"/>
                  <a:pt x="7411" y="0"/>
                  <a:pt x="7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title" idx="9" hasCustomPrompt="1"/>
          </p:nvPr>
        </p:nvSpPr>
        <p:spPr>
          <a:xfrm>
            <a:off x="1145525" y="1751831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6"/>
          <p:cNvSpPr txBox="1">
            <a:spLocks noGrp="1"/>
          </p:cNvSpPr>
          <p:nvPr>
            <p:ph type="title" idx="13" hasCustomPrompt="1"/>
          </p:nvPr>
        </p:nvSpPr>
        <p:spPr>
          <a:xfrm>
            <a:off x="4616600" y="1751831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16"/>
          <p:cNvSpPr txBox="1">
            <a:spLocks noGrp="1"/>
          </p:cNvSpPr>
          <p:nvPr>
            <p:ph type="title" idx="14" hasCustomPrompt="1"/>
          </p:nvPr>
        </p:nvSpPr>
        <p:spPr>
          <a:xfrm>
            <a:off x="1145525" y="3223656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6"/>
          <p:cNvSpPr txBox="1">
            <a:spLocks noGrp="1"/>
          </p:cNvSpPr>
          <p:nvPr>
            <p:ph type="title" idx="15" hasCustomPrompt="1"/>
          </p:nvPr>
        </p:nvSpPr>
        <p:spPr>
          <a:xfrm>
            <a:off x="4616600" y="3223656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0" y="3697975"/>
            <a:ext cx="1486461" cy="1445520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317107" y="290021"/>
            <a:ext cx="361896" cy="362120"/>
          </a:xfrm>
          <a:custGeom>
            <a:avLst/>
            <a:gdLst/>
            <a:ahLst/>
            <a:cxnLst/>
            <a:rect l="l" t="t" r="r" b="b"/>
            <a:pathLst>
              <a:path w="3231" h="3233" extrusionOk="0">
                <a:moveTo>
                  <a:pt x="1615" y="1"/>
                </a:moveTo>
                <a:cubicBezTo>
                  <a:pt x="723" y="1"/>
                  <a:pt x="0" y="725"/>
                  <a:pt x="0" y="1616"/>
                </a:cubicBezTo>
                <a:cubicBezTo>
                  <a:pt x="0" y="2508"/>
                  <a:pt x="723" y="3232"/>
                  <a:pt x="1615" y="3232"/>
                </a:cubicBezTo>
                <a:cubicBezTo>
                  <a:pt x="2508" y="3232"/>
                  <a:pt x="3231" y="2508"/>
                  <a:pt x="3231" y="1616"/>
                </a:cubicBezTo>
                <a:cubicBezTo>
                  <a:pt x="3231" y="725"/>
                  <a:pt x="2508" y="1"/>
                  <a:pt x="16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168250" y="693133"/>
            <a:ext cx="193661" cy="193661"/>
          </a:xfrm>
          <a:custGeom>
            <a:avLst/>
            <a:gdLst/>
            <a:ahLst/>
            <a:cxnLst/>
            <a:rect l="l" t="t" r="r" b="b"/>
            <a:pathLst>
              <a:path w="1729" h="1729" extrusionOk="0">
                <a:moveTo>
                  <a:pt x="865" y="1"/>
                </a:moveTo>
                <a:cubicBezTo>
                  <a:pt x="387" y="1"/>
                  <a:pt x="0" y="388"/>
                  <a:pt x="0" y="864"/>
                </a:cubicBezTo>
                <a:cubicBezTo>
                  <a:pt x="0" y="1342"/>
                  <a:pt x="387" y="1729"/>
                  <a:pt x="865" y="1729"/>
                </a:cubicBezTo>
                <a:cubicBezTo>
                  <a:pt x="1341" y="1729"/>
                  <a:pt x="1728" y="1342"/>
                  <a:pt x="1728" y="864"/>
                </a:cubicBezTo>
                <a:cubicBezTo>
                  <a:pt x="1728" y="388"/>
                  <a:pt x="1341" y="1"/>
                  <a:pt x="8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376470" y="283525"/>
            <a:ext cx="391130" cy="375225"/>
          </a:xfrm>
          <a:custGeom>
            <a:avLst/>
            <a:gdLst/>
            <a:ahLst/>
            <a:cxnLst/>
            <a:rect l="l" t="t" r="r" b="b"/>
            <a:pathLst>
              <a:path w="3492" h="3350" extrusionOk="0">
                <a:moveTo>
                  <a:pt x="1733" y="118"/>
                </a:moveTo>
                <a:cubicBezTo>
                  <a:pt x="1738" y="118"/>
                  <a:pt x="1739" y="118"/>
                  <a:pt x="1738" y="118"/>
                </a:cubicBezTo>
                <a:cubicBezTo>
                  <a:pt x="1737" y="118"/>
                  <a:pt x="1733" y="118"/>
                  <a:pt x="1729" y="118"/>
                </a:cubicBezTo>
                <a:close/>
                <a:moveTo>
                  <a:pt x="1560" y="124"/>
                </a:moveTo>
                <a:cubicBezTo>
                  <a:pt x="1558" y="124"/>
                  <a:pt x="1557" y="124"/>
                  <a:pt x="1555" y="124"/>
                </a:cubicBezTo>
                <a:lnTo>
                  <a:pt x="1555" y="124"/>
                </a:lnTo>
                <a:cubicBezTo>
                  <a:pt x="1557" y="124"/>
                  <a:pt x="1559" y="124"/>
                  <a:pt x="1560" y="124"/>
                </a:cubicBezTo>
                <a:close/>
                <a:moveTo>
                  <a:pt x="1555" y="124"/>
                </a:moveTo>
                <a:cubicBezTo>
                  <a:pt x="1553" y="124"/>
                  <a:pt x="1552" y="124"/>
                  <a:pt x="1551" y="124"/>
                </a:cubicBezTo>
                <a:cubicBezTo>
                  <a:pt x="1549" y="125"/>
                  <a:pt x="1547" y="125"/>
                  <a:pt x="1545" y="125"/>
                </a:cubicBezTo>
                <a:lnTo>
                  <a:pt x="1545" y="125"/>
                </a:lnTo>
                <a:cubicBezTo>
                  <a:pt x="1547" y="125"/>
                  <a:pt x="1548" y="125"/>
                  <a:pt x="1550" y="124"/>
                </a:cubicBezTo>
                <a:cubicBezTo>
                  <a:pt x="1552" y="124"/>
                  <a:pt x="1553" y="124"/>
                  <a:pt x="1555" y="124"/>
                </a:cubicBezTo>
                <a:close/>
                <a:moveTo>
                  <a:pt x="1413" y="145"/>
                </a:moveTo>
                <a:lnTo>
                  <a:pt x="1413" y="145"/>
                </a:lnTo>
                <a:cubicBezTo>
                  <a:pt x="1412" y="146"/>
                  <a:pt x="1411" y="146"/>
                  <a:pt x="1410" y="146"/>
                </a:cubicBezTo>
                <a:lnTo>
                  <a:pt x="1410" y="146"/>
                </a:lnTo>
                <a:cubicBezTo>
                  <a:pt x="1411" y="146"/>
                  <a:pt x="1412" y="146"/>
                  <a:pt x="1413" y="145"/>
                </a:cubicBezTo>
                <a:close/>
                <a:moveTo>
                  <a:pt x="1972" y="145"/>
                </a:moveTo>
                <a:cubicBezTo>
                  <a:pt x="1972" y="145"/>
                  <a:pt x="1973" y="145"/>
                  <a:pt x="1977" y="146"/>
                </a:cubicBezTo>
                <a:cubicBezTo>
                  <a:pt x="1978" y="146"/>
                  <a:pt x="1978" y="147"/>
                  <a:pt x="1979" y="147"/>
                </a:cubicBezTo>
                <a:lnTo>
                  <a:pt x="1979" y="147"/>
                </a:lnTo>
                <a:cubicBezTo>
                  <a:pt x="1976" y="146"/>
                  <a:pt x="1972" y="145"/>
                  <a:pt x="1972" y="145"/>
                </a:cubicBezTo>
                <a:close/>
                <a:moveTo>
                  <a:pt x="1407" y="147"/>
                </a:moveTo>
                <a:lnTo>
                  <a:pt x="1407" y="147"/>
                </a:lnTo>
                <a:cubicBezTo>
                  <a:pt x="1405" y="147"/>
                  <a:pt x="1404" y="148"/>
                  <a:pt x="1402" y="148"/>
                </a:cubicBezTo>
                <a:lnTo>
                  <a:pt x="1402" y="148"/>
                </a:lnTo>
                <a:cubicBezTo>
                  <a:pt x="1402" y="148"/>
                  <a:pt x="1403" y="148"/>
                  <a:pt x="1403" y="148"/>
                </a:cubicBezTo>
                <a:cubicBezTo>
                  <a:pt x="1404" y="148"/>
                  <a:pt x="1406" y="147"/>
                  <a:pt x="1407" y="147"/>
                </a:cubicBezTo>
                <a:close/>
                <a:moveTo>
                  <a:pt x="1402" y="148"/>
                </a:moveTo>
                <a:lnTo>
                  <a:pt x="1402" y="148"/>
                </a:lnTo>
                <a:cubicBezTo>
                  <a:pt x="1400" y="148"/>
                  <a:pt x="1397" y="149"/>
                  <a:pt x="1394" y="150"/>
                </a:cubicBezTo>
                <a:cubicBezTo>
                  <a:pt x="1397" y="149"/>
                  <a:pt x="1399" y="148"/>
                  <a:pt x="1402" y="148"/>
                </a:cubicBezTo>
                <a:close/>
                <a:moveTo>
                  <a:pt x="1156" y="229"/>
                </a:moveTo>
                <a:lnTo>
                  <a:pt x="1156" y="229"/>
                </a:lnTo>
                <a:cubicBezTo>
                  <a:pt x="1153" y="230"/>
                  <a:pt x="1147" y="232"/>
                  <a:pt x="1137" y="237"/>
                </a:cubicBezTo>
                <a:cubicBezTo>
                  <a:pt x="1143" y="234"/>
                  <a:pt x="1150" y="231"/>
                  <a:pt x="1156" y="229"/>
                </a:cubicBezTo>
                <a:close/>
                <a:moveTo>
                  <a:pt x="2386" y="292"/>
                </a:moveTo>
                <a:lnTo>
                  <a:pt x="2386" y="292"/>
                </a:lnTo>
                <a:cubicBezTo>
                  <a:pt x="2387" y="292"/>
                  <a:pt x="2388" y="293"/>
                  <a:pt x="2388" y="293"/>
                </a:cubicBezTo>
                <a:cubicBezTo>
                  <a:pt x="2388" y="293"/>
                  <a:pt x="2387" y="292"/>
                  <a:pt x="2386" y="292"/>
                </a:cubicBezTo>
                <a:close/>
                <a:moveTo>
                  <a:pt x="1003" y="308"/>
                </a:moveTo>
                <a:lnTo>
                  <a:pt x="1003" y="308"/>
                </a:lnTo>
                <a:cubicBezTo>
                  <a:pt x="1003" y="308"/>
                  <a:pt x="1002" y="309"/>
                  <a:pt x="998" y="311"/>
                </a:cubicBezTo>
                <a:lnTo>
                  <a:pt x="998" y="311"/>
                </a:lnTo>
                <a:cubicBezTo>
                  <a:pt x="1001" y="309"/>
                  <a:pt x="1003" y="308"/>
                  <a:pt x="1003" y="308"/>
                </a:cubicBezTo>
                <a:close/>
                <a:moveTo>
                  <a:pt x="506" y="797"/>
                </a:moveTo>
                <a:cubicBezTo>
                  <a:pt x="505" y="798"/>
                  <a:pt x="504" y="799"/>
                  <a:pt x="504" y="800"/>
                </a:cubicBezTo>
                <a:cubicBezTo>
                  <a:pt x="504" y="799"/>
                  <a:pt x="505" y="798"/>
                  <a:pt x="506" y="797"/>
                </a:cubicBezTo>
                <a:close/>
                <a:moveTo>
                  <a:pt x="3235" y="1817"/>
                </a:moveTo>
                <a:lnTo>
                  <a:pt x="3235" y="1817"/>
                </a:lnTo>
                <a:cubicBezTo>
                  <a:pt x="3235" y="1821"/>
                  <a:pt x="3234" y="1826"/>
                  <a:pt x="3234" y="1830"/>
                </a:cubicBezTo>
                <a:lnTo>
                  <a:pt x="3235" y="1817"/>
                </a:lnTo>
                <a:close/>
                <a:moveTo>
                  <a:pt x="1112" y="3056"/>
                </a:moveTo>
                <a:cubicBezTo>
                  <a:pt x="1114" y="3058"/>
                  <a:pt x="1117" y="3059"/>
                  <a:pt x="1119" y="3060"/>
                </a:cubicBezTo>
                <a:lnTo>
                  <a:pt x="1119" y="3060"/>
                </a:lnTo>
                <a:cubicBezTo>
                  <a:pt x="1117" y="3059"/>
                  <a:pt x="1114" y="3058"/>
                  <a:pt x="1112" y="3056"/>
                </a:cubicBezTo>
                <a:close/>
                <a:moveTo>
                  <a:pt x="2105" y="3199"/>
                </a:moveTo>
                <a:cubicBezTo>
                  <a:pt x="2104" y="3200"/>
                  <a:pt x="2103" y="3200"/>
                  <a:pt x="2102" y="3200"/>
                </a:cubicBezTo>
                <a:lnTo>
                  <a:pt x="2102" y="3200"/>
                </a:lnTo>
                <a:cubicBezTo>
                  <a:pt x="2103" y="3200"/>
                  <a:pt x="2104" y="3200"/>
                  <a:pt x="2105" y="3199"/>
                </a:cubicBezTo>
                <a:close/>
                <a:moveTo>
                  <a:pt x="2087" y="3203"/>
                </a:moveTo>
                <a:cubicBezTo>
                  <a:pt x="2087" y="3203"/>
                  <a:pt x="2086" y="3204"/>
                  <a:pt x="2086" y="3204"/>
                </a:cubicBezTo>
                <a:cubicBezTo>
                  <a:pt x="2082" y="3205"/>
                  <a:pt x="2080" y="3205"/>
                  <a:pt x="2079" y="3205"/>
                </a:cubicBezTo>
                <a:cubicBezTo>
                  <a:pt x="2079" y="3205"/>
                  <a:pt x="2082" y="3204"/>
                  <a:pt x="2087" y="3203"/>
                </a:cubicBezTo>
                <a:close/>
                <a:moveTo>
                  <a:pt x="1954" y="3224"/>
                </a:moveTo>
                <a:cubicBezTo>
                  <a:pt x="1952" y="3224"/>
                  <a:pt x="1950" y="3225"/>
                  <a:pt x="1948" y="3225"/>
                </a:cubicBezTo>
                <a:cubicBezTo>
                  <a:pt x="1944" y="3225"/>
                  <a:pt x="1939" y="3226"/>
                  <a:pt x="1938" y="3226"/>
                </a:cubicBezTo>
                <a:cubicBezTo>
                  <a:pt x="1938" y="3226"/>
                  <a:pt x="1941" y="3225"/>
                  <a:pt x="1954" y="3224"/>
                </a:cubicBezTo>
                <a:close/>
                <a:moveTo>
                  <a:pt x="1725" y="118"/>
                </a:moveTo>
                <a:cubicBezTo>
                  <a:pt x="1731" y="118"/>
                  <a:pt x="1736" y="119"/>
                  <a:pt x="1741" y="119"/>
                </a:cubicBezTo>
                <a:cubicBezTo>
                  <a:pt x="1761" y="120"/>
                  <a:pt x="1781" y="121"/>
                  <a:pt x="1801" y="123"/>
                </a:cubicBezTo>
                <a:cubicBezTo>
                  <a:pt x="1840" y="126"/>
                  <a:pt x="1878" y="130"/>
                  <a:pt x="1916" y="137"/>
                </a:cubicBezTo>
                <a:cubicBezTo>
                  <a:pt x="1938" y="139"/>
                  <a:pt x="1959" y="144"/>
                  <a:pt x="1979" y="147"/>
                </a:cubicBezTo>
                <a:cubicBezTo>
                  <a:pt x="1980" y="147"/>
                  <a:pt x="1981" y="147"/>
                  <a:pt x="1981" y="147"/>
                </a:cubicBezTo>
                <a:lnTo>
                  <a:pt x="1981" y="147"/>
                </a:lnTo>
                <a:cubicBezTo>
                  <a:pt x="1986" y="149"/>
                  <a:pt x="1991" y="150"/>
                  <a:pt x="1996" y="150"/>
                </a:cubicBezTo>
                <a:cubicBezTo>
                  <a:pt x="2007" y="153"/>
                  <a:pt x="2019" y="156"/>
                  <a:pt x="2029" y="158"/>
                </a:cubicBezTo>
                <a:cubicBezTo>
                  <a:pt x="2071" y="169"/>
                  <a:pt x="2111" y="180"/>
                  <a:pt x="2152" y="193"/>
                </a:cubicBezTo>
                <a:cubicBezTo>
                  <a:pt x="2233" y="220"/>
                  <a:pt x="2311" y="253"/>
                  <a:pt x="2386" y="292"/>
                </a:cubicBezTo>
                <a:lnTo>
                  <a:pt x="2386" y="292"/>
                </a:lnTo>
                <a:cubicBezTo>
                  <a:pt x="2382" y="290"/>
                  <a:pt x="2378" y="287"/>
                  <a:pt x="2374" y="285"/>
                </a:cubicBezTo>
                <a:lnTo>
                  <a:pt x="2374" y="285"/>
                </a:lnTo>
                <a:cubicBezTo>
                  <a:pt x="2559" y="381"/>
                  <a:pt x="2724" y="513"/>
                  <a:pt x="2859" y="670"/>
                </a:cubicBezTo>
                <a:cubicBezTo>
                  <a:pt x="2897" y="715"/>
                  <a:pt x="2933" y="762"/>
                  <a:pt x="2966" y="811"/>
                </a:cubicBezTo>
                <a:cubicBezTo>
                  <a:pt x="2964" y="806"/>
                  <a:pt x="2961" y="803"/>
                  <a:pt x="2958" y="798"/>
                </a:cubicBezTo>
                <a:lnTo>
                  <a:pt x="2958" y="798"/>
                </a:lnTo>
                <a:cubicBezTo>
                  <a:pt x="3098" y="1004"/>
                  <a:pt x="3191" y="1242"/>
                  <a:pt x="3224" y="1489"/>
                </a:cubicBezTo>
                <a:cubicBezTo>
                  <a:pt x="3233" y="1561"/>
                  <a:pt x="3239" y="1635"/>
                  <a:pt x="3239" y="1708"/>
                </a:cubicBezTo>
                <a:cubicBezTo>
                  <a:pt x="3239" y="1744"/>
                  <a:pt x="3237" y="1781"/>
                  <a:pt x="3235" y="1816"/>
                </a:cubicBezTo>
                <a:lnTo>
                  <a:pt x="3235" y="1816"/>
                </a:lnTo>
                <a:cubicBezTo>
                  <a:pt x="3219" y="2024"/>
                  <a:pt x="3163" y="2228"/>
                  <a:pt x="3071" y="2414"/>
                </a:cubicBezTo>
                <a:cubicBezTo>
                  <a:pt x="3047" y="2462"/>
                  <a:pt x="3021" y="2509"/>
                  <a:pt x="2992" y="2554"/>
                </a:cubicBezTo>
                <a:lnTo>
                  <a:pt x="2992" y="2554"/>
                </a:lnTo>
                <a:lnTo>
                  <a:pt x="2995" y="2549"/>
                </a:lnTo>
                <a:lnTo>
                  <a:pt x="2995" y="2549"/>
                </a:lnTo>
                <a:cubicBezTo>
                  <a:pt x="2993" y="2551"/>
                  <a:pt x="2992" y="2554"/>
                  <a:pt x="2991" y="2556"/>
                </a:cubicBezTo>
                <a:lnTo>
                  <a:pt x="2991" y="2556"/>
                </a:lnTo>
                <a:cubicBezTo>
                  <a:pt x="2991" y="2555"/>
                  <a:pt x="2991" y="2554"/>
                  <a:pt x="2992" y="2554"/>
                </a:cubicBezTo>
                <a:lnTo>
                  <a:pt x="2992" y="2554"/>
                </a:lnTo>
                <a:lnTo>
                  <a:pt x="2989" y="2559"/>
                </a:lnTo>
                <a:lnTo>
                  <a:pt x="2989" y="2559"/>
                </a:lnTo>
                <a:cubicBezTo>
                  <a:pt x="2989" y="2558"/>
                  <a:pt x="2990" y="2557"/>
                  <a:pt x="2991" y="2556"/>
                </a:cubicBezTo>
                <a:lnTo>
                  <a:pt x="2991" y="2556"/>
                </a:lnTo>
                <a:cubicBezTo>
                  <a:pt x="2989" y="2558"/>
                  <a:pt x="2987" y="2561"/>
                  <a:pt x="2985" y="2564"/>
                </a:cubicBezTo>
                <a:lnTo>
                  <a:pt x="2989" y="2559"/>
                </a:lnTo>
                <a:lnTo>
                  <a:pt x="2989" y="2559"/>
                </a:lnTo>
                <a:cubicBezTo>
                  <a:pt x="2911" y="2678"/>
                  <a:pt x="2817" y="2783"/>
                  <a:pt x="2714" y="2880"/>
                </a:cubicBezTo>
                <a:lnTo>
                  <a:pt x="2714" y="2880"/>
                </a:lnTo>
                <a:cubicBezTo>
                  <a:pt x="2714" y="2880"/>
                  <a:pt x="2714" y="2880"/>
                  <a:pt x="2714" y="2880"/>
                </a:cubicBezTo>
                <a:lnTo>
                  <a:pt x="2714" y="2880"/>
                </a:lnTo>
                <a:cubicBezTo>
                  <a:pt x="2714" y="2880"/>
                  <a:pt x="2701" y="2892"/>
                  <a:pt x="2697" y="2895"/>
                </a:cubicBezTo>
                <a:cubicBezTo>
                  <a:pt x="2689" y="2901"/>
                  <a:pt x="2682" y="2907"/>
                  <a:pt x="2675" y="2913"/>
                </a:cubicBezTo>
                <a:cubicBezTo>
                  <a:pt x="2661" y="2925"/>
                  <a:pt x="2646" y="2938"/>
                  <a:pt x="2630" y="2949"/>
                </a:cubicBezTo>
                <a:cubicBezTo>
                  <a:pt x="2601" y="2971"/>
                  <a:pt x="2571" y="2993"/>
                  <a:pt x="2541" y="3013"/>
                </a:cubicBezTo>
                <a:cubicBezTo>
                  <a:pt x="2533" y="3018"/>
                  <a:pt x="2524" y="3023"/>
                  <a:pt x="2516" y="3028"/>
                </a:cubicBezTo>
                <a:cubicBezTo>
                  <a:pt x="2511" y="3031"/>
                  <a:pt x="2496" y="3041"/>
                  <a:pt x="2496" y="3041"/>
                </a:cubicBezTo>
                <a:cubicBezTo>
                  <a:pt x="2496" y="3041"/>
                  <a:pt x="2500" y="3038"/>
                  <a:pt x="2512" y="3031"/>
                </a:cubicBezTo>
                <a:lnTo>
                  <a:pt x="2512" y="3031"/>
                </a:lnTo>
                <a:cubicBezTo>
                  <a:pt x="2496" y="3041"/>
                  <a:pt x="2479" y="3051"/>
                  <a:pt x="2462" y="3061"/>
                </a:cubicBezTo>
                <a:cubicBezTo>
                  <a:pt x="2430" y="3078"/>
                  <a:pt x="2397" y="3096"/>
                  <a:pt x="2364" y="3111"/>
                </a:cubicBezTo>
                <a:cubicBezTo>
                  <a:pt x="2363" y="3112"/>
                  <a:pt x="2362" y="3112"/>
                  <a:pt x="2360" y="3113"/>
                </a:cubicBezTo>
                <a:lnTo>
                  <a:pt x="2360" y="3113"/>
                </a:lnTo>
                <a:cubicBezTo>
                  <a:pt x="2352" y="3116"/>
                  <a:pt x="2344" y="3120"/>
                  <a:pt x="2336" y="3124"/>
                </a:cubicBezTo>
                <a:cubicBezTo>
                  <a:pt x="2317" y="3131"/>
                  <a:pt x="2300" y="3138"/>
                  <a:pt x="2282" y="3145"/>
                </a:cubicBezTo>
                <a:cubicBezTo>
                  <a:pt x="2265" y="3151"/>
                  <a:pt x="2248" y="3158"/>
                  <a:pt x="2232" y="3164"/>
                </a:cubicBezTo>
                <a:cubicBezTo>
                  <a:pt x="2231" y="3164"/>
                  <a:pt x="2229" y="3165"/>
                  <a:pt x="2227" y="3165"/>
                </a:cubicBezTo>
                <a:lnTo>
                  <a:pt x="2227" y="3165"/>
                </a:lnTo>
                <a:cubicBezTo>
                  <a:pt x="2222" y="3167"/>
                  <a:pt x="2217" y="3168"/>
                  <a:pt x="2212" y="3170"/>
                </a:cubicBezTo>
                <a:lnTo>
                  <a:pt x="2212" y="3170"/>
                </a:lnTo>
                <a:cubicBezTo>
                  <a:pt x="2214" y="3169"/>
                  <a:pt x="2217" y="3169"/>
                  <a:pt x="2220" y="3168"/>
                </a:cubicBezTo>
                <a:lnTo>
                  <a:pt x="2220" y="3168"/>
                </a:lnTo>
                <a:cubicBezTo>
                  <a:pt x="2214" y="3170"/>
                  <a:pt x="2208" y="3171"/>
                  <a:pt x="2207" y="3172"/>
                </a:cubicBezTo>
                <a:lnTo>
                  <a:pt x="2207" y="3172"/>
                </a:lnTo>
                <a:cubicBezTo>
                  <a:pt x="2209" y="3171"/>
                  <a:pt x="2211" y="3171"/>
                  <a:pt x="2212" y="3170"/>
                </a:cubicBezTo>
                <a:lnTo>
                  <a:pt x="2212" y="3170"/>
                </a:lnTo>
                <a:cubicBezTo>
                  <a:pt x="2208" y="3171"/>
                  <a:pt x="2207" y="3172"/>
                  <a:pt x="2207" y="3172"/>
                </a:cubicBezTo>
                <a:cubicBezTo>
                  <a:pt x="2207" y="3172"/>
                  <a:pt x="2207" y="3172"/>
                  <a:pt x="2207" y="3172"/>
                </a:cubicBezTo>
                <a:lnTo>
                  <a:pt x="2207" y="3172"/>
                </a:lnTo>
                <a:cubicBezTo>
                  <a:pt x="2206" y="3172"/>
                  <a:pt x="2206" y="3172"/>
                  <a:pt x="2205" y="3172"/>
                </a:cubicBezTo>
                <a:cubicBezTo>
                  <a:pt x="2167" y="3184"/>
                  <a:pt x="2129" y="3194"/>
                  <a:pt x="2090" y="3202"/>
                </a:cubicBezTo>
                <a:cubicBezTo>
                  <a:pt x="2090" y="3202"/>
                  <a:pt x="2090" y="3202"/>
                  <a:pt x="2090" y="3202"/>
                </a:cubicBezTo>
                <a:lnTo>
                  <a:pt x="2090" y="3202"/>
                </a:lnTo>
                <a:cubicBezTo>
                  <a:pt x="2082" y="3204"/>
                  <a:pt x="2074" y="3206"/>
                  <a:pt x="2067" y="3207"/>
                </a:cubicBezTo>
                <a:cubicBezTo>
                  <a:pt x="2047" y="3211"/>
                  <a:pt x="2028" y="3213"/>
                  <a:pt x="2007" y="3217"/>
                </a:cubicBezTo>
                <a:cubicBezTo>
                  <a:pt x="1991" y="3219"/>
                  <a:pt x="1976" y="3221"/>
                  <a:pt x="1960" y="3223"/>
                </a:cubicBezTo>
                <a:lnTo>
                  <a:pt x="1960" y="3223"/>
                </a:lnTo>
                <a:cubicBezTo>
                  <a:pt x="1956" y="3224"/>
                  <a:pt x="1953" y="3224"/>
                  <a:pt x="1950" y="3224"/>
                </a:cubicBezTo>
                <a:cubicBezTo>
                  <a:pt x="1938" y="3225"/>
                  <a:pt x="1926" y="3227"/>
                  <a:pt x="1914" y="3227"/>
                </a:cubicBezTo>
                <a:cubicBezTo>
                  <a:pt x="1876" y="3230"/>
                  <a:pt x="1836" y="3231"/>
                  <a:pt x="1797" y="3231"/>
                </a:cubicBezTo>
                <a:cubicBezTo>
                  <a:pt x="1787" y="3231"/>
                  <a:pt x="1777" y="3231"/>
                  <a:pt x="1766" y="3230"/>
                </a:cubicBezTo>
                <a:cubicBezTo>
                  <a:pt x="1765" y="3230"/>
                  <a:pt x="1764" y="3230"/>
                  <a:pt x="1763" y="3230"/>
                </a:cubicBezTo>
                <a:lnTo>
                  <a:pt x="1763" y="3230"/>
                </a:lnTo>
                <a:cubicBezTo>
                  <a:pt x="1761" y="3230"/>
                  <a:pt x="1760" y="3230"/>
                  <a:pt x="1759" y="3230"/>
                </a:cubicBezTo>
                <a:cubicBezTo>
                  <a:pt x="1738" y="3229"/>
                  <a:pt x="1718" y="3227"/>
                  <a:pt x="1697" y="3227"/>
                </a:cubicBezTo>
                <a:cubicBezTo>
                  <a:pt x="1659" y="3223"/>
                  <a:pt x="1621" y="3219"/>
                  <a:pt x="1583" y="3213"/>
                </a:cubicBezTo>
                <a:cubicBezTo>
                  <a:pt x="1565" y="3210"/>
                  <a:pt x="1546" y="3207"/>
                  <a:pt x="1527" y="3203"/>
                </a:cubicBezTo>
                <a:lnTo>
                  <a:pt x="1527" y="3203"/>
                </a:lnTo>
                <a:cubicBezTo>
                  <a:pt x="1528" y="3203"/>
                  <a:pt x="1527" y="3203"/>
                  <a:pt x="1523" y="3202"/>
                </a:cubicBezTo>
                <a:cubicBezTo>
                  <a:pt x="1516" y="3201"/>
                  <a:pt x="1510" y="3199"/>
                  <a:pt x="1503" y="3199"/>
                </a:cubicBezTo>
                <a:cubicBezTo>
                  <a:pt x="1492" y="3196"/>
                  <a:pt x="1481" y="3193"/>
                  <a:pt x="1470" y="3191"/>
                </a:cubicBezTo>
                <a:cubicBezTo>
                  <a:pt x="1429" y="3180"/>
                  <a:pt x="1388" y="3169"/>
                  <a:pt x="1347" y="3156"/>
                </a:cubicBezTo>
                <a:cubicBezTo>
                  <a:pt x="1269" y="3130"/>
                  <a:pt x="1193" y="3098"/>
                  <a:pt x="1119" y="3060"/>
                </a:cubicBezTo>
                <a:lnTo>
                  <a:pt x="1119" y="3060"/>
                </a:lnTo>
                <a:cubicBezTo>
                  <a:pt x="1122" y="3062"/>
                  <a:pt x="1125" y="3063"/>
                  <a:pt x="1127" y="3065"/>
                </a:cubicBezTo>
                <a:cubicBezTo>
                  <a:pt x="942" y="2968"/>
                  <a:pt x="775" y="2837"/>
                  <a:pt x="640" y="2678"/>
                </a:cubicBezTo>
                <a:cubicBezTo>
                  <a:pt x="602" y="2634"/>
                  <a:pt x="566" y="2587"/>
                  <a:pt x="533" y="2539"/>
                </a:cubicBezTo>
                <a:lnTo>
                  <a:pt x="533" y="2539"/>
                </a:lnTo>
                <a:cubicBezTo>
                  <a:pt x="535" y="2542"/>
                  <a:pt x="538" y="2546"/>
                  <a:pt x="541" y="2550"/>
                </a:cubicBezTo>
                <a:cubicBezTo>
                  <a:pt x="383" y="2318"/>
                  <a:pt x="287" y="2048"/>
                  <a:pt x="266" y="1768"/>
                </a:cubicBezTo>
                <a:cubicBezTo>
                  <a:pt x="259" y="1685"/>
                  <a:pt x="259" y="1602"/>
                  <a:pt x="266" y="1519"/>
                </a:cubicBezTo>
                <a:lnTo>
                  <a:pt x="266" y="1519"/>
                </a:lnTo>
                <a:cubicBezTo>
                  <a:pt x="265" y="1523"/>
                  <a:pt x="265" y="1527"/>
                  <a:pt x="264" y="1533"/>
                </a:cubicBezTo>
                <a:cubicBezTo>
                  <a:pt x="280" y="1325"/>
                  <a:pt x="335" y="1121"/>
                  <a:pt x="429" y="935"/>
                </a:cubicBezTo>
                <a:cubicBezTo>
                  <a:pt x="454" y="885"/>
                  <a:pt x="482" y="835"/>
                  <a:pt x="512" y="787"/>
                </a:cubicBezTo>
                <a:lnTo>
                  <a:pt x="512" y="787"/>
                </a:lnTo>
                <a:cubicBezTo>
                  <a:pt x="592" y="666"/>
                  <a:pt x="688" y="559"/>
                  <a:pt x="794" y="460"/>
                </a:cubicBezTo>
                <a:lnTo>
                  <a:pt x="794" y="460"/>
                </a:lnTo>
                <a:cubicBezTo>
                  <a:pt x="787" y="467"/>
                  <a:pt x="785" y="469"/>
                  <a:pt x="785" y="469"/>
                </a:cubicBezTo>
                <a:cubicBezTo>
                  <a:pt x="785" y="469"/>
                  <a:pt x="798" y="457"/>
                  <a:pt x="803" y="453"/>
                </a:cubicBezTo>
                <a:cubicBezTo>
                  <a:pt x="809" y="447"/>
                  <a:pt x="816" y="441"/>
                  <a:pt x="824" y="435"/>
                </a:cubicBezTo>
                <a:cubicBezTo>
                  <a:pt x="839" y="424"/>
                  <a:pt x="854" y="412"/>
                  <a:pt x="869" y="400"/>
                </a:cubicBezTo>
                <a:cubicBezTo>
                  <a:pt x="898" y="378"/>
                  <a:pt x="928" y="357"/>
                  <a:pt x="959" y="336"/>
                </a:cubicBezTo>
                <a:cubicBezTo>
                  <a:pt x="967" y="331"/>
                  <a:pt x="975" y="326"/>
                  <a:pt x="982" y="321"/>
                </a:cubicBezTo>
                <a:cubicBezTo>
                  <a:pt x="985" y="319"/>
                  <a:pt x="989" y="316"/>
                  <a:pt x="994" y="314"/>
                </a:cubicBezTo>
                <a:lnTo>
                  <a:pt x="994" y="314"/>
                </a:lnTo>
                <a:cubicBezTo>
                  <a:pt x="1008" y="305"/>
                  <a:pt x="1022" y="297"/>
                  <a:pt x="1037" y="288"/>
                </a:cubicBezTo>
                <a:cubicBezTo>
                  <a:pt x="1069" y="271"/>
                  <a:pt x="1102" y="254"/>
                  <a:pt x="1135" y="238"/>
                </a:cubicBezTo>
                <a:cubicBezTo>
                  <a:pt x="1141" y="235"/>
                  <a:pt x="1154" y="229"/>
                  <a:pt x="1158" y="228"/>
                </a:cubicBezTo>
                <a:lnTo>
                  <a:pt x="1158" y="228"/>
                </a:lnTo>
                <a:cubicBezTo>
                  <a:pt x="1160" y="227"/>
                  <a:pt x="1162" y="226"/>
                  <a:pt x="1164" y="226"/>
                </a:cubicBezTo>
                <a:cubicBezTo>
                  <a:pt x="1181" y="218"/>
                  <a:pt x="1200" y="211"/>
                  <a:pt x="1217" y="204"/>
                </a:cubicBezTo>
                <a:cubicBezTo>
                  <a:pt x="1234" y="197"/>
                  <a:pt x="1250" y="191"/>
                  <a:pt x="1268" y="185"/>
                </a:cubicBezTo>
                <a:cubicBezTo>
                  <a:pt x="1270" y="184"/>
                  <a:pt x="1274" y="183"/>
                  <a:pt x="1278" y="182"/>
                </a:cubicBezTo>
                <a:lnTo>
                  <a:pt x="1278" y="182"/>
                </a:lnTo>
                <a:cubicBezTo>
                  <a:pt x="1275" y="183"/>
                  <a:pt x="1271" y="184"/>
                  <a:pt x="1267" y="185"/>
                </a:cubicBezTo>
                <a:cubicBezTo>
                  <a:pt x="1273" y="183"/>
                  <a:pt x="1279" y="181"/>
                  <a:pt x="1285" y="179"/>
                </a:cubicBezTo>
                <a:lnTo>
                  <a:pt x="1285" y="179"/>
                </a:lnTo>
                <a:cubicBezTo>
                  <a:pt x="1283" y="180"/>
                  <a:pt x="1280" y="181"/>
                  <a:pt x="1278" y="182"/>
                </a:cubicBezTo>
                <a:lnTo>
                  <a:pt x="1278" y="182"/>
                </a:lnTo>
                <a:cubicBezTo>
                  <a:pt x="1281" y="181"/>
                  <a:pt x="1284" y="180"/>
                  <a:pt x="1286" y="179"/>
                </a:cubicBezTo>
                <a:lnTo>
                  <a:pt x="1286" y="179"/>
                </a:lnTo>
                <a:cubicBezTo>
                  <a:pt x="1286" y="179"/>
                  <a:pt x="1285" y="179"/>
                  <a:pt x="1285" y="179"/>
                </a:cubicBezTo>
                <a:lnTo>
                  <a:pt x="1285" y="179"/>
                </a:lnTo>
                <a:cubicBezTo>
                  <a:pt x="1289" y="178"/>
                  <a:pt x="1292" y="177"/>
                  <a:pt x="1293" y="177"/>
                </a:cubicBezTo>
                <a:lnTo>
                  <a:pt x="1293" y="177"/>
                </a:lnTo>
                <a:cubicBezTo>
                  <a:pt x="1293" y="177"/>
                  <a:pt x="1291" y="178"/>
                  <a:pt x="1286" y="179"/>
                </a:cubicBezTo>
                <a:lnTo>
                  <a:pt x="1286" y="179"/>
                </a:lnTo>
                <a:cubicBezTo>
                  <a:pt x="1289" y="178"/>
                  <a:pt x="1292" y="177"/>
                  <a:pt x="1295" y="177"/>
                </a:cubicBezTo>
                <a:cubicBezTo>
                  <a:pt x="1332" y="165"/>
                  <a:pt x="1370" y="155"/>
                  <a:pt x="1408" y="146"/>
                </a:cubicBezTo>
                <a:cubicBezTo>
                  <a:pt x="1409" y="146"/>
                  <a:pt x="1410" y="146"/>
                  <a:pt x="1410" y="146"/>
                </a:cubicBezTo>
                <a:lnTo>
                  <a:pt x="1410" y="146"/>
                </a:lnTo>
                <a:cubicBezTo>
                  <a:pt x="1409" y="146"/>
                  <a:pt x="1408" y="147"/>
                  <a:pt x="1407" y="147"/>
                </a:cubicBezTo>
                <a:lnTo>
                  <a:pt x="1407" y="147"/>
                </a:lnTo>
                <a:cubicBezTo>
                  <a:pt x="1414" y="145"/>
                  <a:pt x="1419" y="144"/>
                  <a:pt x="1420" y="144"/>
                </a:cubicBezTo>
                <a:lnTo>
                  <a:pt x="1420" y="144"/>
                </a:lnTo>
                <a:cubicBezTo>
                  <a:pt x="1418" y="145"/>
                  <a:pt x="1415" y="145"/>
                  <a:pt x="1413" y="145"/>
                </a:cubicBezTo>
                <a:lnTo>
                  <a:pt x="1413" y="145"/>
                </a:lnTo>
                <a:cubicBezTo>
                  <a:pt x="1413" y="145"/>
                  <a:pt x="1414" y="145"/>
                  <a:pt x="1414" y="145"/>
                </a:cubicBezTo>
                <a:cubicBezTo>
                  <a:pt x="1418" y="144"/>
                  <a:pt x="1420" y="144"/>
                  <a:pt x="1420" y="144"/>
                </a:cubicBezTo>
                <a:cubicBezTo>
                  <a:pt x="1420" y="144"/>
                  <a:pt x="1420" y="144"/>
                  <a:pt x="1420" y="144"/>
                </a:cubicBezTo>
                <a:lnTo>
                  <a:pt x="1420" y="144"/>
                </a:lnTo>
                <a:cubicBezTo>
                  <a:pt x="1424" y="143"/>
                  <a:pt x="1429" y="143"/>
                  <a:pt x="1433" y="142"/>
                </a:cubicBezTo>
                <a:cubicBezTo>
                  <a:pt x="1452" y="138"/>
                  <a:pt x="1472" y="135"/>
                  <a:pt x="1491" y="132"/>
                </a:cubicBezTo>
                <a:cubicBezTo>
                  <a:pt x="1508" y="130"/>
                  <a:pt x="1525" y="128"/>
                  <a:pt x="1541" y="126"/>
                </a:cubicBezTo>
                <a:lnTo>
                  <a:pt x="1541" y="126"/>
                </a:lnTo>
                <a:cubicBezTo>
                  <a:pt x="1542" y="125"/>
                  <a:pt x="1544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58" y="124"/>
                  <a:pt x="1561" y="124"/>
                  <a:pt x="1560" y="124"/>
                </a:cubicBezTo>
                <a:cubicBezTo>
                  <a:pt x="1560" y="124"/>
                  <a:pt x="1560" y="124"/>
                  <a:pt x="1560" y="124"/>
                </a:cubicBezTo>
                <a:lnTo>
                  <a:pt x="1560" y="124"/>
                </a:lnTo>
                <a:cubicBezTo>
                  <a:pt x="1568" y="123"/>
                  <a:pt x="1577" y="122"/>
                  <a:pt x="1585" y="122"/>
                </a:cubicBezTo>
                <a:cubicBezTo>
                  <a:pt x="1624" y="119"/>
                  <a:pt x="1663" y="118"/>
                  <a:pt x="1702" y="118"/>
                </a:cubicBezTo>
                <a:close/>
                <a:moveTo>
                  <a:pt x="1816" y="0"/>
                </a:moveTo>
                <a:cubicBezTo>
                  <a:pt x="1638" y="0"/>
                  <a:pt x="1461" y="24"/>
                  <a:pt x="1290" y="73"/>
                </a:cubicBezTo>
                <a:cubicBezTo>
                  <a:pt x="1105" y="126"/>
                  <a:pt x="928" y="206"/>
                  <a:pt x="767" y="312"/>
                </a:cubicBezTo>
                <a:cubicBezTo>
                  <a:pt x="626" y="404"/>
                  <a:pt x="498" y="518"/>
                  <a:pt x="390" y="648"/>
                </a:cubicBezTo>
                <a:cubicBezTo>
                  <a:pt x="283" y="777"/>
                  <a:pt x="194" y="924"/>
                  <a:pt x="129" y="1080"/>
                </a:cubicBezTo>
                <a:cubicBezTo>
                  <a:pt x="66" y="1237"/>
                  <a:pt x="26" y="1403"/>
                  <a:pt x="13" y="1572"/>
                </a:cubicBezTo>
                <a:cubicBezTo>
                  <a:pt x="0" y="1747"/>
                  <a:pt x="12" y="1925"/>
                  <a:pt x="54" y="2096"/>
                </a:cubicBezTo>
                <a:cubicBezTo>
                  <a:pt x="94" y="2257"/>
                  <a:pt x="159" y="2412"/>
                  <a:pt x="246" y="2553"/>
                </a:cubicBezTo>
                <a:cubicBezTo>
                  <a:pt x="334" y="2696"/>
                  <a:pt x="441" y="2826"/>
                  <a:pt x="567" y="2936"/>
                </a:cubicBezTo>
                <a:cubicBezTo>
                  <a:pt x="693" y="3047"/>
                  <a:pt x="837" y="3137"/>
                  <a:pt x="990" y="3205"/>
                </a:cubicBezTo>
                <a:cubicBezTo>
                  <a:pt x="1150" y="3275"/>
                  <a:pt x="1321" y="3320"/>
                  <a:pt x="1495" y="3339"/>
                </a:cubicBezTo>
                <a:cubicBezTo>
                  <a:pt x="1560" y="3346"/>
                  <a:pt x="1625" y="3350"/>
                  <a:pt x="1690" y="3350"/>
                </a:cubicBezTo>
                <a:cubicBezTo>
                  <a:pt x="1815" y="3350"/>
                  <a:pt x="1939" y="3337"/>
                  <a:pt x="2061" y="3311"/>
                </a:cubicBezTo>
                <a:cubicBezTo>
                  <a:pt x="2253" y="3271"/>
                  <a:pt x="2439" y="3206"/>
                  <a:pt x="2610" y="3111"/>
                </a:cubicBezTo>
                <a:cubicBezTo>
                  <a:pt x="2765" y="3025"/>
                  <a:pt x="2908" y="2917"/>
                  <a:pt x="3031" y="2788"/>
                </a:cubicBezTo>
                <a:cubicBezTo>
                  <a:pt x="3147" y="2668"/>
                  <a:pt x="3245" y="2528"/>
                  <a:pt x="3320" y="2379"/>
                </a:cubicBezTo>
                <a:cubicBezTo>
                  <a:pt x="3395" y="2229"/>
                  <a:pt x="3446" y="2067"/>
                  <a:pt x="3472" y="1901"/>
                </a:cubicBezTo>
                <a:cubicBezTo>
                  <a:pt x="3485" y="1816"/>
                  <a:pt x="3492" y="1727"/>
                  <a:pt x="3492" y="1641"/>
                </a:cubicBezTo>
                <a:cubicBezTo>
                  <a:pt x="3492" y="1641"/>
                  <a:pt x="3492" y="1641"/>
                  <a:pt x="3492" y="1641"/>
                </a:cubicBezTo>
                <a:lnTo>
                  <a:pt x="3492" y="1641"/>
                </a:lnTo>
                <a:cubicBezTo>
                  <a:pt x="3491" y="1469"/>
                  <a:pt x="3465" y="1299"/>
                  <a:pt x="3411" y="1135"/>
                </a:cubicBezTo>
                <a:cubicBezTo>
                  <a:pt x="3358" y="975"/>
                  <a:pt x="3280" y="825"/>
                  <a:pt x="3181" y="688"/>
                </a:cubicBezTo>
                <a:cubicBezTo>
                  <a:pt x="3087" y="556"/>
                  <a:pt x="2971" y="438"/>
                  <a:pt x="2841" y="340"/>
                </a:cubicBezTo>
                <a:cubicBezTo>
                  <a:pt x="2707" y="238"/>
                  <a:pt x="2556" y="156"/>
                  <a:pt x="2396" y="99"/>
                </a:cubicBezTo>
                <a:cubicBezTo>
                  <a:pt x="2231" y="40"/>
                  <a:pt x="2055" y="6"/>
                  <a:pt x="1878" y="1"/>
                </a:cubicBezTo>
                <a:cubicBezTo>
                  <a:pt x="1857" y="1"/>
                  <a:pt x="1836" y="0"/>
                  <a:pt x="1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26941" y="683388"/>
            <a:ext cx="223679" cy="213038"/>
          </a:xfrm>
          <a:custGeom>
            <a:avLst/>
            <a:gdLst/>
            <a:ahLst/>
            <a:cxnLst/>
            <a:rect l="l" t="t" r="r" b="b"/>
            <a:pathLst>
              <a:path w="1997" h="1902" extrusionOk="0">
                <a:moveTo>
                  <a:pt x="538" y="336"/>
                </a:moveTo>
                <a:cubicBezTo>
                  <a:pt x="538" y="336"/>
                  <a:pt x="538" y="336"/>
                  <a:pt x="538" y="336"/>
                </a:cubicBezTo>
                <a:lnTo>
                  <a:pt x="538" y="336"/>
                </a:lnTo>
                <a:cubicBezTo>
                  <a:pt x="538" y="336"/>
                  <a:pt x="538" y="336"/>
                  <a:pt x="538" y="336"/>
                </a:cubicBezTo>
                <a:close/>
                <a:moveTo>
                  <a:pt x="310" y="675"/>
                </a:moveTo>
                <a:lnTo>
                  <a:pt x="310" y="675"/>
                </a:lnTo>
                <a:cubicBezTo>
                  <a:pt x="308" y="680"/>
                  <a:pt x="306" y="684"/>
                  <a:pt x="305" y="689"/>
                </a:cubicBezTo>
                <a:cubicBezTo>
                  <a:pt x="306" y="684"/>
                  <a:pt x="308" y="679"/>
                  <a:pt x="310" y="675"/>
                </a:cubicBezTo>
                <a:close/>
                <a:moveTo>
                  <a:pt x="352" y="1292"/>
                </a:moveTo>
                <a:cubicBezTo>
                  <a:pt x="354" y="1297"/>
                  <a:pt x="356" y="1301"/>
                  <a:pt x="359" y="1306"/>
                </a:cubicBezTo>
                <a:lnTo>
                  <a:pt x="359" y="1306"/>
                </a:lnTo>
                <a:cubicBezTo>
                  <a:pt x="356" y="1301"/>
                  <a:pt x="354" y="1297"/>
                  <a:pt x="352" y="1292"/>
                </a:cubicBezTo>
                <a:close/>
                <a:moveTo>
                  <a:pt x="359" y="1307"/>
                </a:moveTo>
                <a:lnTo>
                  <a:pt x="359" y="1307"/>
                </a:lnTo>
                <a:cubicBezTo>
                  <a:pt x="359" y="1307"/>
                  <a:pt x="360" y="1307"/>
                  <a:pt x="360" y="1308"/>
                </a:cubicBezTo>
                <a:cubicBezTo>
                  <a:pt x="360" y="1307"/>
                  <a:pt x="359" y="1307"/>
                  <a:pt x="359" y="1307"/>
                </a:cubicBezTo>
                <a:close/>
                <a:moveTo>
                  <a:pt x="1599" y="1427"/>
                </a:moveTo>
                <a:cubicBezTo>
                  <a:pt x="1597" y="1431"/>
                  <a:pt x="1594" y="1434"/>
                  <a:pt x="1592" y="1437"/>
                </a:cubicBezTo>
                <a:lnTo>
                  <a:pt x="1592" y="1437"/>
                </a:lnTo>
                <a:cubicBezTo>
                  <a:pt x="1595" y="1433"/>
                  <a:pt x="1599" y="1427"/>
                  <a:pt x="1599" y="1427"/>
                </a:cubicBezTo>
                <a:close/>
                <a:moveTo>
                  <a:pt x="1486" y="1554"/>
                </a:moveTo>
                <a:cubicBezTo>
                  <a:pt x="1486" y="1554"/>
                  <a:pt x="1485" y="1555"/>
                  <a:pt x="1483" y="1557"/>
                </a:cubicBezTo>
                <a:cubicBezTo>
                  <a:pt x="1482" y="1558"/>
                  <a:pt x="1482" y="1558"/>
                  <a:pt x="1482" y="1558"/>
                </a:cubicBezTo>
                <a:lnTo>
                  <a:pt x="1482" y="1558"/>
                </a:lnTo>
                <a:cubicBezTo>
                  <a:pt x="1484" y="1556"/>
                  <a:pt x="1486" y="1554"/>
                  <a:pt x="1486" y="1554"/>
                </a:cubicBezTo>
                <a:close/>
                <a:moveTo>
                  <a:pt x="1373" y="1637"/>
                </a:moveTo>
                <a:cubicBezTo>
                  <a:pt x="1372" y="1638"/>
                  <a:pt x="1371" y="1638"/>
                  <a:pt x="1371" y="1639"/>
                </a:cubicBezTo>
                <a:cubicBezTo>
                  <a:pt x="1370" y="1639"/>
                  <a:pt x="1369" y="1640"/>
                  <a:pt x="1368" y="1640"/>
                </a:cubicBezTo>
                <a:lnTo>
                  <a:pt x="1368" y="1640"/>
                </a:lnTo>
                <a:cubicBezTo>
                  <a:pt x="1370" y="1639"/>
                  <a:pt x="1371" y="1638"/>
                  <a:pt x="1373" y="1637"/>
                </a:cubicBezTo>
                <a:close/>
                <a:moveTo>
                  <a:pt x="728" y="1661"/>
                </a:moveTo>
                <a:lnTo>
                  <a:pt x="728" y="1661"/>
                </a:lnTo>
                <a:cubicBezTo>
                  <a:pt x="728" y="1661"/>
                  <a:pt x="729" y="1662"/>
                  <a:pt x="731" y="1663"/>
                </a:cubicBezTo>
                <a:lnTo>
                  <a:pt x="731" y="1663"/>
                </a:lnTo>
                <a:cubicBezTo>
                  <a:pt x="731" y="1662"/>
                  <a:pt x="730" y="1662"/>
                  <a:pt x="730" y="1662"/>
                </a:cubicBezTo>
                <a:cubicBezTo>
                  <a:pt x="728" y="1661"/>
                  <a:pt x="728" y="1661"/>
                  <a:pt x="728" y="1661"/>
                </a:cubicBezTo>
                <a:close/>
                <a:moveTo>
                  <a:pt x="1271" y="1686"/>
                </a:moveTo>
                <a:lnTo>
                  <a:pt x="1271" y="1686"/>
                </a:lnTo>
                <a:cubicBezTo>
                  <a:pt x="1271" y="1686"/>
                  <a:pt x="1271" y="1687"/>
                  <a:pt x="1269" y="1687"/>
                </a:cubicBezTo>
                <a:cubicBezTo>
                  <a:pt x="1269" y="1687"/>
                  <a:pt x="1268" y="1688"/>
                  <a:pt x="1268" y="1688"/>
                </a:cubicBezTo>
                <a:lnTo>
                  <a:pt x="1268" y="1688"/>
                </a:lnTo>
                <a:cubicBezTo>
                  <a:pt x="1270" y="1687"/>
                  <a:pt x="1271" y="1686"/>
                  <a:pt x="1271" y="1686"/>
                </a:cubicBezTo>
                <a:close/>
                <a:moveTo>
                  <a:pt x="982" y="174"/>
                </a:moveTo>
                <a:cubicBezTo>
                  <a:pt x="989" y="174"/>
                  <a:pt x="996" y="175"/>
                  <a:pt x="1002" y="175"/>
                </a:cubicBezTo>
                <a:cubicBezTo>
                  <a:pt x="1017" y="176"/>
                  <a:pt x="1031" y="177"/>
                  <a:pt x="1045" y="179"/>
                </a:cubicBezTo>
                <a:cubicBezTo>
                  <a:pt x="1059" y="180"/>
                  <a:pt x="1072" y="181"/>
                  <a:pt x="1085" y="183"/>
                </a:cubicBezTo>
                <a:cubicBezTo>
                  <a:pt x="1091" y="184"/>
                  <a:pt x="1098" y="185"/>
                  <a:pt x="1105" y="187"/>
                </a:cubicBezTo>
                <a:cubicBezTo>
                  <a:pt x="1108" y="187"/>
                  <a:pt x="1112" y="187"/>
                  <a:pt x="1115" y="188"/>
                </a:cubicBezTo>
                <a:cubicBezTo>
                  <a:pt x="1116" y="188"/>
                  <a:pt x="1117" y="189"/>
                  <a:pt x="1118" y="189"/>
                </a:cubicBezTo>
                <a:lnTo>
                  <a:pt x="1118" y="189"/>
                </a:lnTo>
                <a:cubicBezTo>
                  <a:pt x="1140" y="194"/>
                  <a:pt x="1162" y="199"/>
                  <a:pt x="1183" y="206"/>
                </a:cubicBezTo>
                <a:cubicBezTo>
                  <a:pt x="1213" y="215"/>
                  <a:pt x="1242" y="226"/>
                  <a:pt x="1270" y="238"/>
                </a:cubicBezTo>
                <a:cubicBezTo>
                  <a:pt x="1273" y="239"/>
                  <a:pt x="1276" y="241"/>
                  <a:pt x="1279" y="242"/>
                </a:cubicBezTo>
                <a:lnTo>
                  <a:pt x="1279" y="242"/>
                </a:lnTo>
                <a:cubicBezTo>
                  <a:pt x="1283" y="244"/>
                  <a:pt x="1287" y="246"/>
                  <a:pt x="1291" y="248"/>
                </a:cubicBezTo>
                <a:cubicBezTo>
                  <a:pt x="1305" y="255"/>
                  <a:pt x="1318" y="261"/>
                  <a:pt x="1330" y="269"/>
                </a:cubicBezTo>
                <a:cubicBezTo>
                  <a:pt x="1382" y="298"/>
                  <a:pt x="1432" y="333"/>
                  <a:pt x="1477" y="373"/>
                </a:cubicBezTo>
                <a:cubicBezTo>
                  <a:pt x="1471" y="368"/>
                  <a:pt x="1465" y="363"/>
                  <a:pt x="1459" y="358"/>
                </a:cubicBezTo>
                <a:lnTo>
                  <a:pt x="1459" y="358"/>
                </a:lnTo>
                <a:cubicBezTo>
                  <a:pt x="1537" y="426"/>
                  <a:pt x="1602" y="508"/>
                  <a:pt x="1651" y="598"/>
                </a:cubicBezTo>
                <a:lnTo>
                  <a:pt x="1651" y="598"/>
                </a:lnTo>
                <a:cubicBezTo>
                  <a:pt x="1702" y="701"/>
                  <a:pt x="1732" y="813"/>
                  <a:pt x="1740" y="928"/>
                </a:cubicBezTo>
                <a:lnTo>
                  <a:pt x="1740" y="928"/>
                </a:lnTo>
                <a:cubicBezTo>
                  <a:pt x="1740" y="924"/>
                  <a:pt x="1740" y="921"/>
                  <a:pt x="1740" y="917"/>
                </a:cubicBezTo>
                <a:lnTo>
                  <a:pt x="1740" y="917"/>
                </a:lnTo>
                <a:cubicBezTo>
                  <a:pt x="1740" y="921"/>
                  <a:pt x="1740" y="925"/>
                  <a:pt x="1740" y="929"/>
                </a:cubicBezTo>
                <a:lnTo>
                  <a:pt x="1740" y="929"/>
                </a:lnTo>
                <a:cubicBezTo>
                  <a:pt x="1740" y="928"/>
                  <a:pt x="1740" y="928"/>
                  <a:pt x="1740" y="928"/>
                </a:cubicBezTo>
                <a:lnTo>
                  <a:pt x="1740" y="928"/>
                </a:lnTo>
                <a:cubicBezTo>
                  <a:pt x="1740" y="929"/>
                  <a:pt x="1740" y="930"/>
                  <a:pt x="1740" y="930"/>
                </a:cubicBezTo>
                <a:lnTo>
                  <a:pt x="1740" y="930"/>
                </a:lnTo>
                <a:cubicBezTo>
                  <a:pt x="1740" y="930"/>
                  <a:pt x="1740" y="929"/>
                  <a:pt x="1740" y="929"/>
                </a:cubicBezTo>
                <a:lnTo>
                  <a:pt x="1740" y="929"/>
                </a:lnTo>
                <a:cubicBezTo>
                  <a:pt x="1741" y="932"/>
                  <a:pt x="1741" y="936"/>
                  <a:pt x="1741" y="940"/>
                </a:cubicBezTo>
                <a:cubicBezTo>
                  <a:pt x="1741" y="937"/>
                  <a:pt x="1741" y="934"/>
                  <a:pt x="1740" y="930"/>
                </a:cubicBezTo>
                <a:lnTo>
                  <a:pt x="1740" y="930"/>
                </a:lnTo>
                <a:cubicBezTo>
                  <a:pt x="1741" y="941"/>
                  <a:pt x="1741" y="952"/>
                  <a:pt x="1741" y="963"/>
                </a:cubicBezTo>
                <a:cubicBezTo>
                  <a:pt x="1741" y="1054"/>
                  <a:pt x="1727" y="1145"/>
                  <a:pt x="1698" y="1231"/>
                </a:cubicBezTo>
                <a:lnTo>
                  <a:pt x="1698" y="1231"/>
                </a:lnTo>
                <a:cubicBezTo>
                  <a:pt x="1682" y="1277"/>
                  <a:pt x="1662" y="1320"/>
                  <a:pt x="1639" y="1362"/>
                </a:cubicBezTo>
                <a:cubicBezTo>
                  <a:pt x="1626" y="1385"/>
                  <a:pt x="1612" y="1407"/>
                  <a:pt x="1597" y="1429"/>
                </a:cubicBezTo>
                <a:cubicBezTo>
                  <a:pt x="1595" y="1432"/>
                  <a:pt x="1594" y="1434"/>
                  <a:pt x="1592" y="1437"/>
                </a:cubicBezTo>
                <a:cubicBezTo>
                  <a:pt x="1591" y="1438"/>
                  <a:pt x="1591" y="1438"/>
                  <a:pt x="1591" y="1439"/>
                </a:cubicBezTo>
                <a:lnTo>
                  <a:pt x="1591" y="1439"/>
                </a:lnTo>
                <a:cubicBezTo>
                  <a:pt x="1589" y="1441"/>
                  <a:pt x="1588" y="1442"/>
                  <a:pt x="1587" y="1444"/>
                </a:cubicBezTo>
                <a:cubicBezTo>
                  <a:pt x="1578" y="1455"/>
                  <a:pt x="1570" y="1466"/>
                  <a:pt x="1561" y="1475"/>
                </a:cubicBezTo>
                <a:cubicBezTo>
                  <a:pt x="1544" y="1496"/>
                  <a:pt x="1525" y="1516"/>
                  <a:pt x="1506" y="1535"/>
                </a:cubicBezTo>
                <a:cubicBezTo>
                  <a:pt x="1497" y="1544"/>
                  <a:pt x="1488" y="1553"/>
                  <a:pt x="1478" y="1561"/>
                </a:cubicBezTo>
                <a:cubicBezTo>
                  <a:pt x="1477" y="1563"/>
                  <a:pt x="1472" y="1565"/>
                  <a:pt x="1471" y="1567"/>
                </a:cubicBezTo>
                <a:lnTo>
                  <a:pt x="1471" y="1567"/>
                </a:lnTo>
                <a:cubicBezTo>
                  <a:pt x="1470" y="1568"/>
                  <a:pt x="1468" y="1570"/>
                  <a:pt x="1466" y="1571"/>
                </a:cubicBezTo>
                <a:cubicBezTo>
                  <a:pt x="1446" y="1588"/>
                  <a:pt x="1425" y="1603"/>
                  <a:pt x="1403" y="1618"/>
                </a:cubicBezTo>
                <a:cubicBezTo>
                  <a:pt x="1394" y="1623"/>
                  <a:pt x="1385" y="1629"/>
                  <a:pt x="1376" y="1635"/>
                </a:cubicBezTo>
                <a:lnTo>
                  <a:pt x="1376" y="1635"/>
                </a:lnTo>
                <a:cubicBezTo>
                  <a:pt x="1370" y="1638"/>
                  <a:pt x="1363" y="1642"/>
                  <a:pt x="1357" y="1646"/>
                </a:cubicBezTo>
                <a:cubicBezTo>
                  <a:pt x="1334" y="1659"/>
                  <a:pt x="1310" y="1670"/>
                  <a:pt x="1285" y="1680"/>
                </a:cubicBezTo>
                <a:cubicBezTo>
                  <a:pt x="1279" y="1683"/>
                  <a:pt x="1272" y="1686"/>
                  <a:pt x="1265" y="1688"/>
                </a:cubicBezTo>
                <a:lnTo>
                  <a:pt x="1265" y="1688"/>
                </a:lnTo>
                <a:cubicBezTo>
                  <a:pt x="1263" y="1689"/>
                  <a:pt x="1261" y="1690"/>
                  <a:pt x="1259" y="1690"/>
                </a:cubicBezTo>
                <a:cubicBezTo>
                  <a:pt x="1252" y="1693"/>
                  <a:pt x="1246" y="1695"/>
                  <a:pt x="1239" y="1697"/>
                </a:cubicBezTo>
                <a:cubicBezTo>
                  <a:pt x="1212" y="1706"/>
                  <a:pt x="1185" y="1712"/>
                  <a:pt x="1158" y="1718"/>
                </a:cubicBezTo>
                <a:cubicBezTo>
                  <a:pt x="1154" y="1719"/>
                  <a:pt x="1152" y="1719"/>
                  <a:pt x="1148" y="1720"/>
                </a:cubicBezTo>
                <a:cubicBezTo>
                  <a:pt x="1133" y="1722"/>
                  <a:pt x="1119" y="1724"/>
                  <a:pt x="1104" y="1725"/>
                </a:cubicBezTo>
                <a:cubicBezTo>
                  <a:pt x="1091" y="1727"/>
                  <a:pt x="1077" y="1728"/>
                  <a:pt x="1064" y="1729"/>
                </a:cubicBezTo>
                <a:cubicBezTo>
                  <a:pt x="1057" y="1729"/>
                  <a:pt x="1050" y="1729"/>
                  <a:pt x="1043" y="1729"/>
                </a:cubicBezTo>
                <a:lnTo>
                  <a:pt x="1027" y="1729"/>
                </a:lnTo>
                <a:cubicBezTo>
                  <a:pt x="1020" y="1729"/>
                  <a:pt x="1013" y="1729"/>
                  <a:pt x="1007" y="1729"/>
                </a:cubicBezTo>
                <a:cubicBezTo>
                  <a:pt x="992" y="1728"/>
                  <a:pt x="978" y="1727"/>
                  <a:pt x="964" y="1725"/>
                </a:cubicBezTo>
                <a:cubicBezTo>
                  <a:pt x="950" y="1724"/>
                  <a:pt x="937" y="1722"/>
                  <a:pt x="924" y="1721"/>
                </a:cubicBezTo>
                <a:cubicBezTo>
                  <a:pt x="918" y="1720"/>
                  <a:pt x="911" y="1718"/>
                  <a:pt x="905" y="1717"/>
                </a:cubicBezTo>
                <a:cubicBezTo>
                  <a:pt x="903" y="1717"/>
                  <a:pt x="901" y="1717"/>
                  <a:pt x="900" y="1716"/>
                </a:cubicBezTo>
                <a:lnTo>
                  <a:pt x="900" y="1716"/>
                </a:lnTo>
                <a:cubicBezTo>
                  <a:pt x="875" y="1711"/>
                  <a:pt x="850" y="1705"/>
                  <a:pt x="826" y="1697"/>
                </a:cubicBezTo>
                <a:cubicBezTo>
                  <a:pt x="796" y="1688"/>
                  <a:pt x="768" y="1678"/>
                  <a:pt x="740" y="1666"/>
                </a:cubicBezTo>
                <a:cubicBezTo>
                  <a:pt x="739" y="1665"/>
                  <a:pt x="738" y="1665"/>
                  <a:pt x="737" y="1665"/>
                </a:cubicBezTo>
                <a:lnTo>
                  <a:pt x="737" y="1665"/>
                </a:lnTo>
                <a:cubicBezTo>
                  <a:pt x="731" y="1662"/>
                  <a:pt x="724" y="1658"/>
                  <a:pt x="718" y="1655"/>
                </a:cubicBezTo>
                <a:cubicBezTo>
                  <a:pt x="705" y="1649"/>
                  <a:pt x="692" y="1642"/>
                  <a:pt x="679" y="1635"/>
                </a:cubicBezTo>
                <a:cubicBezTo>
                  <a:pt x="627" y="1605"/>
                  <a:pt x="577" y="1570"/>
                  <a:pt x="532" y="1530"/>
                </a:cubicBezTo>
                <a:lnTo>
                  <a:pt x="532" y="1530"/>
                </a:lnTo>
                <a:cubicBezTo>
                  <a:pt x="538" y="1536"/>
                  <a:pt x="544" y="1541"/>
                  <a:pt x="550" y="1546"/>
                </a:cubicBezTo>
                <a:cubicBezTo>
                  <a:pt x="472" y="1478"/>
                  <a:pt x="408" y="1396"/>
                  <a:pt x="359" y="1306"/>
                </a:cubicBezTo>
                <a:lnTo>
                  <a:pt x="359" y="1306"/>
                </a:lnTo>
                <a:cubicBezTo>
                  <a:pt x="307" y="1202"/>
                  <a:pt x="277" y="1090"/>
                  <a:pt x="269" y="976"/>
                </a:cubicBezTo>
                <a:lnTo>
                  <a:pt x="269" y="976"/>
                </a:lnTo>
                <a:cubicBezTo>
                  <a:pt x="269" y="979"/>
                  <a:pt x="269" y="983"/>
                  <a:pt x="269" y="986"/>
                </a:cubicBezTo>
                <a:cubicBezTo>
                  <a:pt x="269" y="979"/>
                  <a:pt x="268" y="972"/>
                  <a:pt x="268" y="966"/>
                </a:cubicBezTo>
                <a:lnTo>
                  <a:pt x="268" y="966"/>
                </a:lnTo>
                <a:cubicBezTo>
                  <a:pt x="268" y="969"/>
                  <a:pt x="269" y="972"/>
                  <a:pt x="269" y="976"/>
                </a:cubicBezTo>
                <a:lnTo>
                  <a:pt x="269" y="976"/>
                </a:lnTo>
                <a:cubicBezTo>
                  <a:pt x="269" y="972"/>
                  <a:pt x="269" y="968"/>
                  <a:pt x="268" y="964"/>
                </a:cubicBezTo>
                <a:lnTo>
                  <a:pt x="268" y="964"/>
                </a:lnTo>
                <a:cubicBezTo>
                  <a:pt x="268" y="965"/>
                  <a:pt x="268" y="965"/>
                  <a:pt x="268" y="966"/>
                </a:cubicBezTo>
                <a:lnTo>
                  <a:pt x="268" y="966"/>
                </a:lnTo>
                <a:cubicBezTo>
                  <a:pt x="268" y="965"/>
                  <a:pt x="268" y="964"/>
                  <a:pt x="268" y="964"/>
                </a:cubicBezTo>
                <a:lnTo>
                  <a:pt x="268" y="964"/>
                </a:lnTo>
                <a:cubicBezTo>
                  <a:pt x="268" y="964"/>
                  <a:pt x="268" y="964"/>
                  <a:pt x="268" y="964"/>
                </a:cubicBezTo>
                <a:lnTo>
                  <a:pt x="268" y="964"/>
                </a:lnTo>
                <a:cubicBezTo>
                  <a:pt x="266" y="866"/>
                  <a:pt x="280" y="767"/>
                  <a:pt x="311" y="672"/>
                </a:cubicBezTo>
                <a:lnTo>
                  <a:pt x="311" y="672"/>
                </a:lnTo>
                <a:cubicBezTo>
                  <a:pt x="327" y="627"/>
                  <a:pt x="347" y="583"/>
                  <a:pt x="370" y="541"/>
                </a:cubicBezTo>
                <a:cubicBezTo>
                  <a:pt x="383" y="518"/>
                  <a:pt x="397" y="497"/>
                  <a:pt x="412" y="475"/>
                </a:cubicBezTo>
                <a:cubicBezTo>
                  <a:pt x="414" y="472"/>
                  <a:pt x="416" y="469"/>
                  <a:pt x="417" y="467"/>
                </a:cubicBezTo>
                <a:cubicBezTo>
                  <a:pt x="419" y="464"/>
                  <a:pt x="420" y="463"/>
                  <a:pt x="420" y="463"/>
                </a:cubicBezTo>
                <a:lnTo>
                  <a:pt x="420" y="463"/>
                </a:lnTo>
                <a:cubicBezTo>
                  <a:pt x="420" y="463"/>
                  <a:pt x="410" y="476"/>
                  <a:pt x="410" y="476"/>
                </a:cubicBezTo>
                <a:cubicBezTo>
                  <a:pt x="413" y="470"/>
                  <a:pt x="419" y="464"/>
                  <a:pt x="423" y="459"/>
                </a:cubicBezTo>
                <a:cubicBezTo>
                  <a:pt x="431" y="448"/>
                  <a:pt x="440" y="438"/>
                  <a:pt x="448" y="428"/>
                </a:cubicBezTo>
                <a:cubicBezTo>
                  <a:pt x="465" y="407"/>
                  <a:pt x="484" y="387"/>
                  <a:pt x="503" y="368"/>
                </a:cubicBezTo>
                <a:cubicBezTo>
                  <a:pt x="513" y="359"/>
                  <a:pt x="521" y="351"/>
                  <a:pt x="531" y="342"/>
                </a:cubicBezTo>
                <a:cubicBezTo>
                  <a:pt x="532" y="341"/>
                  <a:pt x="533" y="341"/>
                  <a:pt x="534" y="340"/>
                </a:cubicBezTo>
                <a:lnTo>
                  <a:pt x="534" y="340"/>
                </a:lnTo>
                <a:cubicBezTo>
                  <a:pt x="529" y="344"/>
                  <a:pt x="523" y="349"/>
                  <a:pt x="523" y="349"/>
                </a:cubicBezTo>
                <a:cubicBezTo>
                  <a:pt x="523" y="349"/>
                  <a:pt x="524" y="348"/>
                  <a:pt x="527" y="346"/>
                </a:cubicBezTo>
                <a:cubicBezTo>
                  <a:pt x="532" y="342"/>
                  <a:pt x="538" y="337"/>
                  <a:pt x="543" y="332"/>
                </a:cubicBezTo>
                <a:cubicBezTo>
                  <a:pt x="563" y="316"/>
                  <a:pt x="584" y="300"/>
                  <a:pt x="606" y="286"/>
                </a:cubicBezTo>
                <a:cubicBezTo>
                  <a:pt x="615" y="280"/>
                  <a:pt x="624" y="274"/>
                  <a:pt x="633" y="269"/>
                </a:cubicBezTo>
                <a:lnTo>
                  <a:pt x="633" y="269"/>
                </a:lnTo>
                <a:cubicBezTo>
                  <a:pt x="639" y="265"/>
                  <a:pt x="646" y="261"/>
                  <a:pt x="652" y="257"/>
                </a:cubicBezTo>
                <a:cubicBezTo>
                  <a:pt x="676" y="245"/>
                  <a:pt x="699" y="234"/>
                  <a:pt x="724" y="223"/>
                </a:cubicBezTo>
                <a:cubicBezTo>
                  <a:pt x="732" y="220"/>
                  <a:pt x="742" y="216"/>
                  <a:pt x="751" y="213"/>
                </a:cubicBezTo>
                <a:lnTo>
                  <a:pt x="751" y="213"/>
                </a:lnTo>
                <a:cubicBezTo>
                  <a:pt x="758" y="211"/>
                  <a:pt x="764" y="208"/>
                  <a:pt x="771" y="207"/>
                </a:cubicBezTo>
                <a:cubicBezTo>
                  <a:pt x="797" y="198"/>
                  <a:pt x="824" y="191"/>
                  <a:pt x="851" y="186"/>
                </a:cubicBezTo>
                <a:cubicBezTo>
                  <a:pt x="853" y="185"/>
                  <a:pt x="854" y="185"/>
                  <a:pt x="855" y="185"/>
                </a:cubicBezTo>
                <a:lnTo>
                  <a:pt x="855" y="185"/>
                </a:lnTo>
                <a:cubicBezTo>
                  <a:pt x="857" y="184"/>
                  <a:pt x="859" y="184"/>
                  <a:pt x="861" y="184"/>
                </a:cubicBezTo>
                <a:cubicBezTo>
                  <a:pt x="876" y="181"/>
                  <a:pt x="891" y="180"/>
                  <a:pt x="906" y="179"/>
                </a:cubicBezTo>
                <a:cubicBezTo>
                  <a:pt x="919" y="177"/>
                  <a:pt x="933" y="176"/>
                  <a:pt x="946" y="175"/>
                </a:cubicBezTo>
                <a:cubicBezTo>
                  <a:pt x="953" y="175"/>
                  <a:pt x="960" y="174"/>
                  <a:pt x="966" y="174"/>
                </a:cubicBezTo>
                <a:close/>
                <a:moveTo>
                  <a:pt x="1033" y="0"/>
                </a:moveTo>
                <a:cubicBezTo>
                  <a:pt x="936" y="0"/>
                  <a:pt x="839" y="14"/>
                  <a:pt x="747" y="40"/>
                </a:cubicBezTo>
                <a:cubicBezTo>
                  <a:pt x="550" y="96"/>
                  <a:pt x="368" y="208"/>
                  <a:pt x="236" y="366"/>
                </a:cubicBezTo>
                <a:cubicBezTo>
                  <a:pt x="112" y="515"/>
                  <a:pt x="31" y="700"/>
                  <a:pt x="16" y="895"/>
                </a:cubicBezTo>
                <a:cubicBezTo>
                  <a:pt x="0" y="1090"/>
                  <a:pt x="46" y="1284"/>
                  <a:pt x="149" y="1452"/>
                </a:cubicBezTo>
                <a:cubicBezTo>
                  <a:pt x="248" y="1617"/>
                  <a:pt x="401" y="1742"/>
                  <a:pt x="575" y="1820"/>
                </a:cubicBezTo>
                <a:cubicBezTo>
                  <a:pt x="700" y="1876"/>
                  <a:pt x="836" y="1902"/>
                  <a:pt x="972" y="1902"/>
                </a:cubicBezTo>
                <a:cubicBezTo>
                  <a:pt x="1047" y="1902"/>
                  <a:pt x="1122" y="1894"/>
                  <a:pt x="1196" y="1880"/>
                </a:cubicBezTo>
                <a:cubicBezTo>
                  <a:pt x="1398" y="1839"/>
                  <a:pt x="1587" y="1733"/>
                  <a:pt x="1731" y="1585"/>
                </a:cubicBezTo>
                <a:cubicBezTo>
                  <a:pt x="1864" y="1447"/>
                  <a:pt x="1956" y="1267"/>
                  <a:pt x="1986" y="1076"/>
                </a:cubicBezTo>
                <a:cubicBezTo>
                  <a:pt x="1992" y="1032"/>
                  <a:pt x="1996" y="987"/>
                  <a:pt x="1996" y="943"/>
                </a:cubicBezTo>
                <a:lnTo>
                  <a:pt x="1996" y="943"/>
                </a:lnTo>
                <a:cubicBezTo>
                  <a:pt x="1996" y="942"/>
                  <a:pt x="1996" y="941"/>
                  <a:pt x="1996" y="940"/>
                </a:cubicBezTo>
                <a:lnTo>
                  <a:pt x="1996" y="940"/>
                </a:lnTo>
                <a:cubicBezTo>
                  <a:pt x="1996" y="940"/>
                  <a:pt x="1996" y="940"/>
                  <a:pt x="1996" y="940"/>
                </a:cubicBezTo>
                <a:cubicBezTo>
                  <a:pt x="1996" y="937"/>
                  <a:pt x="1996" y="935"/>
                  <a:pt x="1996" y="932"/>
                </a:cubicBezTo>
                <a:lnTo>
                  <a:pt x="1996" y="932"/>
                </a:lnTo>
                <a:cubicBezTo>
                  <a:pt x="1994" y="739"/>
                  <a:pt x="1937" y="554"/>
                  <a:pt x="1824" y="395"/>
                </a:cubicBezTo>
                <a:cubicBezTo>
                  <a:pt x="1713" y="240"/>
                  <a:pt x="1553" y="124"/>
                  <a:pt x="1374" y="58"/>
                </a:cubicBezTo>
                <a:cubicBezTo>
                  <a:pt x="1265" y="19"/>
                  <a:pt x="1149" y="0"/>
                  <a:pt x="1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1"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8495807" y="303196"/>
            <a:ext cx="361896" cy="362120"/>
          </a:xfrm>
          <a:custGeom>
            <a:avLst/>
            <a:gdLst/>
            <a:ahLst/>
            <a:cxnLst/>
            <a:rect l="l" t="t" r="r" b="b"/>
            <a:pathLst>
              <a:path w="3231" h="3233" extrusionOk="0">
                <a:moveTo>
                  <a:pt x="1615" y="1"/>
                </a:moveTo>
                <a:cubicBezTo>
                  <a:pt x="723" y="1"/>
                  <a:pt x="0" y="725"/>
                  <a:pt x="0" y="1616"/>
                </a:cubicBezTo>
                <a:cubicBezTo>
                  <a:pt x="0" y="2508"/>
                  <a:pt x="723" y="3232"/>
                  <a:pt x="1615" y="3232"/>
                </a:cubicBezTo>
                <a:cubicBezTo>
                  <a:pt x="2508" y="3232"/>
                  <a:pt x="3231" y="2508"/>
                  <a:pt x="3231" y="1616"/>
                </a:cubicBezTo>
                <a:cubicBezTo>
                  <a:pt x="3231" y="725"/>
                  <a:pt x="2508" y="1"/>
                  <a:pt x="16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8346950" y="706308"/>
            <a:ext cx="193661" cy="193661"/>
          </a:xfrm>
          <a:custGeom>
            <a:avLst/>
            <a:gdLst/>
            <a:ahLst/>
            <a:cxnLst/>
            <a:rect l="l" t="t" r="r" b="b"/>
            <a:pathLst>
              <a:path w="1729" h="1729" extrusionOk="0">
                <a:moveTo>
                  <a:pt x="865" y="1"/>
                </a:moveTo>
                <a:cubicBezTo>
                  <a:pt x="387" y="1"/>
                  <a:pt x="0" y="388"/>
                  <a:pt x="0" y="864"/>
                </a:cubicBezTo>
                <a:cubicBezTo>
                  <a:pt x="0" y="1342"/>
                  <a:pt x="387" y="1729"/>
                  <a:pt x="865" y="1729"/>
                </a:cubicBezTo>
                <a:cubicBezTo>
                  <a:pt x="1341" y="1729"/>
                  <a:pt x="1728" y="1342"/>
                  <a:pt x="1728" y="864"/>
                </a:cubicBezTo>
                <a:cubicBezTo>
                  <a:pt x="1728" y="388"/>
                  <a:pt x="1341" y="1"/>
                  <a:pt x="8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8555170" y="296700"/>
            <a:ext cx="391130" cy="375225"/>
          </a:xfrm>
          <a:custGeom>
            <a:avLst/>
            <a:gdLst/>
            <a:ahLst/>
            <a:cxnLst/>
            <a:rect l="l" t="t" r="r" b="b"/>
            <a:pathLst>
              <a:path w="3492" h="3350" extrusionOk="0">
                <a:moveTo>
                  <a:pt x="1733" y="118"/>
                </a:moveTo>
                <a:cubicBezTo>
                  <a:pt x="1738" y="118"/>
                  <a:pt x="1739" y="118"/>
                  <a:pt x="1738" y="118"/>
                </a:cubicBezTo>
                <a:cubicBezTo>
                  <a:pt x="1737" y="118"/>
                  <a:pt x="1733" y="118"/>
                  <a:pt x="1729" y="118"/>
                </a:cubicBezTo>
                <a:close/>
                <a:moveTo>
                  <a:pt x="1560" y="124"/>
                </a:moveTo>
                <a:cubicBezTo>
                  <a:pt x="1558" y="124"/>
                  <a:pt x="1557" y="124"/>
                  <a:pt x="1555" y="124"/>
                </a:cubicBezTo>
                <a:lnTo>
                  <a:pt x="1555" y="124"/>
                </a:lnTo>
                <a:cubicBezTo>
                  <a:pt x="1557" y="124"/>
                  <a:pt x="1559" y="124"/>
                  <a:pt x="1560" y="124"/>
                </a:cubicBezTo>
                <a:close/>
                <a:moveTo>
                  <a:pt x="1555" y="124"/>
                </a:moveTo>
                <a:cubicBezTo>
                  <a:pt x="1553" y="124"/>
                  <a:pt x="1552" y="124"/>
                  <a:pt x="1551" y="124"/>
                </a:cubicBezTo>
                <a:cubicBezTo>
                  <a:pt x="1549" y="125"/>
                  <a:pt x="1547" y="125"/>
                  <a:pt x="1545" y="125"/>
                </a:cubicBezTo>
                <a:lnTo>
                  <a:pt x="1545" y="125"/>
                </a:lnTo>
                <a:cubicBezTo>
                  <a:pt x="1547" y="125"/>
                  <a:pt x="1548" y="125"/>
                  <a:pt x="1550" y="124"/>
                </a:cubicBezTo>
                <a:cubicBezTo>
                  <a:pt x="1552" y="124"/>
                  <a:pt x="1553" y="124"/>
                  <a:pt x="1555" y="124"/>
                </a:cubicBezTo>
                <a:close/>
                <a:moveTo>
                  <a:pt x="1413" y="145"/>
                </a:moveTo>
                <a:lnTo>
                  <a:pt x="1413" y="145"/>
                </a:lnTo>
                <a:cubicBezTo>
                  <a:pt x="1412" y="146"/>
                  <a:pt x="1411" y="146"/>
                  <a:pt x="1410" y="146"/>
                </a:cubicBezTo>
                <a:lnTo>
                  <a:pt x="1410" y="146"/>
                </a:lnTo>
                <a:cubicBezTo>
                  <a:pt x="1411" y="146"/>
                  <a:pt x="1412" y="146"/>
                  <a:pt x="1413" y="145"/>
                </a:cubicBezTo>
                <a:close/>
                <a:moveTo>
                  <a:pt x="1972" y="145"/>
                </a:moveTo>
                <a:cubicBezTo>
                  <a:pt x="1972" y="145"/>
                  <a:pt x="1973" y="145"/>
                  <a:pt x="1977" y="146"/>
                </a:cubicBezTo>
                <a:cubicBezTo>
                  <a:pt x="1978" y="146"/>
                  <a:pt x="1978" y="147"/>
                  <a:pt x="1979" y="147"/>
                </a:cubicBezTo>
                <a:lnTo>
                  <a:pt x="1979" y="147"/>
                </a:lnTo>
                <a:cubicBezTo>
                  <a:pt x="1976" y="146"/>
                  <a:pt x="1972" y="145"/>
                  <a:pt x="1972" y="145"/>
                </a:cubicBezTo>
                <a:close/>
                <a:moveTo>
                  <a:pt x="1407" y="147"/>
                </a:moveTo>
                <a:lnTo>
                  <a:pt x="1407" y="147"/>
                </a:lnTo>
                <a:cubicBezTo>
                  <a:pt x="1405" y="147"/>
                  <a:pt x="1404" y="148"/>
                  <a:pt x="1402" y="148"/>
                </a:cubicBezTo>
                <a:lnTo>
                  <a:pt x="1402" y="148"/>
                </a:lnTo>
                <a:cubicBezTo>
                  <a:pt x="1402" y="148"/>
                  <a:pt x="1403" y="148"/>
                  <a:pt x="1403" y="148"/>
                </a:cubicBezTo>
                <a:cubicBezTo>
                  <a:pt x="1404" y="148"/>
                  <a:pt x="1406" y="147"/>
                  <a:pt x="1407" y="147"/>
                </a:cubicBezTo>
                <a:close/>
                <a:moveTo>
                  <a:pt x="1402" y="148"/>
                </a:moveTo>
                <a:lnTo>
                  <a:pt x="1402" y="148"/>
                </a:lnTo>
                <a:cubicBezTo>
                  <a:pt x="1400" y="148"/>
                  <a:pt x="1397" y="149"/>
                  <a:pt x="1394" y="150"/>
                </a:cubicBezTo>
                <a:cubicBezTo>
                  <a:pt x="1397" y="149"/>
                  <a:pt x="1399" y="148"/>
                  <a:pt x="1402" y="148"/>
                </a:cubicBezTo>
                <a:close/>
                <a:moveTo>
                  <a:pt x="1156" y="229"/>
                </a:moveTo>
                <a:lnTo>
                  <a:pt x="1156" y="229"/>
                </a:lnTo>
                <a:cubicBezTo>
                  <a:pt x="1153" y="230"/>
                  <a:pt x="1147" y="232"/>
                  <a:pt x="1137" y="237"/>
                </a:cubicBezTo>
                <a:cubicBezTo>
                  <a:pt x="1143" y="234"/>
                  <a:pt x="1150" y="231"/>
                  <a:pt x="1156" y="229"/>
                </a:cubicBezTo>
                <a:close/>
                <a:moveTo>
                  <a:pt x="2386" y="292"/>
                </a:moveTo>
                <a:lnTo>
                  <a:pt x="2386" y="292"/>
                </a:lnTo>
                <a:cubicBezTo>
                  <a:pt x="2387" y="292"/>
                  <a:pt x="2388" y="293"/>
                  <a:pt x="2388" y="293"/>
                </a:cubicBezTo>
                <a:cubicBezTo>
                  <a:pt x="2388" y="293"/>
                  <a:pt x="2387" y="292"/>
                  <a:pt x="2386" y="292"/>
                </a:cubicBezTo>
                <a:close/>
                <a:moveTo>
                  <a:pt x="1003" y="308"/>
                </a:moveTo>
                <a:lnTo>
                  <a:pt x="1003" y="308"/>
                </a:lnTo>
                <a:cubicBezTo>
                  <a:pt x="1003" y="308"/>
                  <a:pt x="1002" y="309"/>
                  <a:pt x="998" y="311"/>
                </a:cubicBezTo>
                <a:lnTo>
                  <a:pt x="998" y="311"/>
                </a:lnTo>
                <a:cubicBezTo>
                  <a:pt x="1001" y="309"/>
                  <a:pt x="1003" y="308"/>
                  <a:pt x="1003" y="308"/>
                </a:cubicBezTo>
                <a:close/>
                <a:moveTo>
                  <a:pt x="506" y="797"/>
                </a:moveTo>
                <a:cubicBezTo>
                  <a:pt x="505" y="798"/>
                  <a:pt x="504" y="799"/>
                  <a:pt x="504" y="800"/>
                </a:cubicBezTo>
                <a:cubicBezTo>
                  <a:pt x="504" y="799"/>
                  <a:pt x="505" y="798"/>
                  <a:pt x="506" y="797"/>
                </a:cubicBezTo>
                <a:close/>
                <a:moveTo>
                  <a:pt x="3235" y="1817"/>
                </a:moveTo>
                <a:lnTo>
                  <a:pt x="3235" y="1817"/>
                </a:lnTo>
                <a:cubicBezTo>
                  <a:pt x="3235" y="1821"/>
                  <a:pt x="3234" y="1826"/>
                  <a:pt x="3234" y="1830"/>
                </a:cubicBezTo>
                <a:lnTo>
                  <a:pt x="3235" y="1817"/>
                </a:lnTo>
                <a:close/>
                <a:moveTo>
                  <a:pt x="1112" y="3056"/>
                </a:moveTo>
                <a:cubicBezTo>
                  <a:pt x="1114" y="3058"/>
                  <a:pt x="1117" y="3059"/>
                  <a:pt x="1119" y="3060"/>
                </a:cubicBezTo>
                <a:lnTo>
                  <a:pt x="1119" y="3060"/>
                </a:lnTo>
                <a:cubicBezTo>
                  <a:pt x="1117" y="3059"/>
                  <a:pt x="1114" y="3058"/>
                  <a:pt x="1112" y="3056"/>
                </a:cubicBezTo>
                <a:close/>
                <a:moveTo>
                  <a:pt x="2105" y="3199"/>
                </a:moveTo>
                <a:cubicBezTo>
                  <a:pt x="2104" y="3200"/>
                  <a:pt x="2103" y="3200"/>
                  <a:pt x="2102" y="3200"/>
                </a:cubicBezTo>
                <a:lnTo>
                  <a:pt x="2102" y="3200"/>
                </a:lnTo>
                <a:cubicBezTo>
                  <a:pt x="2103" y="3200"/>
                  <a:pt x="2104" y="3200"/>
                  <a:pt x="2105" y="3199"/>
                </a:cubicBezTo>
                <a:close/>
                <a:moveTo>
                  <a:pt x="2087" y="3203"/>
                </a:moveTo>
                <a:cubicBezTo>
                  <a:pt x="2087" y="3203"/>
                  <a:pt x="2086" y="3204"/>
                  <a:pt x="2086" y="3204"/>
                </a:cubicBezTo>
                <a:cubicBezTo>
                  <a:pt x="2082" y="3205"/>
                  <a:pt x="2080" y="3205"/>
                  <a:pt x="2079" y="3205"/>
                </a:cubicBezTo>
                <a:cubicBezTo>
                  <a:pt x="2079" y="3205"/>
                  <a:pt x="2082" y="3204"/>
                  <a:pt x="2087" y="3203"/>
                </a:cubicBezTo>
                <a:close/>
                <a:moveTo>
                  <a:pt x="1954" y="3224"/>
                </a:moveTo>
                <a:cubicBezTo>
                  <a:pt x="1952" y="3224"/>
                  <a:pt x="1950" y="3225"/>
                  <a:pt x="1948" y="3225"/>
                </a:cubicBezTo>
                <a:cubicBezTo>
                  <a:pt x="1944" y="3225"/>
                  <a:pt x="1939" y="3226"/>
                  <a:pt x="1938" y="3226"/>
                </a:cubicBezTo>
                <a:cubicBezTo>
                  <a:pt x="1938" y="3226"/>
                  <a:pt x="1941" y="3225"/>
                  <a:pt x="1954" y="3224"/>
                </a:cubicBezTo>
                <a:close/>
                <a:moveTo>
                  <a:pt x="1725" y="118"/>
                </a:moveTo>
                <a:cubicBezTo>
                  <a:pt x="1731" y="118"/>
                  <a:pt x="1736" y="119"/>
                  <a:pt x="1741" y="119"/>
                </a:cubicBezTo>
                <a:cubicBezTo>
                  <a:pt x="1761" y="120"/>
                  <a:pt x="1781" y="121"/>
                  <a:pt x="1801" y="123"/>
                </a:cubicBezTo>
                <a:cubicBezTo>
                  <a:pt x="1840" y="126"/>
                  <a:pt x="1878" y="130"/>
                  <a:pt x="1916" y="137"/>
                </a:cubicBezTo>
                <a:cubicBezTo>
                  <a:pt x="1938" y="139"/>
                  <a:pt x="1959" y="144"/>
                  <a:pt x="1979" y="147"/>
                </a:cubicBezTo>
                <a:cubicBezTo>
                  <a:pt x="1980" y="147"/>
                  <a:pt x="1981" y="147"/>
                  <a:pt x="1981" y="147"/>
                </a:cubicBezTo>
                <a:lnTo>
                  <a:pt x="1981" y="147"/>
                </a:lnTo>
                <a:cubicBezTo>
                  <a:pt x="1986" y="149"/>
                  <a:pt x="1991" y="150"/>
                  <a:pt x="1996" y="150"/>
                </a:cubicBezTo>
                <a:cubicBezTo>
                  <a:pt x="2007" y="153"/>
                  <a:pt x="2019" y="156"/>
                  <a:pt x="2029" y="158"/>
                </a:cubicBezTo>
                <a:cubicBezTo>
                  <a:pt x="2071" y="169"/>
                  <a:pt x="2111" y="180"/>
                  <a:pt x="2152" y="193"/>
                </a:cubicBezTo>
                <a:cubicBezTo>
                  <a:pt x="2233" y="220"/>
                  <a:pt x="2311" y="253"/>
                  <a:pt x="2386" y="292"/>
                </a:cubicBezTo>
                <a:lnTo>
                  <a:pt x="2386" y="292"/>
                </a:lnTo>
                <a:cubicBezTo>
                  <a:pt x="2382" y="290"/>
                  <a:pt x="2378" y="287"/>
                  <a:pt x="2374" y="285"/>
                </a:cubicBezTo>
                <a:lnTo>
                  <a:pt x="2374" y="285"/>
                </a:lnTo>
                <a:cubicBezTo>
                  <a:pt x="2559" y="381"/>
                  <a:pt x="2724" y="513"/>
                  <a:pt x="2859" y="670"/>
                </a:cubicBezTo>
                <a:cubicBezTo>
                  <a:pt x="2897" y="715"/>
                  <a:pt x="2933" y="762"/>
                  <a:pt x="2966" y="811"/>
                </a:cubicBezTo>
                <a:cubicBezTo>
                  <a:pt x="2964" y="806"/>
                  <a:pt x="2961" y="803"/>
                  <a:pt x="2958" y="798"/>
                </a:cubicBezTo>
                <a:lnTo>
                  <a:pt x="2958" y="798"/>
                </a:lnTo>
                <a:cubicBezTo>
                  <a:pt x="3098" y="1004"/>
                  <a:pt x="3191" y="1242"/>
                  <a:pt x="3224" y="1489"/>
                </a:cubicBezTo>
                <a:cubicBezTo>
                  <a:pt x="3233" y="1561"/>
                  <a:pt x="3239" y="1635"/>
                  <a:pt x="3239" y="1708"/>
                </a:cubicBezTo>
                <a:cubicBezTo>
                  <a:pt x="3239" y="1744"/>
                  <a:pt x="3237" y="1781"/>
                  <a:pt x="3235" y="1816"/>
                </a:cubicBezTo>
                <a:lnTo>
                  <a:pt x="3235" y="1816"/>
                </a:lnTo>
                <a:cubicBezTo>
                  <a:pt x="3219" y="2024"/>
                  <a:pt x="3163" y="2228"/>
                  <a:pt x="3071" y="2414"/>
                </a:cubicBezTo>
                <a:cubicBezTo>
                  <a:pt x="3047" y="2462"/>
                  <a:pt x="3021" y="2509"/>
                  <a:pt x="2992" y="2554"/>
                </a:cubicBezTo>
                <a:lnTo>
                  <a:pt x="2992" y="2554"/>
                </a:lnTo>
                <a:lnTo>
                  <a:pt x="2995" y="2549"/>
                </a:lnTo>
                <a:lnTo>
                  <a:pt x="2995" y="2549"/>
                </a:lnTo>
                <a:cubicBezTo>
                  <a:pt x="2993" y="2551"/>
                  <a:pt x="2992" y="2554"/>
                  <a:pt x="2991" y="2556"/>
                </a:cubicBezTo>
                <a:lnTo>
                  <a:pt x="2991" y="2556"/>
                </a:lnTo>
                <a:cubicBezTo>
                  <a:pt x="2991" y="2555"/>
                  <a:pt x="2991" y="2554"/>
                  <a:pt x="2992" y="2554"/>
                </a:cubicBezTo>
                <a:lnTo>
                  <a:pt x="2992" y="2554"/>
                </a:lnTo>
                <a:lnTo>
                  <a:pt x="2989" y="2559"/>
                </a:lnTo>
                <a:lnTo>
                  <a:pt x="2989" y="2559"/>
                </a:lnTo>
                <a:cubicBezTo>
                  <a:pt x="2989" y="2558"/>
                  <a:pt x="2990" y="2557"/>
                  <a:pt x="2991" y="2556"/>
                </a:cubicBezTo>
                <a:lnTo>
                  <a:pt x="2991" y="2556"/>
                </a:lnTo>
                <a:cubicBezTo>
                  <a:pt x="2989" y="2558"/>
                  <a:pt x="2987" y="2561"/>
                  <a:pt x="2985" y="2564"/>
                </a:cubicBezTo>
                <a:lnTo>
                  <a:pt x="2989" y="2559"/>
                </a:lnTo>
                <a:lnTo>
                  <a:pt x="2989" y="2559"/>
                </a:lnTo>
                <a:cubicBezTo>
                  <a:pt x="2911" y="2678"/>
                  <a:pt x="2817" y="2783"/>
                  <a:pt x="2714" y="2880"/>
                </a:cubicBezTo>
                <a:lnTo>
                  <a:pt x="2714" y="2880"/>
                </a:lnTo>
                <a:cubicBezTo>
                  <a:pt x="2714" y="2880"/>
                  <a:pt x="2714" y="2880"/>
                  <a:pt x="2714" y="2880"/>
                </a:cubicBezTo>
                <a:lnTo>
                  <a:pt x="2714" y="2880"/>
                </a:lnTo>
                <a:cubicBezTo>
                  <a:pt x="2714" y="2880"/>
                  <a:pt x="2701" y="2892"/>
                  <a:pt x="2697" y="2895"/>
                </a:cubicBezTo>
                <a:cubicBezTo>
                  <a:pt x="2689" y="2901"/>
                  <a:pt x="2682" y="2907"/>
                  <a:pt x="2675" y="2913"/>
                </a:cubicBezTo>
                <a:cubicBezTo>
                  <a:pt x="2661" y="2925"/>
                  <a:pt x="2646" y="2938"/>
                  <a:pt x="2630" y="2949"/>
                </a:cubicBezTo>
                <a:cubicBezTo>
                  <a:pt x="2601" y="2971"/>
                  <a:pt x="2571" y="2993"/>
                  <a:pt x="2541" y="3013"/>
                </a:cubicBezTo>
                <a:cubicBezTo>
                  <a:pt x="2533" y="3018"/>
                  <a:pt x="2524" y="3023"/>
                  <a:pt x="2516" y="3028"/>
                </a:cubicBezTo>
                <a:cubicBezTo>
                  <a:pt x="2511" y="3031"/>
                  <a:pt x="2496" y="3041"/>
                  <a:pt x="2496" y="3041"/>
                </a:cubicBezTo>
                <a:cubicBezTo>
                  <a:pt x="2496" y="3041"/>
                  <a:pt x="2500" y="3038"/>
                  <a:pt x="2512" y="3031"/>
                </a:cubicBezTo>
                <a:lnTo>
                  <a:pt x="2512" y="3031"/>
                </a:lnTo>
                <a:cubicBezTo>
                  <a:pt x="2496" y="3041"/>
                  <a:pt x="2479" y="3051"/>
                  <a:pt x="2462" y="3061"/>
                </a:cubicBezTo>
                <a:cubicBezTo>
                  <a:pt x="2430" y="3078"/>
                  <a:pt x="2397" y="3096"/>
                  <a:pt x="2364" y="3111"/>
                </a:cubicBezTo>
                <a:cubicBezTo>
                  <a:pt x="2363" y="3112"/>
                  <a:pt x="2362" y="3112"/>
                  <a:pt x="2360" y="3113"/>
                </a:cubicBezTo>
                <a:lnTo>
                  <a:pt x="2360" y="3113"/>
                </a:lnTo>
                <a:cubicBezTo>
                  <a:pt x="2352" y="3116"/>
                  <a:pt x="2344" y="3120"/>
                  <a:pt x="2336" y="3124"/>
                </a:cubicBezTo>
                <a:cubicBezTo>
                  <a:pt x="2317" y="3131"/>
                  <a:pt x="2300" y="3138"/>
                  <a:pt x="2282" y="3145"/>
                </a:cubicBezTo>
                <a:cubicBezTo>
                  <a:pt x="2265" y="3151"/>
                  <a:pt x="2248" y="3158"/>
                  <a:pt x="2232" y="3164"/>
                </a:cubicBezTo>
                <a:cubicBezTo>
                  <a:pt x="2231" y="3164"/>
                  <a:pt x="2229" y="3165"/>
                  <a:pt x="2227" y="3165"/>
                </a:cubicBezTo>
                <a:lnTo>
                  <a:pt x="2227" y="3165"/>
                </a:lnTo>
                <a:cubicBezTo>
                  <a:pt x="2222" y="3167"/>
                  <a:pt x="2217" y="3168"/>
                  <a:pt x="2212" y="3170"/>
                </a:cubicBezTo>
                <a:lnTo>
                  <a:pt x="2212" y="3170"/>
                </a:lnTo>
                <a:cubicBezTo>
                  <a:pt x="2214" y="3169"/>
                  <a:pt x="2217" y="3169"/>
                  <a:pt x="2220" y="3168"/>
                </a:cubicBezTo>
                <a:lnTo>
                  <a:pt x="2220" y="3168"/>
                </a:lnTo>
                <a:cubicBezTo>
                  <a:pt x="2214" y="3170"/>
                  <a:pt x="2208" y="3171"/>
                  <a:pt x="2207" y="3172"/>
                </a:cubicBezTo>
                <a:lnTo>
                  <a:pt x="2207" y="3172"/>
                </a:lnTo>
                <a:cubicBezTo>
                  <a:pt x="2209" y="3171"/>
                  <a:pt x="2211" y="3171"/>
                  <a:pt x="2212" y="3170"/>
                </a:cubicBezTo>
                <a:lnTo>
                  <a:pt x="2212" y="3170"/>
                </a:lnTo>
                <a:cubicBezTo>
                  <a:pt x="2208" y="3171"/>
                  <a:pt x="2207" y="3172"/>
                  <a:pt x="2207" y="3172"/>
                </a:cubicBezTo>
                <a:cubicBezTo>
                  <a:pt x="2207" y="3172"/>
                  <a:pt x="2207" y="3172"/>
                  <a:pt x="2207" y="3172"/>
                </a:cubicBezTo>
                <a:lnTo>
                  <a:pt x="2207" y="3172"/>
                </a:lnTo>
                <a:cubicBezTo>
                  <a:pt x="2206" y="3172"/>
                  <a:pt x="2206" y="3172"/>
                  <a:pt x="2205" y="3172"/>
                </a:cubicBezTo>
                <a:cubicBezTo>
                  <a:pt x="2167" y="3184"/>
                  <a:pt x="2129" y="3194"/>
                  <a:pt x="2090" y="3202"/>
                </a:cubicBezTo>
                <a:cubicBezTo>
                  <a:pt x="2090" y="3202"/>
                  <a:pt x="2090" y="3202"/>
                  <a:pt x="2090" y="3202"/>
                </a:cubicBezTo>
                <a:lnTo>
                  <a:pt x="2090" y="3202"/>
                </a:lnTo>
                <a:cubicBezTo>
                  <a:pt x="2082" y="3204"/>
                  <a:pt x="2074" y="3206"/>
                  <a:pt x="2067" y="3207"/>
                </a:cubicBezTo>
                <a:cubicBezTo>
                  <a:pt x="2047" y="3211"/>
                  <a:pt x="2028" y="3213"/>
                  <a:pt x="2007" y="3217"/>
                </a:cubicBezTo>
                <a:cubicBezTo>
                  <a:pt x="1991" y="3219"/>
                  <a:pt x="1976" y="3221"/>
                  <a:pt x="1960" y="3223"/>
                </a:cubicBezTo>
                <a:lnTo>
                  <a:pt x="1960" y="3223"/>
                </a:lnTo>
                <a:cubicBezTo>
                  <a:pt x="1956" y="3224"/>
                  <a:pt x="1953" y="3224"/>
                  <a:pt x="1950" y="3224"/>
                </a:cubicBezTo>
                <a:cubicBezTo>
                  <a:pt x="1938" y="3225"/>
                  <a:pt x="1926" y="3227"/>
                  <a:pt x="1914" y="3227"/>
                </a:cubicBezTo>
                <a:cubicBezTo>
                  <a:pt x="1876" y="3230"/>
                  <a:pt x="1836" y="3231"/>
                  <a:pt x="1797" y="3231"/>
                </a:cubicBezTo>
                <a:cubicBezTo>
                  <a:pt x="1787" y="3231"/>
                  <a:pt x="1777" y="3231"/>
                  <a:pt x="1766" y="3230"/>
                </a:cubicBezTo>
                <a:cubicBezTo>
                  <a:pt x="1765" y="3230"/>
                  <a:pt x="1764" y="3230"/>
                  <a:pt x="1763" y="3230"/>
                </a:cubicBezTo>
                <a:lnTo>
                  <a:pt x="1763" y="3230"/>
                </a:lnTo>
                <a:cubicBezTo>
                  <a:pt x="1761" y="3230"/>
                  <a:pt x="1760" y="3230"/>
                  <a:pt x="1759" y="3230"/>
                </a:cubicBezTo>
                <a:cubicBezTo>
                  <a:pt x="1738" y="3229"/>
                  <a:pt x="1718" y="3227"/>
                  <a:pt x="1697" y="3227"/>
                </a:cubicBezTo>
                <a:cubicBezTo>
                  <a:pt x="1659" y="3223"/>
                  <a:pt x="1621" y="3219"/>
                  <a:pt x="1583" y="3213"/>
                </a:cubicBezTo>
                <a:cubicBezTo>
                  <a:pt x="1565" y="3210"/>
                  <a:pt x="1546" y="3207"/>
                  <a:pt x="1527" y="3203"/>
                </a:cubicBezTo>
                <a:lnTo>
                  <a:pt x="1527" y="3203"/>
                </a:lnTo>
                <a:cubicBezTo>
                  <a:pt x="1528" y="3203"/>
                  <a:pt x="1527" y="3203"/>
                  <a:pt x="1523" y="3202"/>
                </a:cubicBezTo>
                <a:cubicBezTo>
                  <a:pt x="1516" y="3201"/>
                  <a:pt x="1510" y="3199"/>
                  <a:pt x="1503" y="3199"/>
                </a:cubicBezTo>
                <a:cubicBezTo>
                  <a:pt x="1492" y="3196"/>
                  <a:pt x="1481" y="3193"/>
                  <a:pt x="1470" y="3191"/>
                </a:cubicBezTo>
                <a:cubicBezTo>
                  <a:pt x="1429" y="3180"/>
                  <a:pt x="1388" y="3169"/>
                  <a:pt x="1347" y="3156"/>
                </a:cubicBezTo>
                <a:cubicBezTo>
                  <a:pt x="1269" y="3130"/>
                  <a:pt x="1193" y="3098"/>
                  <a:pt x="1119" y="3060"/>
                </a:cubicBezTo>
                <a:lnTo>
                  <a:pt x="1119" y="3060"/>
                </a:lnTo>
                <a:cubicBezTo>
                  <a:pt x="1122" y="3062"/>
                  <a:pt x="1125" y="3063"/>
                  <a:pt x="1127" y="3065"/>
                </a:cubicBezTo>
                <a:cubicBezTo>
                  <a:pt x="942" y="2968"/>
                  <a:pt x="775" y="2837"/>
                  <a:pt x="640" y="2678"/>
                </a:cubicBezTo>
                <a:cubicBezTo>
                  <a:pt x="602" y="2634"/>
                  <a:pt x="566" y="2587"/>
                  <a:pt x="533" y="2539"/>
                </a:cubicBezTo>
                <a:lnTo>
                  <a:pt x="533" y="2539"/>
                </a:lnTo>
                <a:cubicBezTo>
                  <a:pt x="535" y="2542"/>
                  <a:pt x="538" y="2546"/>
                  <a:pt x="541" y="2550"/>
                </a:cubicBezTo>
                <a:cubicBezTo>
                  <a:pt x="383" y="2318"/>
                  <a:pt x="287" y="2048"/>
                  <a:pt x="266" y="1768"/>
                </a:cubicBezTo>
                <a:cubicBezTo>
                  <a:pt x="259" y="1685"/>
                  <a:pt x="259" y="1602"/>
                  <a:pt x="266" y="1519"/>
                </a:cubicBezTo>
                <a:lnTo>
                  <a:pt x="266" y="1519"/>
                </a:lnTo>
                <a:cubicBezTo>
                  <a:pt x="265" y="1523"/>
                  <a:pt x="265" y="1527"/>
                  <a:pt x="264" y="1533"/>
                </a:cubicBezTo>
                <a:cubicBezTo>
                  <a:pt x="280" y="1325"/>
                  <a:pt x="335" y="1121"/>
                  <a:pt x="429" y="935"/>
                </a:cubicBezTo>
                <a:cubicBezTo>
                  <a:pt x="454" y="885"/>
                  <a:pt x="482" y="835"/>
                  <a:pt x="512" y="787"/>
                </a:cubicBezTo>
                <a:lnTo>
                  <a:pt x="512" y="787"/>
                </a:lnTo>
                <a:cubicBezTo>
                  <a:pt x="592" y="666"/>
                  <a:pt x="688" y="559"/>
                  <a:pt x="794" y="460"/>
                </a:cubicBezTo>
                <a:lnTo>
                  <a:pt x="794" y="460"/>
                </a:lnTo>
                <a:cubicBezTo>
                  <a:pt x="787" y="467"/>
                  <a:pt x="785" y="469"/>
                  <a:pt x="785" y="469"/>
                </a:cubicBezTo>
                <a:cubicBezTo>
                  <a:pt x="785" y="469"/>
                  <a:pt x="798" y="457"/>
                  <a:pt x="803" y="453"/>
                </a:cubicBezTo>
                <a:cubicBezTo>
                  <a:pt x="809" y="447"/>
                  <a:pt x="816" y="441"/>
                  <a:pt x="824" y="435"/>
                </a:cubicBezTo>
                <a:cubicBezTo>
                  <a:pt x="839" y="424"/>
                  <a:pt x="854" y="412"/>
                  <a:pt x="869" y="400"/>
                </a:cubicBezTo>
                <a:cubicBezTo>
                  <a:pt x="898" y="378"/>
                  <a:pt x="928" y="357"/>
                  <a:pt x="959" y="336"/>
                </a:cubicBezTo>
                <a:cubicBezTo>
                  <a:pt x="967" y="331"/>
                  <a:pt x="975" y="326"/>
                  <a:pt x="982" y="321"/>
                </a:cubicBezTo>
                <a:cubicBezTo>
                  <a:pt x="985" y="319"/>
                  <a:pt x="989" y="316"/>
                  <a:pt x="994" y="314"/>
                </a:cubicBezTo>
                <a:lnTo>
                  <a:pt x="994" y="314"/>
                </a:lnTo>
                <a:cubicBezTo>
                  <a:pt x="1008" y="305"/>
                  <a:pt x="1022" y="297"/>
                  <a:pt x="1037" y="288"/>
                </a:cubicBezTo>
                <a:cubicBezTo>
                  <a:pt x="1069" y="271"/>
                  <a:pt x="1102" y="254"/>
                  <a:pt x="1135" y="238"/>
                </a:cubicBezTo>
                <a:cubicBezTo>
                  <a:pt x="1141" y="235"/>
                  <a:pt x="1154" y="229"/>
                  <a:pt x="1158" y="228"/>
                </a:cubicBezTo>
                <a:lnTo>
                  <a:pt x="1158" y="228"/>
                </a:lnTo>
                <a:cubicBezTo>
                  <a:pt x="1160" y="227"/>
                  <a:pt x="1162" y="226"/>
                  <a:pt x="1164" y="226"/>
                </a:cubicBezTo>
                <a:cubicBezTo>
                  <a:pt x="1181" y="218"/>
                  <a:pt x="1200" y="211"/>
                  <a:pt x="1217" y="204"/>
                </a:cubicBezTo>
                <a:cubicBezTo>
                  <a:pt x="1234" y="197"/>
                  <a:pt x="1250" y="191"/>
                  <a:pt x="1268" y="185"/>
                </a:cubicBezTo>
                <a:cubicBezTo>
                  <a:pt x="1270" y="184"/>
                  <a:pt x="1274" y="183"/>
                  <a:pt x="1278" y="182"/>
                </a:cubicBezTo>
                <a:lnTo>
                  <a:pt x="1278" y="182"/>
                </a:lnTo>
                <a:cubicBezTo>
                  <a:pt x="1275" y="183"/>
                  <a:pt x="1271" y="184"/>
                  <a:pt x="1267" y="185"/>
                </a:cubicBezTo>
                <a:cubicBezTo>
                  <a:pt x="1273" y="183"/>
                  <a:pt x="1279" y="181"/>
                  <a:pt x="1285" y="179"/>
                </a:cubicBezTo>
                <a:lnTo>
                  <a:pt x="1285" y="179"/>
                </a:lnTo>
                <a:cubicBezTo>
                  <a:pt x="1283" y="180"/>
                  <a:pt x="1280" y="181"/>
                  <a:pt x="1278" y="182"/>
                </a:cubicBezTo>
                <a:lnTo>
                  <a:pt x="1278" y="182"/>
                </a:lnTo>
                <a:cubicBezTo>
                  <a:pt x="1281" y="181"/>
                  <a:pt x="1284" y="180"/>
                  <a:pt x="1286" y="179"/>
                </a:cubicBezTo>
                <a:lnTo>
                  <a:pt x="1286" y="179"/>
                </a:lnTo>
                <a:cubicBezTo>
                  <a:pt x="1286" y="179"/>
                  <a:pt x="1285" y="179"/>
                  <a:pt x="1285" y="179"/>
                </a:cubicBezTo>
                <a:lnTo>
                  <a:pt x="1285" y="179"/>
                </a:lnTo>
                <a:cubicBezTo>
                  <a:pt x="1289" y="178"/>
                  <a:pt x="1292" y="177"/>
                  <a:pt x="1293" y="177"/>
                </a:cubicBezTo>
                <a:lnTo>
                  <a:pt x="1293" y="177"/>
                </a:lnTo>
                <a:cubicBezTo>
                  <a:pt x="1293" y="177"/>
                  <a:pt x="1291" y="178"/>
                  <a:pt x="1286" y="179"/>
                </a:cubicBezTo>
                <a:lnTo>
                  <a:pt x="1286" y="179"/>
                </a:lnTo>
                <a:cubicBezTo>
                  <a:pt x="1289" y="178"/>
                  <a:pt x="1292" y="177"/>
                  <a:pt x="1295" y="177"/>
                </a:cubicBezTo>
                <a:cubicBezTo>
                  <a:pt x="1332" y="165"/>
                  <a:pt x="1370" y="155"/>
                  <a:pt x="1408" y="146"/>
                </a:cubicBezTo>
                <a:cubicBezTo>
                  <a:pt x="1409" y="146"/>
                  <a:pt x="1410" y="146"/>
                  <a:pt x="1410" y="146"/>
                </a:cubicBezTo>
                <a:lnTo>
                  <a:pt x="1410" y="146"/>
                </a:lnTo>
                <a:cubicBezTo>
                  <a:pt x="1409" y="146"/>
                  <a:pt x="1408" y="147"/>
                  <a:pt x="1407" y="147"/>
                </a:cubicBezTo>
                <a:lnTo>
                  <a:pt x="1407" y="147"/>
                </a:lnTo>
                <a:cubicBezTo>
                  <a:pt x="1414" y="145"/>
                  <a:pt x="1419" y="144"/>
                  <a:pt x="1420" y="144"/>
                </a:cubicBezTo>
                <a:lnTo>
                  <a:pt x="1420" y="144"/>
                </a:lnTo>
                <a:cubicBezTo>
                  <a:pt x="1418" y="145"/>
                  <a:pt x="1415" y="145"/>
                  <a:pt x="1413" y="145"/>
                </a:cubicBezTo>
                <a:lnTo>
                  <a:pt x="1413" y="145"/>
                </a:lnTo>
                <a:cubicBezTo>
                  <a:pt x="1413" y="145"/>
                  <a:pt x="1414" y="145"/>
                  <a:pt x="1414" y="145"/>
                </a:cubicBezTo>
                <a:cubicBezTo>
                  <a:pt x="1418" y="144"/>
                  <a:pt x="1420" y="144"/>
                  <a:pt x="1420" y="144"/>
                </a:cubicBezTo>
                <a:cubicBezTo>
                  <a:pt x="1420" y="144"/>
                  <a:pt x="1420" y="144"/>
                  <a:pt x="1420" y="144"/>
                </a:cubicBezTo>
                <a:lnTo>
                  <a:pt x="1420" y="144"/>
                </a:lnTo>
                <a:cubicBezTo>
                  <a:pt x="1424" y="143"/>
                  <a:pt x="1429" y="143"/>
                  <a:pt x="1433" y="142"/>
                </a:cubicBezTo>
                <a:cubicBezTo>
                  <a:pt x="1452" y="138"/>
                  <a:pt x="1472" y="135"/>
                  <a:pt x="1491" y="132"/>
                </a:cubicBezTo>
                <a:cubicBezTo>
                  <a:pt x="1508" y="130"/>
                  <a:pt x="1525" y="128"/>
                  <a:pt x="1541" y="126"/>
                </a:cubicBezTo>
                <a:lnTo>
                  <a:pt x="1541" y="126"/>
                </a:lnTo>
                <a:cubicBezTo>
                  <a:pt x="1542" y="125"/>
                  <a:pt x="1544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58" y="124"/>
                  <a:pt x="1561" y="124"/>
                  <a:pt x="1560" y="124"/>
                </a:cubicBezTo>
                <a:cubicBezTo>
                  <a:pt x="1560" y="124"/>
                  <a:pt x="1560" y="124"/>
                  <a:pt x="1560" y="124"/>
                </a:cubicBezTo>
                <a:lnTo>
                  <a:pt x="1560" y="124"/>
                </a:lnTo>
                <a:cubicBezTo>
                  <a:pt x="1568" y="123"/>
                  <a:pt x="1577" y="122"/>
                  <a:pt x="1585" y="122"/>
                </a:cubicBezTo>
                <a:cubicBezTo>
                  <a:pt x="1624" y="119"/>
                  <a:pt x="1663" y="118"/>
                  <a:pt x="1702" y="118"/>
                </a:cubicBezTo>
                <a:close/>
                <a:moveTo>
                  <a:pt x="1816" y="0"/>
                </a:moveTo>
                <a:cubicBezTo>
                  <a:pt x="1638" y="0"/>
                  <a:pt x="1461" y="24"/>
                  <a:pt x="1290" y="73"/>
                </a:cubicBezTo>
                <a:cubicBezTo>
                  <a:pt x="1105" y="126"/>
                  <a:pt x="928" y="206"/>
                  <a:pt x="767" y="312"/>
                </a:cubicBezTo>
                <a:cubicBezTo>
                  <a:pt x="626" y="404"/>
                  <a:pt x="498" y="518"/>
                  <a:pt x="390" y="648"/>
                </a:cubicBezTo>
                <a:cubicBezTo>
                  <a:pt x="283" y="777"/>
                  <a:pt x="194" y="924"/>
                  <a:pt x="129" y="1080"/>
                </a:cubicBezTo>
                <a:cubicBezTo>
                  <a:pt x="66" y="1237"/>
                  <a:pt x="26" y="1403"/>
                  <a:pt x="13" y="1572"/>
                </a:cubicBezTo>
                <a:cubicBezTo>
                  <a:pt x="0" y="1747"/>
                  <a:pt x="12" y="1925"/>
                  <a:pt x="54" y="2096"/>
                </a:cubicBezTo>
                <a:cubicBezTo>
                  <a:pt x="94" y="2257"/>
                  <a:pt x="159" y="2412"/>
                  <a:pt x="246" y="2553"/>
                </a:cubicBezTo>
                <a:cubicBezTo>
                  <a:pt x="334" y="2696"/>
                  <a:pt x="441" y="2826"/>
                  <a:pt x="567" y="2936"/>
                </a:cubicBezTo>
                <a:cubicBezTo>
                  <a:pt x="693" y="3047"/>
                  <a:pt x="837" y="3137"/>
                  <a:pt x="990" y="3205"/>
                </a:cubicBezTo>
                <a:cubicBezTo>
                  <a:pt x="1150" y="3275"/>
                  <a:pt x="1321" y="3320"/>
                  <a:pt x="1495" y="3339"/>
                </a:cubicBezTo>
                <a:cubicBezTo>
                  <a:pt x="1560" y="3346"/>
                  <a:pt x="1625" y="3350"/>
                  <a:pt x="1690" y="3350"/>
                </a:cubicBezTo>
                <a:cubicBezTo>
                  <a:pt x="1815" y="3350"/>
                  <a:pt x="1939" y="3337"/>
                  <a:pt x="2061" y="3311"/>
                </a:cubicBezTo>
                <a:cubicBezTo>
                  <a:pt x="2253" y="3271"/>
                  <a:pt x="2439" y="3206"/>
                  <a:pt x="2610" y="3111"/>
                </a:cubicBezTo>
                <a:cubicBezTo>
                  <a:pt x="2765" y="3025"/>
                  <a:pt x="2908" y="2917"/>
                  <a:pt x="3031" y="2788"/>
                </a:cubicBezTo>
                <a:cubicBezTo>
                  <a:pt x="3147" y="2668"/>
                  <a:pt x="3245" y="2528"/>
                  <a:pt x="3320" y="2379"/>
                </a:cubicBezTo>
                <a:cubicBezTo>
                  <a:pt x="3395" y="2229"/>
                  <a:pt x="3446" y="2067"/>
                  <a:pt x="3472" y="1901"/>
                </a:cubicBezTo>
                <a:cubicBezTo>
                  <a:pt x="3485" y="1816"/>
                  <a:pt x="3492" y="1727"/>
                  <a:pt x="3492" y="1641"/>
                </a:cubicBezTo>
                <a:cubicBezTo>
                  <a:pt x="3492" y="1641"/>
                  <a:pt x="3492" y="1641"/>
                  <a:pt x="3492" y="1641"/>
                </a:cubicBezTo>
                <a:lnTo>
                  <a:pt x="3492" y="1641"/>
                </a:lnTo>
                <a:cubicBezTo>
                  <a:pt x="3491" y="1469"/>
                  <a:pt x="3465" y="1299"/>
                  <a:pt x="3411" y="1135"/>
                </a:cubicBezTo>
                <a:cubicBezTo>
                  <a:pt x="3358" y="975"/>
                  <a:pt x="3280" y="825"/>
                  <a:pt x="3181" y="688"/>
                </a:cubicBezTo>
                <a:cubicBezTo>
                  <a:pt x="3087" y="556"/>
                  <a:pt x="2971" y="438"/>
                  <a:pt x="2841" y="340"/>
                </a:cubicBezTo>
                <a:cubicBezTo>
                  <a:pt x="2707" y="238"/>
                  <a:pt x="2556" y="156"/>
                  <a:pt x="2396" y="99"/>
                </a:cubicBezTo>
                <a:cubicBezTo>
                  <a:pt x="2231" y="40"/>
                  <a:pt x="2055" y="6"/>
                  <a:pt x="1878" y="1"/>
                </a:cubicBezTo>
                <a:cubicBezTo>
                  <a:pt x="1857" y="1"/>
                  <a:pt x="1836" y="0"/>
                  <a:pt x="1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8405641" y="696563"/>
            <a:ext cx="223679" cy="213038"/>
          </a:xfrm>
          <a:custGeom>
            <a:avLst/>
            <a:gdLst/>
            <a:ahLst/>
            <a:cxnLst/>
            <a:rect l="l" t="t" r="r" b="b"/>
            <a:pathLst>
              <a:path w="1997" h="1902" extrusionOk="0">
                <a:moveTo>
                  <a:pt x="538" y="336"/>
                </a:moveTo>
                <a:cubicBezTo>
                  <a:pt x="538" y="336"/>
                  <a:pt x="538" y="336"/>
                  <a:pt x="538" y="336"/>
                </a:cubicBezTo>
                <a:lnTo>
                  <a:pt x="538" y="336"/>
                </a:lnTo>
                <a:cubicBezTo>
                  <a:pt x="538" y="336"/>
                  <a:pt x="538" y="336"/>
                  <a:pt x="538" y="336"/>
                </a:cubicBezTo>
                <a:close/>
                <a:moveTo>
                  <a:pt x="310" y="675"/>
                </a:moveTo>
                <a:lnTo>
                  <a:pt x="310" y="675"/>
                </a:lnTo>
                <a:cubicBezTo>
                  <a:pt x="308" y="680"/>
                  <a:pt x="306" y="684"/>
                  <a:pt x="305" y="689"/>
                </a:cubicBezTo>
                <a:cubicBezTo>
                  <a:pt x="306" y="684"/>
                  <a:pt x="308" y="679"/>
                  <a:pt x="310" y="675"/>
                </a:cubicBezTo>
                <a:close/>
                <a:moveTo>
                  <a:pt x="352" y="1292"/>
                </a:moveTo>
                <a:cubicBezTo>
                  <a:pt x="354" y="1297"/>
                  <a:pt x="356" y="1301"/>
                  <a:pt x="359" y="1306"/>
                </a:cubicBezTo>
                <a:lnTo>
                  <a:pt x="359" y="1306"/>
                </a:lnTo>
                <a:cubicBezTo>
                  <a:pt x="356" y="1301"/>
                  <a:pt x="354" y="1297"/>
                  <a:pt x="352" y="1292"/>
                </a:cubicBezTo>
                <a:close/>
                <a:moveTo>
                  <a:pt x="359" y="1307"/>
                </a:moveTo>
                <a:lnTo>
                  <a:pt x="359" y="1307"/>
                </a:lnTo>
                <a:cubicBezTo>
                  <a:pt x="359" y="1307"/>
                  <a:pt x="360" y="1307"/>
                  <a:pt x="360" y="1308"/>
                </a:cubicBezTo>
                <a:cubicBezTo>
                  <a:pt x="360" y="1307"/>
                  <a:pt x="359" y="1307"/>
                  <a:pt x="359" y="1307"/>
                </a:cubicBezTo>
                <a:close/>
                <a:moveTo>
                  <a:pt x="1599" y="1427"/>
                </a:moveTo>
                <a:cubicBezTo>
                  <a:pt x="1597" y="1431"/>
                  <a:pt x="1594" y="1434"/>
                  <a:pt x="1592" y="1437"/>
                </a:cubicBezTo>
                <a:lnTo>
                  <a:pt x="1592" y="1437"/>
                </a:lnTo>
                <a:cubicBezTo>
                  <a:pt x="1595" y="1433"/>
                  <a:pt x="1599" y="1427"/>
                  <a:pt x="1599" y="1427"/>
                </a:cubicBezTo>
                <a:close/>
                <a:moveTo>
                  <a:pt x="1486" y="1554"/>
                </a:moveTo>
                <a:cubicBezTo>
                  <a:pt x="1486" y="1554"/>
                  <a:pt x="1485" y="1555"/>
                  <a:pt x="1483" y="1557"/>
                </a:cubicBezTo>
                <a:cubicBezTo>
                  <a:pt x="1482" y="1558"/>
                  <a:pt x="1482" y="1558"/>
                  <a:pt x="1482" y="1558"/>
                </a:cubicBezTo>
                <a:lnTo>
                  <a:pt x="1482" y="1558"/>
                </a:lnTo>
                <a:cubicBezTo>
                  <a:pt x="1484" y="1556"/>
                  <a:pt x="1486" y="1554"/>
                  <a:pt x="1486" y="1554"/>
                </a:cubicBezTo>
                <a:close/>
                <a:moveTo>
                  <a:pt x="1373" y="1637"/>
                </a:moveTo>
                <a:cubicBezTo>
                  <a:pt x="1372" y="1638"/>
                  <a:pt x="1371" y="1638"/>
                  <a:pt x="1371" y="1639"/>
                </a:cubicBezTo>
                <a:cubicBezTo>
                  <a:pt x="1370" y="1639"/>
                  <a:pt x="1369" y="1640"/>
                  <a:pt x="1368" y="1640"/>
                </a:cubicBezTo>
                <a:lnTo>
                  <a:pt x="1368" y="1640"/>
                </a:lnTo>
                <a:cubicBezTo>
                  <a:pt x="1370" y="1639"/>
                  <a:pt x="1371" y="1638"/>
                  <a:pt x="1373" y="1637"/>
                </a:cubicBezTo>
                <a:close/>
                <a:moveTo>
                  <a:pt x="728" y="1661"/>
                </a:moveTo>
                <a:lnTo>
                  <a:pt x="728" y="1661"/>
                </a:lnTo>
                <a:cubicBezTo>
                  <a:pt x="728" y="1661"/>
                  <a:pt x="729" y="1662"/>
                  <a:pt x="731" y="1663"/>
                </a:cubicBezTo>
                <a:lnTo>
                  <a:pt x="731" y="1663"/>
                </a:lnTo>
                <a:cubicBezTo>
                  <a:pt x="731" y="1662"/>
                  <a:pt x="730" y="1662"/>
                  <a:pt x="730" y="1662"/>
                </a:cubicBezTo>
                <a:cubicBezTo>
                  <a:pt x="728" y="1661"/>
                  <a:pt x="728" y="1661"/>
                  <a:pt x="728" y="1661"/>
                </a:cubicBezTo>
                <a:close/>
                <a:moveTo>
                  <a:pt x="1271" y="1686"/>
                </a:moveTo>
                <a:lnTo>
                  <a:pt x="1271" y="1686"/>
                </a:lnTo>
                <a:cubicBezTo>
                  <a:pt x="1271" y="1686"/>
                  <a:pt x="1271" y="1687"/>
                  <a:pt x="1269" y="1687"/>
                </a:cubicBezTo>
                <a:cubicBezTo>
                  <a:pt x="1269" y="1687"/>
                  <a:pt x="1268" y="1688"/>
                  <a:pt x="1268" y="1688"/>
                </a:cubicBezTo>
                <a:lnTo>
                  <a:pt x="1268" y="1688"/>
                </a:lnTo>
                <a:cubicBezTo>
                  <a:pt x="1270" y="1687"/>
                  <a:pt x="1271" y="1686"/>
                  <a:pt x="1271" y="1686"/>
                </a:cubicBezTo>
                <a:close/>
                <a:moveTo>
                  <a:pt x="982" y="174"/>
                </a:moveTo>
                <a:cubicBezTo>
                  <a:pt x="989" y="174"/>
                  <a:pt x="996" y="175"/>
                  <a:pt x="1002" y="175"/>
                </a:cubicBezTo>
                <a:cubicBezTo>
                  <a:pt x="1017" y="176"/>
                  <a:pt x="1031" y="177"/>
                  <a:pt x="1045" y="179"/>
                </a:cubicBezTo>
                <a:cubicBezTo>
                  <a:pt x="1059" y="180"/>
                  <a:pt x="1072" y="181"/>
                  <a:pt x="1085" y="183"/>
                </a:cubicBezTo>
                <a:cubicBezTo>
                  <a:pt x="1091" y="184"/>
                  <a:pt x="1098" y="185"/>
                  <a:pt x="1105" y="187"/>
                </a:cubicBezTo>
                <a:cubicBezTo>
                  <a:pt x="1108" y="187"/>
                  <a:pt x="1112" y="187"/>
                  <a:pt x="1115" y="188"/>
                </a:cubicBezTo>
                <a:cubicBezTo>
                  <a:pt x="1116" y="188"/>
                  <a:pt x="1117" y="189"/>
                  <a:pt x="1118" y="189"/>
                </a:cubicBezTo>
                <a:lnTo>
                  <a:pt x="1118" y="189"/>
                </a:lnTo>
                <a:cubicBezTo>
                  <a:pt x="1140" y="194"/>
                  <a:pt x="1162" y="199"/>
                  <a:pt x="1183" y="206"/>
                </a:cubicBezTo>
                <a:cubicBezTo>
                  <a:pt x="1213" y="215"/>
                  <a:pt x="1242" y="226"/>
                  <a:pt x="1270" y="238"/>
                </a:cubicBezTo>
                <a:cubicBezTo>
                  <a:pt x="1273" y="239"/>
                  <a:pt x="1276" y="241"/>
                  <a:pt x="1279" y="242"/>
                </a:cubicBezTo>
                <a:lnTo>
                  <a:pt x="1279" y="242"/>
                </a:lnTo>
                <a:cubicBezTo>
                  <a:pt x="1283" y="244"/>
                  <a:pt x="1287" y="246"/>
                  <a:pt x="1291" y="248"/>
                </a:cubicBezTo>
                <a:cubicBezTo>
                  <a:pt x="1305" y="255"/>
                  <a:pt x="1318" y="261"/>
                  <a:pt x="1330" y="269"/>
                </a:cubicBezTo>
                <a:cubicBezTo>
                  <a:pt x="1382" y="298"/>
                  <a:pt x="1432" y="333"/>
                  <a:pt x="1477" y="373"/>
                </a:cubicBezTo>
                <a:cubicBezTo>
                  <a:pt x="1471" y="368"/>
                  <a:pt x="1465" y="363"/>
                  <a:pt x="1459" y="358"/>
                </a:cubicBezTo>
                <a:lnTo>
                  <a:pt x="1459" y="358"/>
                </a:lnTo>
                <a:cubicBezTo>
                  <a:pt x="1537" y="426"/>
                  <a:pt x="1602" y="508"/>
                  <a:pt x="1651" y="598"/>
                </a:cubicBezTo>
                <a:lnTo>
                  <a:pt x="1651" y="598"/>
                </a:lnTo>
                <a:cubicBezTo>
                  <a:pt x="1702" y="701"/>
                  <a:pt x="1732" y="813"/>
                  <a:pt x="1740" y="928"/>
                </a:cubicBezTo>
                <a:lnTo>
                  <a:pt x="1740" y="928"/>
                </a:lnTo>
                <a:cubicBezTo>
                  <a:pt x="1740" y="924"/>
                  <a:pt x="1740" y="921"/>
                  <a:pt x="1740" y="917"/>
                </a:cubicBezTo>
                <a:lnTo>
                  <a:pt x="1740" y="917"/>
                </a:lnTo>
                <a:cubicBezTo>
                  <a:pt x="1740" y="921"/>
                  <a:pt x="1740" y="925"/>
                  <a:pt x="1740" y="929"/>
                </a:cubicBezTo>
                <a:lnTo>
                  <a:pt x="1740" y="929"/>
                </a:lnTo>
                <a:cubicBezTo>
                  <a:pt x="1740" y="928"/>
                  <a:pt x="1740" y="928"/>
                  <a:pt x="1740" y="928"/>
                </a:cubicBezTo>
                <a:lnTo>
                  <a:pt x="1740" y="928"/>
                </a:lnTo>
                <a:cubicBezTo>
                  <a:pt x="1740" y="929"/>
                  <a:pt x="1740" y="930"/>
                  <a:pt x="1740" y="930"/>
                </a:cubicBezTo>
                <a:lnTo>
                  <a:pt x="1740" y="930"/>
                </a:lnTo>
                <a:cubicBezTo>
                  <a:pt x="1740" y="930"/>
                  <a:pt x="1740" y="929"/>
                  <a:pt x="1740" y="929"/>
                </a:cubicBezTo>
                <a:lnTo>
                  <a:pt x="1740" y="929"/>
                </a:lnTo>
                <a:cubicBezTo>
                  <a:pt x="1741" y="932"/>
                  <a:pt x="1741" y="936"/>
                  <a:pt x="1741" y="940"/>
                </a:cubicBezTo>
                <a:cubicBezTo>
                  <a:pt x="1741" y="937"/>
                  <a:pt x="1741" y="934"/>
                  <a:pt x="1740" y="930"/>
                </a:cubicBezTo>
                <a:lnTo>
                  <a:pt x="1740" y="930"/>
                </a:lnTo>
                <a:cubicBezTo>
                  <a:pt x="1741" y="941"/>
                  <a:pt x="1741" y="952"/>
                  <a:pt x="1741" y="963"/>
                </a:cubicBezTo>
                <a:cubicBezTo>
                  <a:pt x="1741" y="1054"/>
                  <a:pt x="1727" y="1145"/>
                  <a:pt x="1698" y="1231"/>
                </a:cubicBezTo>
                <a:lnTo>
                  <a:pt x="1698" y="1231"/>
                </a:lnTo>
                <a:cubicBezTo>
                  <a:pt x="1682" y="1277"/>
                  <a:pt x="1662" y="1320"/>
                  <a:pt x="1639" y="1362"/>
                </a:cubicBezTo>
                <a:cubicBezTo>
                  <a:pt x="1626" y="1385"/>
                  <a:pt x="1612" y="1407"/>
                  <a:pt x="1597" y="1429"/>
                </a:cubicBezTo>
                <a:cubicBezTo>
                  <a:pt x="1595" y="1432"/>
                  <a:pt x="1594" y="1434"/>
                  <a:pt x="1592" y="1437"/>
                </a:cubicBezTo>
                <a:cubicBezTo>
                  <a:pt x="1591" y="1438"/>
                  <a:pt x="1591" y="1438"/>
                  <a:pt x="1591" y="1439"/>
                </a:cubicBezTo>
                <a:lnTo>
                  <a:pt x="1591" y="1439"/>
                </a:lnTo>
                <a:cubicBezTo>
                  <a:pt x="1589" y="1441"/>
                  <a:pt x="1588" y="1442"/>
                  <a:pt x="1587" y="1444"/>
                </a:cubicBezTo>
                <a:cubicBezTo>
                  <a:pt x="1578" y="1455"/>
                  <a:pt x="1570" y="1466"/>
                  <a:pt x="1561" y="1475"/>
                </a:cubicBezTo>
                <a:cubicBezTo>
                  <a:pt x="1544" y="1496"/>
                  <a:pt x="1525" y="1516"/>
                  <a:pt x="1506" y="1535"/>
                </a:cubicBezTo>
                <a:cubicBezTo>
                  <a:pt x="1497" y="1544"/>
                  <a:pt x="1488" y="1553"/>
                  <a:pt x="1478" y="1561"/>
                </a:cubicBezTo>
                <a:cubicBezTo>
                  <a:pt x="1477" y="1563"/>
                  <a:pt x="1472" y="1565"/>
                  <a:pt x="1471" y="1567"/>
                </a:cubicBezTo>
                <a:lnTo>
                  <a:pt x="1471" y="1567"/>
                </a:lnTo>
                <a:cubicBezTo>
                  <a:pt x="1470" y="1568"/>
                  <a:pt x="1468" y="1570"/>
                  <a:pt x="1466" y="1571"/>
                </a:cubicBezTo>
                <a:cubicBezTo>
                  <a:pt x="1446" y="1588"/>
                  <a:pt x="1425" y="1603"/>
                  <a:pt x="1403" y="1618"/>
                </a:cubicBezTo>
                <a:cubicBezTo>
                  <a:pt x="1394" y="1623"/>
                  <a:pt x="1385" y="1629"/>
                  <a:pt x="1376" y="1635"/>
                </a:cubicBezTo>
                <a:lnTo>
                  <a:pt x="1376" y="1635"/>
                </a:lnTo>
                <a:cubicBezTo>
                  <a:pt x="1370" y="1638"/>
                  <a:pt x="1363" y="1642"/>
                  <a:pt x="1357" y="1646"/>
                </a:cubicBezTo>
                <a:cubicBezTo>
                  <a:pt x="1334" y="1659"/>
                  <a:pt x="1310" y="1670"/>
                  <a:pt x="1285" y="1680"/>
                </a:cubicBezTo>
                <a:cubicBezTo>
                  <a:pt x="1279" y="1683"/>
                  <a:pt x="1272" y="1686"/>
                  <a:pt x="1265" y="1688"/>
                </a:cubicBezTo>
                <a:lnTo>
                  <a:pt x="1265" y="1688"/>
                </a:lnTo>
                <a:cubicBezTo>
                  <a:pt x="1263" y="1689"/>
                  <a:pt x="1261" y="1690"/>
                  <a:pt x="1259" y="1690"/>
                </a:cubicBezTo>
                <a:cubicBezTo>
                  <a:pt x="1252" y="1693"/>
                  <a:pt x="1246" y="1695"/>
                  <a:pt x="1239" y="1697"/>
                </a:cubicBezTo>
                <a:cubicBezTo>
                  <a:pt x="1212" y="1706"/>
                  <a:pt x="1185" y="1712"/>
                  <a:pt x="1158" y="1718"/>
                </a:cubicBezTo>
                <a:cubicBezTo>
                  <a:pt x="1154" y="1719"/>
                  <a:pt x="1152" y="1719"/>
                  <a:pt x="1148" y="1720"/>
                </a:cubicBezTo>
                <a:cubicBezTo>
                  <a:pt x="1133" y="1722"/>
                  <a:pt x="1119" y="1724"/>
                  <a:pt x="1104" y="1725"/>
                </a:cubicBezTo>
                <a:cubicBezTo>
                  <a:pt x="1091" y="1727"/>
                  <a:pt x="1077" y="1728"/>
                  <a:pt x="1064" y="1729"/>
                </a:cubicBezTo>
                <a:cubicBezTo>
                  <a:pt x="1057" y="1729"/>
                  <a:pt x="1050" y="1729"/>
                  <a:pt x="1043" y="1729"/>
                </a:cubicBezTo>
                <a:lnTo>
                  <a:pt x="1027" y="1729"/>
                </a:lnTo>
                <a:cubicBezTo>
                  <a:pt x="1020" y="1729"/>
                  <a:pt x="1013" y="1729"/>
                  <a:pt x="1007" y="1729"/>
                </a:cubicBezTo>
                <a:cubicBezTo>
                  <a:pt x="992" y="1728"/>
                  <a:pt x="978" y="1727"/>
                  <a:pt x="964" y="1725"/>
                </a:cubicBezTo>
                <a:cubicBezTo>
                  <a:pt x="950" y="1724"/>
                  <a:pt x="937" y="1722"/>
                  <a:pt x="924" y="1721"/>
                </a:cubicBezTo>
                <a:cubicBezTo>
                  <a:pt x="918" y="1720"/>
                  <a:pt x="911" y="1718"/>
                  <a:pt x="905" y="1717"/>
                </a:cubicBezTo>
                <a:cubicBezTo>
                  <a:pt x="903" y="1717"/>
                  <a:pt x="901" y="1717"/>
                  <a:pt x="900" y="1716"/>
                </a:cubicBezTo>
                <a:lnTo>
                  <a:pt x="900" y="1716"/>
                </a:lnTo>
                <a:cubicBezTo>
                  <a:pt x="875" y="1711"/>
                  <a:pt x="850" y="1705"/>
                  <a:pt x="826" y="1697"/>
                </a:cubicBezTo>
                <a:cubicBezTo>
                  <a:pt x="796" y="1688"/>
                  <a:pt x="768" y="1678"/>
                  <a:pt x="740" y="1666"/>
                </a:cubicBezTo>
                <a:cubicBezTo>
                  <a:pt x="739" y="1665"/>
                  <a:pt x="738" y="1665"/>
                  <a:pt x="737" y="1665"/>
                </a:cubicBezTo>
                <a:lnTo>
                  <a:pt x="737" y="1665"/>
                </a:lnTo>
                <a:cubicBezTo>
                  <a:pt x="731" y="1662"/>
                  <a:pt x="724" y="1658"/>
                  <a:pt x="718" y="1655"/>
                </a:cubicBezTo>
                <a:cubicBezTo>
                  <a:pt x="705" y="1649"/>
                  <a:pt x="692" y="1642"/>
                  <a:pt x="679" y="1635"/>
                </a:cubicBezTo>
                <a:cubicBezTo>
                  <a:pt x="627" y="1605"/>
                  <a:pt x="577" y="1570"/>
                  <a:pt x="532" y="1530"/>
                </a:cubicBezTo>
                <a:lnTo>
                  <a:pt x="532" y="1530"/>
                </a:lnTo>
                <a:cubicBezTo>
                  <a:pt x="538" y="1536"/>
                  <a:pt x="544" y="1541"/>
                  <a:pt x="550" y="1546"/>
                </a:cubicBezTo>
                <a:cubicBezTo>
                  <a:pt x="472" y="1478"/>
                  <a:pt x="408" y="1396"/>
                  <a:pt x="359" y="1306"/>
                </a:cubicBezTo>
                <a:lnTo>
                  <a:pt x="359" y="1306"/>
                </a:lnTo>
                <a:cubicBezTo>
                  <a:pt x="307" y="1202"/>
                  <a:pt x="277" y="1090"/>
                  <a:pt x="269" y="976"/>
                </a:cubicBezTo>
                <a:lnTo>
                  <a:pt x="269" y="976"/>
                </a:lnTo>
                <a:cubicBezTo>
                  <a:pt x="269" y="979"/>
                  <a:pt x="269" y="983"/>
                  <a:pt x="269" y="986"/>
                </a:cubicBezTo>
                <a:cubicBezTo>
                  <a:pt x="269" y="979"/>
                  <a:pt x="268" y="972"/>
                  <a:pt x="268" y="966"/>
                </a:cubicBezTo>
                <a:lnTo>
                  <a:pt x="268" y="966"/>
                </a:lnTo>
                <a:cubicBezTo>
                  <a:pt x="268" y="969"/>
                  <a:pt x="269" y="972"/>
                  <a:pt x="269" y="976"/>
                </a:cubicBezTo>
                <a:lnTo>
                  <a:pt x="269" y="976"/>
                </a:lnTo>
                <a:cubicBezTo>
                  <a:pt x="269" y="972"/>
                  <a:pt x="269" y="968"/>
                  <a:pt x="268" y="964"/>
                </a:cubicBezTo>
                <a:lnTo>
                  <a:pt x="268" y="964"/>
                </a:lnTo>
                <a:cubicBezTo>
                  <a:pt x="268" y="965"/>
                  <a:pt x="268" y="965"/>
                  <a:pt x="268" y="966"/>
                </a:cubicBezTo>
                <a:lnTo>
                  <a:pt x="268" y="966"/>
                </a:lnTo>
                <a:cubicBezTo>
                  <a:pt x="268" y="965"/>
                  <a:pt x="268" y="964"/>
                  <a:pt x="268" y="964"/>
                </a:cubicBezTo>
                <a:lnTo>
                  <a:pt x="268" y="964"/>
                </a:lnTo>
                <a:cubicBezTo>
                  <a:pt x="268" y="964"/>
                  <a:pt x="268" y="964"/>
                  <a:pt x="268" y="964"/>
                </a:cubicBezTo>
                <a:lnTo>
                  <a:pt x="268" y="964"/>
                </a:lnTo>
                <a:cubicBezTo>
                  <a:pt x="266" y="866"/>
                  <a:pt x="280" y="767"/>
                  <a:pt x="311" y="672"/>
                </a:cubicBezTo>
                <a:lnTo>
                  <a:pt x="311" y="672"/>
                </a:lnTo>
                <a:cubicBezTo>
                  <a:pt x="327" y="627"/>
                  <a:pt x="347" y="583"/>
                  <a:pt x="370" y="541"/>
                </a:cubicBezTo>
                <a:cubicBezTo>
                  <a:pt x="383" y="518"/>
                  <a:pt x="397" y="497"/>
                  <a:pt x="412" y="475"/>
                </a:cubicBezTo>
                <a:cubicBezTo>
                  <a:pt x="414" y="472"/>
                  <a:pt x="416" y="469"/>
                  <a:pt x="417" y="467"/>
                </a:cubicBezTo>
                <a:cubicBezTo>
                  <a:pt x="419" y="464"/>
                  <a:pt x="420" y="463"/>
                  <a:pt x="420" y="463"/>
                </a:cubicBezTo>
                <a:lnTo>
                  <a:pt x="420" y="463"/>
                </a:lnTo>
                <a:cubicBezTo>
                  <a:pt x="420" y="463"/>
                  <a:pt x="410" y="476"/>
                  <a:pt x="410" y="476"/>
                </a:cubicBezTo>
                <a:cubicBezTo>
                  <a:pt x="413" y="470"/>
                  <a:pt x="419" y="464"/>
                  <a:pt x="423" y="459"/>
                </a:cubicBezTo>
                <a:cubicBezTo>
                  <a:pt x="431" y="448"/>
                  <a:pt x="440" y="438"/>
                  <a:pt x="448" y="428"/>
                </a:cubicBezTo>
                <a:cubicBezTo>
                  <a:pt x="465" y="407"/>
                  <a:pt x="484" y="387"/>
                  <a:pt x="503" y="368"/>
                </a:cubicBezTo>
                <a:cubicBezTo>
                  <a:pt x="513" y="359"/>
                  <a:pt x="521" y="351"/>
                  <a:pt x="531" y="342"/>
                </a:cubicBezTo>
                <a:cubicBezTo>
                  <a:pt x="532" y="341"/>
                  <a:pt x="533" y="341"/>
                  <a:pt x="534" y="340"/>
                </a:cubicBezTo>
                <a:lnTo>
                  <a:pt x="534" y="340"/>
                </a:lnTo>
                <a:cubicBezTo>
                  <a:pt x="529" y="344"/>
                  <a:pt x="523" y="349"/>
                  <a:pt x="523" y="349"/>
                </a:cubicBezTo>
                <a:cubicBezTo>
                  <a:pt x="523" y="349"/>
                  <a:pt x="524" y="348"/>
                  <a:pt x="527" y="346"/>
                </a:cubicBezTo>
                <a:cubicBezTo>
                  <a:pt x="532" y="342"/>
                  <a:pt x="538" y="337"/>
                  <a:pt x="543" y="332"/>
                </a:cubicBezTo>
                <a:cubicBezTo>
                  <a:pt x="563" y="316"/>
                  <a:pt x="584" y="300"/>
                  <a:pt x="606" y="286"/>
                </a:cubicBezTo>
                <a:cubicBezTo>
                  <a:pt x="615" y="280"/>
                  <a:pt x="624" y="274"/>
                  <a:pt x="633" y="269"/>
                </a:cubicBezTo>
                <a:lnTo>
                  <a:pt x="633" y="269"/>
                </a:lnTo>
                <a:cubicBezTo>
                  <a:pt x="639" y="265"/>
                  <a:pt x="646" y="261"/>
                  <a:pt x="652" y="257"/>
                </a:cubicBezTo>
                <a:cubicBezTo>
                  <a:pt x="676" y="245"/>
                  <a:pt x="699" y="234"/>
                  <a:pt x="724" y="223"/>
                </a:cubicBezTo>
                <a:cubicBezTo>
                  <a:pt x="732" y="220"/>
                  <a:pt x="742" y="216"/>
                  <a:pt x="751" y="213"/>
                </a:cubicBezTo>
                <a:lnTo>
                  <a:pt x="751" y="213"/>
                </a:lnTo>
                <a:cubicBezTo>
                  <a:pt x="758" y="211"/>
                  <a:pt x="764" y="208"/>
                  <a:pt x="771" y="207"/>
                </a:cubicBezTo>
                <a:cubicBezTo>
                  <a:pt x="797" y="198"/>
                  <a:pt x="824" y="191"/>
                  <a:pt x="851" y="186"/>
                </a:cubicBezTo>
                <a:cubicBezTo>
                  <a:pt x="853" y="185"/>
                  <a:pt x="854" y="185"/>
                  <a:pt x="855" y="185"/>
                </a:cubicBezTo>
                <a:lnTo>
                  <a:pt x="855" y="185"/>
                </a:lnTo>
                <a:cubicBezTo>
                  <a:pt x="857" y="184"/>
                  <a:pt x="859" y="184"/>
                  <a:pt x="861" y="184"/>
                </a:cubicBezTo>
                <a:cubicBezTo>
                  <a:pt x="876" y="181"/>
                  <a:pt x="891" y="180"/>
                  <a:pt x="906" y="179"/>
                </a:cubicBezTo>
                <a:cubicBezTo>
                  <a:pt x="919" y="177"/>
                  <a:pt x="933" y="176"/>
                  <a:pt x="946" y="175"/>
                </a:cubicBezTo>
                <a:cubicBezTo>
                  <a:pt x="953" y="175"/>
                  <a:pt x="960" y="174"/>
                  <a:pt x="966" y="174"/>
                </a:cubicBezTo>
                <a:close/>
                <a:moveTo>
                  <a:pt x="1033" y="0"/>
                </a:moveTo>
                <a:cubicBezTo>
                  <a:pt x="936" y="0"/>
                  <a:pt x="839" y="14"/>
                  <a:pt x="747" y="40"/>
                </a:cubicBezTo>
                <a:cubicBezTo>
                  <a:pt x="550" y="96"/>
                  <a:pt x="368" y="208"/>
                  <a:pt x="236" y="366"/>
                </a:cubicBezTo>
                <a:cubicBezTo>
                  <a:pt x="112" y="515"/>
                  <a:pt x="31" y="700"/>
                  <a:pt x="16" y="895"/>
                </a:cubicBezTo>
                <a:cubicBezTo>
                  <a:pt x="0" y="1090"/>
                  <a:pt x="46" y="1284"/>
                  <a:pt x="149" y="1452"/>
                </a:cubicBezTo>
                <a:cubicBezTo>
                  <a:pt x="248" y="1617"/>
                  <a:pt x="401" y="1742"/>
                  <a:pt x="575" y="1820"/>
                </a:cubicBezTo>
                <a:cubicBezTo>
                  <a:pt x="700" y="1876"/>
                  <a:pt x="836" y="1902"/>
                  <a:pt x="972" y="1902"/>
                </a:cubicBezTo>
                <a:cubicBezTo>
                  <a:pt x="1047" y="1902"/>
                  <a:pt x="1122" y="1894"/>
                  <a:pt x="1196" y="1880"/>
                </a:cubicBezTo>
                <a:cubicBezTo>
                  <a:pt x="1398" y="1839"/>
                  <a:pt x="1587" y="1733"/>
                  <a:pt x="1731" y="1585"/>
                </a:cubicBezTo>
                <a:cubicBezTo>
                  <a:pt x="1864" y="1447"/>
                  <a:pt x="1956" y="1267"/>
                  <a:pt x="1986" y="1076"/>
                </a:cubicBezTo>
                <a:cubicBezTo>
                  <a:pt x="1992" y="1032"/>
                  <a:pt x="1996" y="987"/>
                  <a:pt x="1996" y="943"/>
                </a:cubicBezTo>
                <a:lnTo>
                  <a:pt x="1996" y="943"/>
                </a:lnTo>
                <a:cubicBezTo>
                  <a:pt x="1996" y="942"/>
                  <a:pt x="1996" y="941"/>
                  <a:pt x="1996" y="940"/>
                </a:cubicBezTo>
                <a:lnTo>
                  <a:pt x="1996" y="940"/>
                </a:lnTo>
                <a:cubicBezTo>
                  <a:pt x="1996" y="940"/>
                  <a:pt x="1996" y="940"/>
                  <a:pt x="1996" y="940"/>
                </a:cubicBezTo>
                <a:cubicBezTo>
                  <a:pt x="1996" y="937"/>
                  <a:pt x="1996" y="935"/>
                  <a:pt x="1996" y="932"/>
                </a:cubicBezTo>
                <a:lnTo>
                  <a:pt x="1996" y="932"/>
                </a:lnTo>
                <a:cubicBezTo>
                  <a:pt x="1994" y="739"/>
                  <a:pt x="1937" y="554"/>
                  <a:pt x="1824" y="395"/>
                </a:cubicBezTo>
                <a:cubicBezTo>
                  <a:pt x="1713" y="240"/>
                  <a:pt x="1553" y="124"/>
                  <a:pt x="1374" y="58"/>
                </a:cubicBezTo>
                <a:cubicBezTo>
                  <a:pt x="1265" y="19"/>
                  <a:pt x="1149" y="0"/>
                  <a:pt x="1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 flipH="1">
            <a:off x="6" y="4390436"/>
            <a:ext cx="734093" cy="753197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2"/>
          <p:cNvGrpSpPr/>
          <p:nvPr/>
        </p:nvGrpSpPr>
        <p:grpSpPr>
          <a:xfrm>
            <a:off x="8287209" y="4062701"/>
            <a:ext cx="659092" cy="824479"/>
            <a:chOff x="7669557" y="1493123"/>
            <a:chExt cx="355804" cy="445111"/>
          </a:xfrm>
        </p:grpSpPr>
        <p:sp>
          <p:nvSpPr>
            <p:cNvPr id="274" name="Google Shape;274;p22"/>
            <p:cNvSpPr/>
            <p:nvPr/>
          </p:nvSpPr>
          <p:spPr>
            <a:xfrm>
              <a:off x="7886879" y="1699597"/>
              <a:ext cx="66973" cy="209909"/>
            </a:xfrm>
            <a:custGeom>
              <a:avLst/>
              <a:gdLst/>
              <a:ahLst/>
              <a:cxnLst/>
              <a:rect l="l" t="t" r="r" b="b"/>
              <a:pathLst>
                <a:path w="2309" h="7237" extrusionOk="0">
                  <a:moveTo>
                    <a:pt x="2228" y="1"/>
                  </a:moveTo>
                  <a:cubicBezTo>
                    <a:pt x="2201" y="1"/>
                    <a:pt x="2175" y="15"/>
                    <a:pt x="2165" y="49"/>
                  </a:cubicBezTo>
                  <a:cubicBezTo>
                    <a:pt x="1448" y="2433"/>
                    <a:pt x="721" y="4816"/>
                    <a:pt x="7" y="7201"/>
                  </a:cubicBezTo>
                  <a:cubicBezTo>
                    <a:pt x="0" y="7223"/>
                    <a:pt x="17" y="7237"/>
                    <a:pt x="34" y="7237"/>
                  </a:cubicBezTo>
                  <a:cubicBezTo>
                    <a:pt x="46" y="7237"/>
                    <a:pt x="58" y="7231"/>
                    <a:pt x="64" y="7217"/>
                  </a:cubicBezTo>
                  <a:cubicBezTo>
                    <a:pt x="1003" y="4945"/>
                    <a:pt x="1765" y="2485"/>
                    <a:pt x="2297" y="85"/>
                  </a:cubicBezTo>
                  <a:cubicBezTo>
                    <a:pt x="2308" y="34"/>
                    <a:pt x="2268" y="1"/>
                    <a:pt x="2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7940600" y="1613416"/>
              <a:ext cx="43130" cy="152102"/>
            </a:xfrm>
            <a:custGeom>
              <a:avLst/>
              <a:gdLst/>
              <a:ahLst/>
              <a:cxnLst/>
              <a:rect l="l" t="t" r="r" b="b"/>
              <a:pathLst>
                <a:path w="1487" h="5244" extrusionOk="0">
                  <a:moveTo>
                    <a:pt x="1413" y="0"/>
                  </a:moveTo>
                  <a:cubicBezTo>
                    <a:pt x="1389" y="0"/>
                    <a:pt x="1364" y="14"/>
                    <a:pt x="1353" y="46"/>
                  </a:cubicBezTo>
                  <a:cubicBezTo>
                    <a:pt x="779" y="1717"/>
                    <a:pt x="407" y="3496"/>
                    <a:pt x="5" y="5216"/>
                  </a:cubicBezTo>
                  <a:cubicBezTo>
                    <a:pt x="1" y="5233"/>
                    <a:pt x="14" y="5244"/>
                    <a:pt x="28" y="5244"/>
                  </a:cubicBezTo>
                  <a:cubicBezTo>
                    <a:pt x="37" y="5244"/>
                    <a:pt x="45" y="5239"/>
                    <a:pt x="49" y="5228"/>
                  </a:cubicBezTo>
                  <a:cubicBezTo>
                    <a:pt x="564" y="3538"/>
                    <a:pt x="1134" y="1814"/>
                    <a:pt x="1477" y="79"/>
                  </a:cubicBezTo>
                  <a:cubicBezTo>
                    <a:pt x="1487" y="31"/>
                    <a:pt x="1450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734446" y="1889158"/>
              <a:ext cx="126404" cy="37126"/>
            </a:xfrm>
            <a:custGeom>
              <a:avLst/>
              <a:gdLst/>
              <a:ahLst/>
              <a:cxnLst/>
              <a:rect l="l" t="t" r="r" b="b"/>
              <a:pathLst>
                <a:path w="4358" h="1280" extrusionOk="0">
                  <a:moveTo>
                    <a:pt x="32" y="0"/>
                  </a:moveTo>
                  <a:cubicBezTo>
                    <a:pt x="9" y="0"/>
                    <a:pt x="1" y="35"/>
                    <a:pt x="26" y="42"/>
                  </a:cubicBezTo>
                  <a:cubicBezTo>
                    <a:pt x="1458" y="413"/>
                    <a:pt x="2856" y="902"/>
                    <a:pt x="4285" y="1277"/>
                  </a:cubicBezTo>
                  <a:cubicBezTo>
                    <a:pt x="4290" y="1279"/>
                    <a:pt x="4295" y="1279"/>
                    <a:pt x="4299" y="1279"/>
                  </a:cubicBezTo>
                  <a:cubicBezTo>
                    <a:pt x="4347" y="1279"/>
                    <a:pt x="4358" y="1209"/>
                    <a:pt x="4309" y="1189"/>
                  </a:cubicBezTo>
                  <a:cubicBezTo>
                    <a:pt x="2954" y="629"/>
                    <a:pt x="1470" y="297"/>
                    <a:pt x="37" y="1"/>
                  </a:cubicBezTo>
                  <a:cubicBezTo>
                    <a:pt x="35" y="0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669557" y="1493123"/>
              <a:ext cx="355804" cy="445111"/>
            </a:xfrm>
            <a:custGeom>
              <a:avLst/>
              <a:gdLst/>
              <a:ahLst/>
              <a:cxnLst/>
              <a:rect l="l" t="t" r="r" b="b"/>
              <a:pathLst>
                <a:path w="12267" h="15346" extrusionOk="0">
                  <a:moveTo>
                    <a:pt x="4743" y="406"/>
                  </a:moveTo>
                  <a:cubicBezTo>
                    <a:pt x="4954" y="406"/>
                    <a:pt x="5142" y="494"/>
                    <a:pt x="5262" y="688"/>
                  </a:cubicBezTo>
                  <a:cubicBezTo>
                    <a:pt x="5269" y="700"/>
                    <a:pt x="5274" y="712"/>
                    <a:pt x="5280" y="724"/>
                  </a:cubicBezTo>
                  <a:cubicBezTo>
                    <a:pt x="5155" y="824"/>
                    <a:pt x="5047" y="945"/>
                    <a:pt x="4966" y="1078"/>
                  </a:cubicBezTo>
                  <a:cubicBezTo>
                    <a:pt x="4836" y="1043"/>
                    <a:pt x="4707" y="1009"/>
                    <a:pt x="4577" y="973"/>
                  </a:cubicBezTo>
                  <a:cubicBezTo>
                    <a:pt x="4397" y="923"/>
                    <a:pt x="4207" y="853"/>
                    <a:pt x="4013" y="790"/>
                  </a:cubicBezTo>
                  <a:cubicBezTo>
                    <a:pt x="4162" y="608"/>
                    <a:pt x="4349" y="464"/>
                    <a:pt x="4588" y="421"/>
                  </a:cubicBezTo>
                  <a:cubicBezTo>
                    <a:pt x="4641" y="411"/>
                    <a:pt x="4692" y="406"/>
                    <a:pt x="4743" y="406"/>
                  </a:cubicBezTo>
                  <a:close/>
                  <a:moveTo>
                    <a:pt x="6130" y="765"/>
                  </a:moveTo>
                  <a:cubicBezTo>
                    <a:pt x="6393" y="765"/>
                    <a:pt x="6631" y="894"/>
                    <a:pt x="6752" y="1139"/>
                  </a:cubicBezTo>
                  <a:cubicBezTo>
                    <a:pt x="6658" y="1245"/>
                    <a:pt x="6583" y="1365"/>
                    <a:pt x="6531" y="1497"/>
                  </a:cubicBezTo>
                  <a:cubicBezTo>
                    <a:pt x="6406" y="1463"/>
                    <a:pt x="6280" y="1427"/>
                    <a:pt x="6155" y="1394"/>
                  </a:cubicBezTo>
                  <a:cubicBezTo>
                    <a:pt x="6035" y="1363"/>
                    <a:pt x="5916" y="1330"/>
                    <a:pt x="5795" y="1299"/>
                  </a:cubicBezTo>
                  <a:cubicBezTo>
                    <a:pt x="5824" y="1138"/>
                    <a:pt x="5818" y="980"/>
                    <a:pt x="5781" y="834"/>
                  </a:cubicBezTo>
                  <a:cubicBezTo>
                    <a:pt x="5842" y="812"/>
                    <a:pt x="5905" y="793"/>
                    <a:pt x="5971" y="781"/>
                  </a:cubicBezTo>
                  <a:cubicBezTo>
                    <a:pt x="6025" y="771"/>
                    <a:pt x="6078" y="765"/>
                    <a:pt x="6130" y="765"/>
                  </a:cubicBezTo>
                  <a:close/>
                  <a:moveTo>
                    <a:pt x="7646" y="1076"/>
                  </a:moveTo>
                  <a:cubicBezTo>
                    <a:pt x="7954" y="1076"/>
                    <a:pt x="8168" y="1240"/>
                    <a:pt x="8301" y="1476"/>
                  </a:cubicBezTo>
                  <a:cubicBezTo>
                    <a:pt x="8166" y="1591"/>
                    <a:pt x="8059" y="1734"/>
                    <a:pt x="7988" y="1892"/>
                  </a:cubicBezTo>
                  <a:cubicBezTo>
                    <a:pt x="7730" y="1821"/>
                    <a:pt x="7472" y="1752"/>
                    <a:pt x="7214" y="1682"/>
                  </a:cubicBezTo>
                  <a:cubicBezTo>
                    <a:pt x="7271" y="1508"/>
                    <a:pt x="7266" y="1336"/>
                    <a:pt x="7215" y="1177"/>
                  </a:cubicBezTo>
                  <a:cubicBezTo>
                    <a:pt x="7288" y="1141"/>
                    <a:pt x="7367" y="1112"/>
                    <a:pt x="7457" y="1095"/>
                  </a:cubicBezTo>
                  <a:cubicBezTo>
                    <a:pt x="7523" y="1082"/>
                    <a:pt x="7586" y="1076"/>
                    <a:pt x="7646" y="1076"/>
                  </a:cubicBezTo>
                  <a:close/>
                  <a:moveTo>
                    <a:pt x="8441" y="1893"/>
                  </a:moveTo>
                  <a:cubicBezTo>
                    <a:pt x="8448" y="1935"/>
                    <a:pt x="8454" y="1979"/>
                    <a:pt x="8458" y="2022"/>
                  </a:cubicBezTo>
                  <a:lnTo>
                    <a:pt x="8355" y="1995"/>
                  </a:lnTo>
                  <a:cubicBezTo>
                    <a:pt x="8380" y="1958"/>
                    <a:pt x="8411" y="1924"/>
                    <a:pt x="8441" y="1893"/>
                  </a:cubicBezTo>
                  <a:close/>
                  <a:moveTo>
                    <a:pt x="9052" y="1644"/>
                  </a:moveTo>
                  <a:cubicBezTo>
                    <a:pt x="9267" y="1644"/>
                    <a:pt x="9473" y="1731"/>
                    <a:pt x="9624" y="1888"/>
                  </a:cubicBezTo>
                  <a:cubicBezTo>
                    <a:pt x="9658" y="1923"/>
                    <a:pt x="9685" y="1961"/>
                    <a:pt x="9709" y="1998"/>
                  </a:cubicBezTo>
                  <a:cubicBezTo>
                    <a:pt x="9598" y="2081"/>
                    <a:pt x="9500" y="2179"/>
                    <a:pt x="9422" y="2289"/>
                  </a:cubicBezTo>
                  <a:cubicBezTo>
                    <a:pt x="9208" y="2230"/>
                    <a:pt x="8995" y="2171"/>
                    <a:pt x="8783" y="2113"/>
                  </a:cubicBezTo>
                  <a:cubicBezTo>
                    <a:pt x="8829" y="1963"/>
                    <a:pt x="8833" y="1817"/>
                    <a:pt x="8808" y="1678"/>
                  </a:cubicBezTo>
                  <a:cubicBezTo>
                    <a:pt x="8865" y="1664"/>
                    <a:pt x="8924" y="1652"/>
                    <a:pt x="8987" y="1647"/>
                  </a:cubicBezTo>
                  <a:cubicBezTo>
                    <a:pt x="9008" y="1645"/>
                    <a:pt x="9030" y="1644"/>
                    <a:pt x="9052" y="1644"/>
                  </a:cubicBezTo>
                  <a:close/>
                  <a:moveTo>
                    <a:pt x="10430" y="2162"/>
                  </a:moveTo>
                  <a:cubicBezTo>
                    <a:pt x="11012" y="2162"/>
                    <a:pt x="11695" y="3039"/>
                    <a:pt x="11126" y="3497"/>
                  </a:cubicBezTo>
                  <a:cubicBezTo>
                    <a:pt x="11110" y="3510"/>
                    <a:pt x="11098" y="3525"/>
                    <a:pt x="11088" y="3540"/>
                  </a:cubicBezTo>
                  <a:cubicBezTo>
                    <a:pt x="11044" y="3496"/>
                    <a:pt x="10999" y="3451"/>
                    <a:pt x="10961" y="3406"/>
                  </a:cubicBezTo>
                  <a:cubicBezTo>
                    <a:pt x="10837" y="3254"/>
                    <a:pt x="10717" y="3092"/>
                    <a:pt x="10611" y="2924"/>
                  </a:cubicBezTo>
                  <a:cubicBezTo>
                    <a:pt x="10641" y="2723"/>
                    <a:pt x="10471" y="2592"/>
                    <a:pt x="10249" y="2502"/>
                  </a:cubicBezTo>
                  <a:cubicBezTo>
                    <a:pt x="10255" y="2491"/>
                    <a:pt x="10262" y="2480"/>
                    <a:pt x="10266" y="2468"/>
                  </a:cubicBezTo>
                  <a:cubicBezTo>
                    <a:pt x="10298" y="2368"/>
                    <a:pt x="10308" y="2269"/>
                    <a:pt x="10301" y="2174"/>
                  </a:cubicBezTo>
                  <a:cubicBezTo>
                    <a:pt x="10341" y="2170"/>
                    <a:pt x="10379" y="2164"/>
                    <a:pt x="10423" y="2162"/>
                  </a:cubicBezTo>
                  <a:cubicBezTo>
                    <a:pt x="10425" y="2162"/>
                    <a:pt x="10428" y="2162"/>
                    <a:pt x="10430" y="2162"/>
                  </a:cubicBezTo>
                  <a:close/>
                  <a:moveTo>
                    <a:pt x="3345" y="948"/>
                  </a:moveTo>
                  <a:cubicBezTo>
                    <a:pt x="3393" y="948"/>
                    <a:pt x="3443" y="949"/>
                    <a:pt x="3495" y="952"/>
                  </a:cubicBezTo>
                  <a:cubicBezTo>
                    <a:pt x="3445" y="1077"/>
                    <a:pt x="3384" y="1248"/>
                    <a:pt x="3382" y="1403"/>
                  </a:cubicBezTo>
                  <a:cubicBezTo>
                    <a:pt x="3285" y="1443"/>
                    <a:pt x="3196" y="1556"/>
                    <a:pt x="3208" y="1661"/>
                  </a:cubicBezTo>
                  <a:cubicBezTo>
                    <a:pt x="3210" y="1689"/>
                    <a:pt x="3214" y="1717"/>
                    <a:pt x="3219" y="1745"/>
                  </a:cubicBezTo>
                  <a:cubicBezTo>
                    <a:pt x="3237" y="1788"/>
                    <a:pt x="3245" y="1809"/>
                    <a:pt x="3246" y="1809"/>
                  </a:cubicBezTo>
                  <a:cubicBezTo>
                    <a:pt x="3246" y="1809"/>
                    <a:pt x="3245" y="1808"/>
                    <a:pt x="3243" y="1804"/>
                  </a:cubicBezTo>
                  <a:lnTo>
                    <a:pt x="3243" y="1804"/>
                  </a:lnTo>
                  <a:cubicBezTo>
                    <a:pt x="3264" y="1849"/>
                    <a:pt x="3296" y="1890"/>
                    <a:pt x="3337" y="1916"/>
                  </a:cubicBezTo>
                  <a:cubicBezTo>
                    <a:pt x="3346" y="1922"/>
                    <a:pt x="3354" y="1927"/>
                    <a:pt x="3362" y="1933"/>
                  </a:cubicBezTo>
                  <a:cubicBezTo>
                    <a:pt x="3417" y="1981"/>
                    <a:pt x="3492" y="2009"/>
                    <a:pt x="3566" y="2009"/>
                  </a:cubicBezTo>
                  <a:cubicBezTo>
                    <a:pt x="3616" y="2009"/>
                    <a:pt x="3665" y="1996"/>
                    <a:pt x="3707" y="1969"/>
                  </a:cubicBezTo>
                  <a:cubicBezTo>
                    <a:pt x="3825" y="1893"/>
                    <a:pt x="3864" y="1772"/>
                    <a:pt x="3842" y="1637"/>
                  </a:cubicBezTo>
                  <a:cubicBezTo>
                    <a:pt x="3826" y="1540"/>
                    <a:pt x="3767" y="1472"/>
                    <a:pt x="3691" y="1429"/>
                  </a:cubicBezTo>
                  <a:cubicBezTo>
                    <a:pt x="3691" y="1282"/>
                    <a:pt x="3785" y="1120"/>
                    <a:pt x="3867" y="995"/>
                  </a:cubicBezTo>
                  <a:cubicBezTo>
                    <a:pt x="4189" y="1044"/>
                    <a:pt x="4541" y="1130"/>
                    <a:pt x="4887" y="1229"/>
                  </a:cubicBezTo>
                  <a:cubicBezTo>
                    <a:pt x="4802" y="1422"/>
                    <a:pt x="4769" y="1637"/>
                    <a:pt x="4810" y="1858"/>
                  </a:cubicBezTo>
                  <a:cubicBezTo>
                    <a:pt x="4753" y="1904"/>
                    <a:pt x="4704" y="1968"/>
                    <a:pt x="4687" y="2037"/>
                  </a:cubicBezTo>
                  <a:cubicBezTo>
                    <a:pt x="4633" y="2156"/>
                    <a:pt x="4693" y="2317"/>
                    <a:pt x="4790" y="2392"/>
                  </a:cubicBezTo>
                  <a:cubicBezTo>
                    <a:pt x="4846" y="2435"/>
                    <a:pt x="4905" y="2454"/>
                    <a:pt x="4965" y="2454"/>
                  </a:cubicBezTo>
                  <a:cubicBezTo>
                    <a:pt x="4990" y="2454"/>
                    <a:pt x="5016" y="2451"/>
                    <a:pt x="5041" y="2444"/>
                  </a:cubicBezTo>
                  <a:cubicBezTo>
                    <a:pt x="5160" y="2443"/>
                    <a:pt x="5273" y="2342"/>
                    <a:pt x="5315" y="2241"/>
                  </a:cubicBezTo>
                  <a:cubicBezTo>
                    <a:pt x="5365" y="2124"/>
                    <a:pt x="5344" y="1969"/>
                    <a:pt x="5248" y="1880"/>
                  </a:cubicBezTo>
                  <a:cubicBezTo>
                    <a:pt x="5203" y="1839"/>
                    <a:pt x="5150" y="1810"/>
                    <a:pt x="5093" y="1795"/>
                  </a:cubicBezTo>
                  <a:cubicBezTo>
                    <a:pt x="5094" y="1625"/>
                    <a:pt x="5135" y="1466"/>
                    <a:pt x="5210" y="1324"/>
                  </a:cubicBezTo>
                  <a:cubicBezTo>
                    <a:pt x="5262" y="1340"/>
                    <a:pt x="5314" y="1357"/>
                    <a:pt x="5365" y="1373"/>
                  </a:cubicBezTo>
                  <a:cubicBezTo>
                    <a:pt x="5365" y="1392"/>
                    <a:pt x="5365" y="1411"/>
                    <a:pt x="5366" y="1431"/>
                  </a:cubicBezTo>
                  <a:cubicBezTo>
                    <a:pt x="5369" y="1554"/>
                    <a:pt x="5462" y="1619"/>
                    <a:pt x="5556" y="1619"/>
                  </a:cubicBezTo>
                  <a:cubicBezTo>
                    <a:pt x="5630" y="1619"/>
                    <a:pt x="5705" y="1579"/>
                    <a:pt x="5740" y="1496"/>
                  </a:cubicBezTo>
                  <a:cubicBezTo>
                    <a:pt x="6033" y="1592"/>
                    <a:pt x="6286" y="1683"/>
                    <a:pt x="6463" y="1743"/>
                  </a:cubicBezTo>
                  <a:cubicBezTo>
                    <a:pt x="6435" y="1910"/>
                    <a:pt x="6441" y="2084"/>
                    <a:pt x="6488" y="2255"/>
                  </a:cubicBezTo>
                  <a:cubicBezTo>
                    <a:pt x="6352" y="2298"/>
                    <a:pt x="6239" y="2426"/>
                    <a:pt x="6246" y="2573"/>
                  </a:cubicBezTo>
                  <a:cubicBezTo>
                    <a:pt x="6254" y="2754"/>
                    <a:pt x="6393" y="2908"/>
                    <a:pt x="6580" y="2908"/>
                  </a:cubicBezTo>
                  <a:cubicBezTo>
                    <a:pt x="6755" y="2908"/>
                    <a:pt x="6923" y="2754"/>
                    <a:pt x="6914" y="2573"/>
                  </a:cubicBezTo>
                  <a:cubicBezTo>
                    <a:pt x="6909" y="2456"/>
                    <a:pt x="6848" y="2350"/>
                    <a:pt x="6754" y="2290"/>
                  </a:cubicBezTo>
                  <a:cubicBezTo>
                    <a:pt x="6724" y="2137"/>
                    <a:pt x="6722" y="1980"/>
                    <a:pt x="6749" y="1831"/>
                  </a:cubicBezTo>
                  <a:lnTo>
                    <a:pt x="6749" y="1831"/>
                  </a:lnTo>
                  <a:cubicBezTo>
                    <a:pt x="6952" y="1887"/>
                    <a:pt x="7395" y="2003"/>
                    <a:pt x="7906" y="2141"/>
                  </a:cubicBezTo>
                  <a:cubicBezTo>
                    <a:pt x="7872" y="2299"/>
                    <a:pt x="7872" y="2463"/>
                    <a:pt x="7906" y="2626"/>
                  </a:cubicBezTo>
                  <a:cubicBezTo>
                    <a:pt x="7905" y="2627"/>
                    <a:pt x="7902" y="2627"/>
                    <a:pt x="7900" y="2629"/>
                  </a:cubicBezTo>
                  <a:cubicBezTo>
                    <a:pt x="7740" y="2696"/>
                    <a:pt x="7678" y="2854"/>
                    <a:pt x="7708" y="3019"/>
                  </a:cubicBezTo>
                  <a:cubicBezTo>
                    <a:pt x="7709" y="3023"/>
                    <a:pt x="7710" y="3027"/>
                    <a:pt x="7710" y="3032"/>
                  </a:cubicBezTo>
                  <a:cubicBezTo>
                    <a:pt x="7738" y="3184"/>
                    <a:pt x="7890" y="3271"/>
                    <a:pt x="8035" y="3271"/>
                  </a:cubicBezTo>
                  <a:cubicBezTo>
                    <a:pt x="8078" y="3271"/>
                    <a:pt x="8121" y="3263"/>
                    <a:pt x="8159" y="3247"/>
                  </a:cubicBezTo>
                  <a:cubicBezTo>
                    <a:pt x="8355" y="3164"/>
                    <a:pt x="8400" y="2957"/>
                    <a:pt x="8318" y="2776"/>
                  </a:cubicBezTo>
                  <a:cubicBezTo>
                    <a:pt x="8316" y="2771"/>
                    <a:pt x="8314" y="2767"/>
                    <a:pt x="8313" y="2764"/>
                  </a:cubicBezTo>
                  <a:cubicBezTo>
                    <a:pt x="8286" y="2706"/>
                    <a:pt x="8239" y="2665"/>
                    <a:pt x="8184" y="2638"/>
                  </a:cubicBezTo>
                  <a:cubicBezTo>
                    <a:pt x="8174" y="2496"/>
                    <a:pt x="8192" y="2358"/>
                    <a:pt x="8234" y="2231"/>
                  </a:cubicBezTo>
                  <a:cubicBezTo>
                    <a:pt x="8591" y="2329"/>
                    <a:pt x="8960" y="2433"/>
                    <a:pt x="9287" y="2531"/>
                  </a:cubicBezTo>
                  <a:cubicBezTo>
                    <a:pt x="9209" y="2726"/>
                    <a:pt x="9186" y="2939"/>
                    <a:pt x="9243" y="3150"/>
                  </a:cubicBezTo>
                  <a:cubicBezTo>
                    <a:pt x="9222" y="3162"/>
                    <a:pt x="9203" y="3177"/>
                    <a:pt x="9186" y="3195"/>
                  </a:cubicBezTo>
                  <a:cubicBezTo>
                    <a:pt x="9073" y="3318"/>
                    <a:pt x="9070" y="3490"/>
                    <a:pt x="9173" y="3617"/>
                  </a:cubicBezTo>
                  <a:lnTo>
                    <a:pt x="9173" y="3617"/>
                  </a:lnTo>
                  <a:lnTo>
                    <a:pt x="9157" y="3598"/>
                  </a:lnTo>
                  <a:lnTo>
                    <a:pt x="9157" y="3598"/>
                  </a:lnTo>
                  <a:cubicBezTo>
                    <a:pt x="9204" y="3697"/>
                    <a:pt x="9318" y="3752"/>
                    <a:pt x="9429" y="3752"/>
                  </a:cubicBezTo>
                  <a:cubicBezTo>
                    <a:pt x="9483" y="3752"/>
                    <a:pt x="9537" y="3738"/>
                    <a:pt x="9581" y="3709"/>
                  </a:cubicBezTo>
                  <a:cubicBezTo>
                    <a:pt x="9726" y="3616"/>
                    <a:pt x="9775" y="3439"/>
                    <a:pt x="9692" y="3286"/>
                  </a:cubicBezTo>
                  <a:cubicBezTo>
                    <a:pt x="9679" y="3261"/>
                    <a:pt x="9661" y="3237"/>
                    <a:pt x="9641" y="3216"/>
                  </a:cubicBezTo>
                  <a:cubicBezTo>
                    <a:pt x="9630" y="3025"/>
                    <a:pt x="9651" y="2831"/>
                    <a:pt x="9713" y="2662"/>
                  </a:cubicBezTo>
                  <a:cubicBezTo>
                    <a:pt x="10098" y="2787"/>
                    <a:pt x="10356" y="2889"/>
                    <a:pt x="10344" y="2938"/>
                  </a:cubicBezTo>
                  <a:cubicBezTo>
                    <a:pt x="10331" y="2991"/>
                    <a:pt x="10349" y="3032"/>
                    <a:pt x="10378" y="3060"/>
                  </a:cubicBezTo>
                  <a:cubicBezTo>
                    <a:pt x="9812" y="4922"/>
                    <a:pt x="9303" y="6804"/>
                    <a:pt x="8761" y="8673"/>
                  </a:cubicBezTo>
                  <a:cubicBezTo>
                    <a:pt x="8495" y="9587"/>
                    <a:pt x="8233" y="10503"/>
                    <a:pt x="7967" y="11417"/>
                  </a:cubicBezTo>
                  <a:cubicBezTo>
                    <a:pt x="7804" y="11977"/>
                    <a:pt x="7473" y="14168"/>
                    <a:pt x="6744" y="14319"/>
                  </a:cubicBezTo>
                  <a:cubicBezTo>
                    <a:pt x="6730" y="14290"/>
                    <a:pt x="6703" y="14266"/>
                    <a:pt x="6662" y="14254"/>
                  </a:cubicBezTo>
                  <a:cubicBezTo>
                    <a:pt x="5580" y="13959"/>
                    <a:pt x="4503" y="13646"/>
                    <a:pt x="3430" y="13317"/>
                  </a:cubicBezTo>
                  <a:cubicBezTo>
                    <a:pt x="2646" y="13074"/>
                    <a:pt x="587" y="12737"/>
                    <a:pt x="308" y="11795"/>
                  </a:cubicBezTo>
                  <a:lnTo>
                    <a:pt x="308" y="11795"/>
                  </a:lnTo>
                  <a:cubicBezTo>
                    <a:pt x="813" y="11887"/>
                    <a:pt x="1319" y="11983"/>
                    <a:pt x="1826" y="12058"/>
                  </a:cubicBezTo>
                  <a:cubicBezTo>
                    <a:pt x="1828" y="12059"/>
                    <a:pt x="1830" y="12059"/>
                    <a:pt x="1832" y="12059"/>
                  </a:cubicBezTo>
                  <a:cubicBezTo>
                    <a:pt x="1870" y="12059"/>
                    <a:pt x="1885" y="12001"/>
                    <a:pt x="1844" y="11994"/>
                  </a:cubicBezTo>
                  <a:cubicBezTo>
                    <a:pt x="1330" y="11894"/>
                    <a:pt x="811" y="11817"/>
                    <a:pt x="294" y="11735"/>
                  </a:cubicBezTo>
                  <a:cubicBezTo>
                    <a:pt x="291" y="11724"/>
                    <a:pt x="288" y="11714"/>
                    <a:pt x="286" y="11704"/>
                  </a:cubicBezTo>
                  <a:cubicBezTo>
                    <a:pt x="291" y="11697"/>
                    <a:pt x="296" y="11691"/>
                    <a:pt x="300" y="11683"/>
                  </a:cubicBezTo>
                  <a:cubicBezTo>
                    <a:pt x="366" y="11514"/>
                    <a:pt x="428" y="11342"/>
                    <a:pt x="489" y="11171"/>
                  </a:cubicBezTo>
                  <a:cubicBezTo>
                    <a:pt x="740" y="11192"/>
                    <a:pt x="989" y="11235"/>
                    <a:pt x="1237" y="11293"/>
                  </a:cubicBezTo>
                  <a:cubicBezTo>
                    <a:pt x="1239" y="11293"/>
                    <a:pt x="1241" y="11293"/>
                    <a:pt x="1243" y="11293"/>
                  </a:cubicBezTo>
                  <a:cubicBezTo>
                    <a:pt x="1268" y="11293"/>
                    <a:pt x="1277" y="11255"/>
                    <a:pt x="1249" y="11247"/>
                  </a:cubicBezTo>
                  <a:cubicBezTo>
                    <a:pt x="1004" y="11180"/>
                    <a:pt x="756" y="11143"/>
                    <a:pt x="505" y="11128"/>
                  </a:cubicBezTo>
                  <a:cubicBezTo>
                    <a:pt x="577" y="10922"/>
                    <a:pt x="645" y="10713"/>
                    <a:pt x="710" y="10503"/>
                  </a:cubicBezTo>
                  <a:cubicBezTo>
                    <a:pt x="916" y="10515"/>
                    <a:pt x="1122" y="10526"/>
                    <a:pt x="1329" y="10531"/>
                  </a:cubicBezTo>
                  <a:cubicBezTo>
                    <a:pt x="1329" y="10531"/>
                    <a:pt x="1329" y="10531"/>
                    <a:pt x="1330" y="10531"/>
                  </a:cubicBezTo>
                  <a:cubicBezTo>
                    <a:pt x="1364" y="10531"/>
                    <a:pt x="1362" y="10480"/>
                    <a:pt x="1329" y="10477"/>
                  </a:cubicBezTo>
                  <a:cubicBezTo>
                    <a:pt x="1128" y="10462"/>
                    <a:pt x="928" y="10452"/>
                    <a:pt x="728" y="10442"/>
                  </a:cubicBezTo>
                  <a:cubicBezTo>
                    <a:pt x="795" y="10227"/>
                    <a:pt x="856" y="10009"/>
                    <a:pt x="917" y="9790"/>
                  </a:cubicBezTo>
                  <a:cubicBezTo>
                    <a:pt x="1096" y="9805"/>
                    <a:pt x="1274" y="9819"/>
                    <a:pt x="1454" y="9820"/>
                  </a:cubicBezTo>
                  <a:cubicBezTo>
                    <a:pt x="1488" y="9820"/>
                    <a:pt x="1486" y="9773"/>
                    <a:pt x="1454" y="9770"/>
                  </a:cubicBezTo>
                  <a:cubicBezTo>
                    <a:pt x="1282" y="9747"/>
                    <a:pt x="1106" y="9738"/>
                    <a:pt x="933" y="9730"/>
                  </a:cubicBezTo>
                  <a:cubicBezTo>
                    <a:pt x="1005" y="9464"/>
                    <a:pt x="1073" y="9197"/>
                    <a:pt x="1138" y="8929"/>
                  </a:cubicBezTo>
                  <a:cubicBezTo>
                    <a:pt x="1399" y="8958"/>
                    <a:pt x="1658" y="8987"/>
                    <a:pt x="1920" y="9010"/>
                  </a:cubicBezTo>
                  <a:cubicBezTo>
                    <a:pt x="1922" y="9010"/>
                    <a:pt x="1923" y="9010"/>
                    <a:pt x="1924" y="9010"/>
                  </a:cubicBezTo>
                  <a:cubicBezTo>
                    <a:pt x="1955" y="9010"/>
                    <a:pt x="1953" y="8959"/>
                    <a:pt x="1920" y="8956"/>
                  </a:cubicBezTo>
                  <a:cubicBezTo>
                    <a:pt x="1663" y="8927"/>
                    <a:pt x="1407" y="8905"/>
                    <a:pt x="1150" y="8882"/>
                  </a:cubicBezTo>
                  <a:cubicBezTo>
                    <a:pt x="1213" y="8628"/>
                    <a:pt x="1272" y="8372"/>
                    <a:pt x="1330" y="8118"/>
                  </a:cubicBezTo>
                  <a:cubicBezTo>
                    <a:pt x="1935" y="8209"/>
                    <a:pt x="2539" y="8299"/>
                    <a:pt x="3145" y="8372"/>
                  </a:cubicBezTo>
                  <a:cubicBezTo>
                    <a:pt x="3146" y="8373"/>
                    <a:pt x="3148" y="8373"/>
                    <a:pt x="3149" y="8373"/>
                  </a:cubicBezTo>
                  <a:cubicBezTo>
                    <a:pt x="3176" y="8373"/>
                    <a:pt x="3181" y="8325"/>
                    <a:pt x="3152" y="8320"/>
                  </a:cubicBezTo>
                  <a:cubicBezTo>
                    <a:pt x="2550" y="8226"/>
                    <a:pt x="1946" y="8145"/>
                    <a:pt x="1341" y="8069"/>
                  </a:cubicBezTo>
                  <a:cubicBezTo>
                    <a:pt x="1395" y="7834"/>
                    <a:pt x="1447" y="7599"/>
                    <a:pt x="1499" y="7365"/>
                  </a:cubicBezTo>
                  <a:cubicBezTo>
                    <a:pt x="1890" y="7406"/>
                    <a:pt x="2289" y="7412"/>
                    <a:pt x="2681" y="7418"/>
                  </a:cubicBezTo>
                  <a:cubicBezTo>
                    <a:pt x="2682" y="7418"/>
                    <a:pt x="2682" y="7418"/>
                    <a:pt x="2682" y="7418"/>
                  </a:cubicBezTo>
                  <a:cubicBezTo>
                    <a:pt x="2715" y="7418"/>
                    <a:pt x="2715" y="7369"/>
                    <a:pt x="2681" y="7366"/>
                  </a:cubicBezTo>
                  <a:cubicBezTo>
                    <a:pt x="2353" y="7346"/>
                    <a:pt x="2020" y="7326"/>
                    <a:pt x="1689" y="7326"/>
                  </a:cubicBezTo>
                  <a:cubicBezTo>
                    <a:pt x="1628" y="7326"/>
                    <a:pt x="1568" y="7326"/>
                    <a:pt x="1507" y="7328"/>
                  </a:cubicBezTo>
                  <a:cubicBezTo>
                    <a:pt x="1563" y="7077"/>
                    <a:pt x="1619" y="6829"/>
                    <a:pt x="1674" y="6581"/>
                  </a:cubicBezTo>
                  <a:cubicBezTo>
                    <a:pt x="2249" y="6625"/>
                    <a:pt x="2820" y="6691"/>
                    <a:pt x="3389" y="6781"/>
                  </a:cubicBezTo>
                  <a:cubicBezTo>
                    <a:pt x="3391" y="6781"/>
                    <a:pt x="3393" y="6781"/>
                    <a:pt x="3395" y="6781"/>
                  </a:cubicBezTo>
                  <a:cubicBezTo>
                    <a:pt x="3429" y="6781"/>
                    <a:pt x="3443" y="6728"/>
                    <a:pt x="3406" y="6721"/>
                  </a:cubicBezTo>
                  <a:cubicBezTo>
                    <a:pt x="2836" y="6620"/>
                    <a:pt x="2263" y="6557"/>
                    <a:pt x="1685" y="6532"/>
                  </a:cubicBezTo>
                  <a:cubicBezTo>
                    <a:pt x="1703" y="6453"/>
                    <a:pt x="1721" y="6374"/>
                    <a:pt x="1738" y="6295"/>
                  </a:cubicBezTo>
                  <a:cubicBezTo>
                    <a:pt x="1778" y="6120"/>
                    <a:pt x="1819" y="5945"/>
                    <a:pt x="1859" y="5769"/>
                  </a:cubicBezTo>
                  <a:cubicBezTo>
                    <a:pt x="2133" y="5818"/>
                    <a:pt x="2410" y="5847"/>
                    <a:pt x="2689" y="5847"/>
                  </a:cubicBezTo>
                  <a:cubicBezTo>
                    <a:pt x="2742" y="5847"/>
                    <a:pt x="2796" y="5846"/>
                    <a:pt x="2849" y="5843"/>
                  </a:cubicBezTo>
                  <a:cubicBezTo>
                    <a:pt x="2883" y="5842"/>
                    <a:pt x="2884" y="5790"/>
                    <a:pt x="2849" y="5790"/>
                  </a:cubicBezTo>
                  <a:cubicBezTo>
                    <a:pt x="2519" y="5790"/>
                    <a:pt x="2195" y="5770"/>
                    <a:pt x="1868" y="5724"/>
                  </a:cubicBezTo>
                  <a:cubicBezTo>
                    <a:pt x="1940" y="5411"/>
                    <a:pt x="2010" y="5098"/>
                    <a:pt x="2079" y="4784"/>
                  </a:cubicBezTo>
                  <a:cubicBezTo>
                    <a:pt x="2082" y="4786"/>
                    <a:pt x="2083" y="4789"/>
                    <a:pt x="2088" y="4789"/>
                  </a:cubicBezTo>
                  <a:cubicBezTo>
                    <a:pt x="2835" y="4858"/>
                    <a:pt x="3580" y="4922"/>
                    <a:pt x="4326" y="4975"/>
                  </a:cubicBezTo>
                  <a:cubicBezTo>
                    <a:pt x="4327" y="4975"/>
                    <a:pt x="4328" y="4975"/>
                    <a:pt x="4329" y="4975"/>
                  </a:cubicBezTo>
                  <a:cubicBezTo>
                    <a:pt x="4370" y="4975"/>
                    <a:pt x="4368" y="4912"/>
                    <a:pt x="4326" y="4909"/>
                  </a:cubicBezTo>
                  <a:cubicBezTo>
                    <a:pt x="3582" y="4841"/>
                    <a:pt x="2836" y="4783"/>
                    <a:pt x="2090" y="4730"/>
                  </a:cubicBezTo>
                  <a:cubicBezTo>
                    <a:pt x="2160" y="4412"/>
                    <a:pt x="2226" y="4094"/>
                    <a:pt x="2290" y="3773"/>
                  </a:cubicBezTo>
                  <a:cubicBezTo>
                    <a:pt x="2329" y="3773"/>
                    <a:pt x="2368" y="3773"/>
                    <a:pt x="2406" y="3773"/>
                  </a:cubicBezTo>
                  <a:cubicBezTo>
                    <a:pt x="2681" y="3773"/>
                    <a:pt x="2955" y="3788"/>
                    <a:pt x="3230" y="3821"/>
                  </a:cubicBezTo>
                  <a:cubicBezTo>
                    <a:pt x="3231" y="3821"/>
                    <a:pt x="3233" y="3821"/>
                    <a:pt x="3234" y="3821"/>
                  </a:cubicBezTo>
                  <a:cubicBezTo>
                    <a:pt x="3269" y="3821"/>
                    <a:pt x="3267" y="3764"/>
                    <a:pt x="3230" y="3759"/>
                  </a:cubicBezTo>
                  <a:cubicBezTo>
                    <a:pt x="2980" y="3729"/>
                    <a:pt x="2730" y="3714"/>
                    <a:pt x="2480" y="3714"/>
                  </a:cubicBezTo>
                  <a:cubicBezTo>
                    <a:pt x="2420" y="3714"/>
                    <a:pt x="2361" y="3715"/>
                    <a:pt x="2301" y="3717"/>
                  </a:cubicBezTo>
                  <a:cubicBezTo>
                    <a:pt x="2350" y="3468"/>
                    <a:pt x="2396" y="3218"/>
                    <a:pt x="2440" y="2968"/>
                  </a:cubicBezTo>
                  <a:cubicBezTo>
                    <a:pt x="2844" y="2968"/>
                    <a:pt x="3245" y="2997"/>
                    <a:pt x="3645" y="3054"/>
                  </a:cubicBezTo>
                  <a:cubicBezTo>
                    <a:pt x="3646" y="3054"/>
                    <a:pt x="3647" y="3054"/>
                    <a:pt x="3648" y="3054"/>
                  </a:cubicBezTo>
                  <a:cubicBezTo>
                    <a:pt x="3677" y="3054"/>
                    <a:pt x="3689" y="3010"/>
                    <a:pt x="3658" y="3005"/>
                  </a:cubicBezTo>
                  <a:cubicBezTo>
                    <a:pt x="3288" y="2948"/>
                    <a:pt x="2919" y="2921"/>
                    <a:pt x="2545" y="2921"/>
                  </a:cubicBezTo>
                  <a:cubicBezTo>
                    <a:pt x="2513" y="2921"/>
                    <a:pt x="2480" y="2922"/>
                    <a:pt x="2448" y="2922"/>
                  </a:cubicBezTo>
                  <a:cubicBezTo>
                    <a:pt x="2500" y="2626"/>
                    <a:pt x="2547" y="2330"/>
                    <a:pt x="2590" y="2034"/>
                  </a:cubicBezTo>
                  <a:cubicBezTo>
                    <a:pt x="2829" y="2108"/>
                    <a:pt x="3068" y="2181"/>
                    <a:pt x="3307" y="2251"/>
                  </a:cubicBezTo>
                  <a:cubicBezTo>
                    <a:pt x="3310" y="2251"/>
                    <a:pt x="3313" y="2252"/>
                    <a:pt x="3316" y="2252"/>
                  </a:cubicBezTo>
                  <a:cubicBezTo>
                    <a:pt x="3350" y="2252"/>
                    <a:pt x="3361" y="2199"/>
                    <a:pt x="3325" y="2188"/>
                  </a:cubicBezTo>
                  <a:cubicBezTo>
                    <a:pt x="3083" y="2113"/>
                    <a:pt x="2841" y="2042"/>
                    <a:pt x="2598" y="1970"/>
                  </a:cubicBezTo>
                  <a:cubicBezTo>
                    <a:pt x="2634" y="1711"/>
                    <a:pt x="2667" y="1450"/>
                    <a:pt x="2693" y="1190"/>
                  </a:cubicBezTo>
                  <a:cubicBezTo>
                    <a:pt x="2792" y="1015"/>
                    <a:pt x="3030" y="948"/>
                    <a:pt x="3345" y="948"/>
                  </a:cubicBezTo>
                  <a:close/>
                  <a:moveTo>
                    <a:pt x="10632" y="3290"/>
                  </a:moveTo>
                  <a:cubicBezTo>
                    <a:pt x="10675" y="3379"/>
                    <a:pt x="10721" y="3464"/>
                    <a:pt x="10777" y="3549"/>
                  </a:cubicBezTo>
                  <a:cubicBezTo>
                    <a:pt x="10866" y="3682"/>
                    <a:pt x="10970" y="3842"/>
                    <a:pt x="11101" y="3950"/>
                  </a:cubicBezTo>
                  <a:cubicBezTo>
                    <a:pt x="10687" y="5817"/>
                    <a:pt x="10091" y="7639"/>
                    <a:pt x="9542" y="9469"/>
                  </a:cubicBezTo>
                  <a:lnTo>
                    <a:pt x="8691" y="12312"/>
                  </a:lnTo>
                  <a:cubicBezTo>
                    <a:pt x="8453" y="13108"/>
                    <a:pt x="8324" y="14160"/>
                    <a:pt x="7865" y="14884"/>
                  </a:cubicBezTo>
                  <a:cubicBezTo>
                    <a:pt x="7638" y="15040"/>
                    <a:pt x="7390" y="15095"/>
                    <a:pt x="7134" y="15095"/>
                  </a:cubicBezTo>
                  <a:cubicBezTo>
                    <a:pt x="6714" y="15095"/>
                    <a:pt x="6273" y="14946"/>
                    <a:pt x="5877" y="14852"/>
                  </a:cubicBezTo>
                  <a:cubicBezTo>
                    <a:pt x="5330" y="14721"/>
                    <a:pt x="4785" y="14579"/>
                    <a:pt x="4244" y="14427"/>
                  </a:cubicBezTo>
                  <a:cubicBezTo>
                    <a:pt x="3240" y="14144"/>
                    <a:pt x="2248" y="13719"/>
                    <a:pt x="1230" y="13489"/>
                  </a:cubicBezTo>
                  <a:cubicBezTo>
                    <a:pt x="1227" y="13474"/>
                    <a:pt x="1221" y="13458"/>
                    <a:pt x="1209" y="13444"/>
                  </a:cubicBezTo>
                  <a:cubicBezTo>
                    <a:pt x="1082" y="13279"/>
                    <a:pt x="963" y="13109"/>
                    <a:pt x="846" y="12938"/>
                  </a:cubicBezTo>
                  <a:lnTo>
                    <a:pt x="846" y="12938"/>
                  </a:lnTo>
                  <a:cubicBezTo>
                    <a:pt x="1745" y="13341"/>
                    <a:pt x="2701" y="13685"/>
                    <a:pt x="3675" y="13846"/>
                  </a:cubicBezTo>
                  <a:cubicBezTo>
                    <a:pt x="3677" y="13846"/>
                    <a:pt x="3679" y="13846"/>
                    <a:pt x="3681" y="13846"/>
                  </a:cubicBezTo>
                  <a:cubicBezTo>
                    <a:pt x="3714" y="13846"/>
                    <a:pt x="3726" y="13800"/>
                    <a:pt x="3691" y="13789"/>
                  </a:cubicBezTo>
                  <a:cubicBezTo>
                    <a:pt x="2731" y="13474"/>
                    <a:pt x="1759" y="13204"/>
                    <a:pt x="803" y="12876"/>
                  </a:cubicBezTo>
                  <a:cubicBezTo>
                    <a:pt x="748" y="12796"/>
                    <a:pt x="693" y="12717"/>
                    <a:pt x="639" y="12637"/>
                  </a:cubicBezTo>
                  <a:lnTo>
                    <a:pt x="639" y="12637"/>
                  </a:lnTo>
                  <a:cubicBezTo>
                    <a:pt x="926" y="12791"/>
                    <a:pt x="1269" y="12903"/>
                    <a:pt x="1547" y="12993"/>
                  </a:cubicBezTo>
                  <a:cubicBezTo>
                    <a:pt x="3219" y="13538"/>
                    <a:pt x="4895" y="14053"/>
                    <a:pt x="6589" y="14516"/>
                  </a:cubicBezTo>
                  <a:cubicBezTo>
                    <a:pt x="6602" y="14519"/>
                    <a:pt x="6614" y="14521"/>
                    <a:pt x="6626" y="14521"/>
                  </a:cubicBezTo>
                  <a:cubicBezTo>
                    <a:pt x="6658" y="14521"/>
                    <a:pt x="6684" y="14509"/>
                    <a:pt x="6705" y="14491"/>
                  </a:cubicBezTo>
                  <a:cubicBezTo>
                    <a:pt x="6770" y="14516"/>
                    <a:pt x="6830" y="14528"/>
                    <a:pt x="6888" y="14528"/>
                  </a:cubicBezTo>
                  <a:cubicBezTo>
                    <a:pt x="7186" y="14528"/>
                    <a:pt x="7391" y="14213"/>
                    <a:pt x="7510" y="13890"/>
                  </a:cubicBezTo>
                  <a:cubicBezTo>
                    <a:pt x="7932" y="12735"/>
                    <a:pt x="8231" y="11517"/>
                    <a:pt x="8582" y="10339"/>
                  </a:cubicBezTo>
                  <a:cubicBezTo>
                    <a:pt x="9280" y="7996"/>
                    <a:pt x="9998" y="5653"/>
                    <a:pt x="10632" y="3290"/>
                  </a:cubicBezTo>
                  <a:close/>
                  <a:moveTo>
                    <a:pt x="4734" y="1"/>
                  </a:moveTo>
                  <a:cubicBezTo>
                    <a:pt x="4627" y="1"/>
                    <a:pt x="4516" y="17"/>
                    <a:pt x="4402" y="51"/>
                  </a:cubicBezTo>
                  <a:cubicBezTo>
                    <a:pt x="4070" y="153"/>
                    <a:pt x="3811" y="393"/>
                    <a:pt x="3633" y="684"/>
                  </a:cubicBezTo>
                  <a:cubicBezTo>
                    <a:pt x="3510" y="657"/>
                    <a:pt x="3389" y="639"/>
                    <a:pt x="3269" y="639"/>
                  </a:cubicBezTo>
                  <a:cubicBezTo>
                    <a:pt x="3258" y="639"/>
                    <a:pt x="3247" y="639"/>
                    <a:pt x="3236" y="639"/>
                  </a:cubicBezTo>
                  <a:cubicBezTo>
                    <a:pt x="2937" y="648"/>
                    <a:pt x="2691" y="766"/>
                    <a:pt x="2614" y="1003"/>
                  </a:cubicBezTo>
                  <a:cubicBezTo>
                    <a:pt x="2587" y="1008"/>
                    <a:pt x="2564" y="1025"/>
                    <a:pt x="2557" y="1055"/>
                  </a:cubicBezTo>
                  <a:cubicBezTo>
                    <a:pt x="2128" y="2811"/>
                    <a:pt x="1843" y="4602"/>
                    <a:pt x="1434" y="6363"/>
                  </a:cubicBezTo>
                  <a:cubicBezTo>
                    <a:pt x="1024" y="8120"/>
                    <a:pt x="419" y="9853"/>
                    <a:pt x="69" y="11619"/>
                  </a:cubicBezTo>
                  <a:cubicBezTo>
                    <a:pt x="64" y="11645"/>
                    <a:pt x="68" y="11667"/>
                    <a:pt x="74" y="11688"/>
                  </a:cubicBezTo>
                  <a:cubicBezTo>
                    <a:pt x="0" y="11962"/>
                    <a:pt x="85" y="12179"/>
                    <a:pt x="253" y="12355"/>
                  </a:cubicBezTo>
                  <a:cubicBezTo>
                    <a:pt x="431" y="12756"/>
                    <a:pt x="692" y="13125"/>
                    <a:pt x="964" y="13469"/>
                  </a:cubicBezTo>
                  <a:cubicBezTo>
                    <a:pt x="952" y="13491"/>
                    <a:pt x="953" y="13517"/>
                    <a:pt x="981" y="13533"/>
                  </a:cubicBezTo>
                  <a:cubicBezTo>
                    <a:pt x="1000" y="13545"/>
                    <a:pt x="1021" y="13555"/>
                    <a:pt x="1041" y="13566"/>
                  </a:cubicBezTo>
                  <a:cubicBezTo>
                    <a:pt x="1047" y="13574"/>
                    <a:pt x="1054" y="13582"/>
                    <a:pt x="1062" y="13591"/>
                  </a:cubicBezTo>
                  <a:cubicBezTo>
                    <a:pt x="1081" y="13616"/>
                    <a:pt x="1105" y="13626"/>
                    <a:pt x="1128" y="13626"/>
                  </a:cubicBezTo>
                  <a:cubicBezTo>
                    <a:pt x="1135" y="13626"/>
                    <a:pt x="1142" y="13625"/>
                    <a:pt x="1149" y="13624"/>
                  </a:cubicBezTo>
                  <a:cubicBezTo>
                    <a:pt x="2399" y="14276"/>
                    <a:pt x="3919" y="14591"/>
                    <a:pt x="5272" y="14933"/>
                  </a:cubicBezTo>
                  <a:cubicBezTo>
                    <a:pt x="5717" y="15045"/>
                    <a:pt x="6497" y="15346"/>
                    <a:pt x="7142" y="15346"/>
                  </a:cubicBezTo>
                  <a:cubicBezTo>
                    <a:pt x="7520" y="15346"/>
                    <a:pt x="7852" y="15243"/>
                    <a:pt x="8044" y="14938"/>
                  </a:cubicBezTo>
                  <a:cubicBezTo>
                    <a:pt x="8046" y="14934"/>
                    <a:pt x="8046" y="14931"/>
                    <a:pt x="8047" y="14928"/>
                  </a:cubicBezTo>
                  <a:cubicBezTo>
                    <a:pt x="8459" y="14438"/>
                    <a:pt x="8579" y="13682"/>
                    <a:pt x="8756" y="13098"/>
                  </a:cubicBezTo>
                  <a:cubicBezTo>
                    <a:pt x="9074" y="12058"/>
                    <a:pt x="9388" y="11016"/>
                    <a:pt x="9703" y="9975"/>
                  </a:cubicBezTo>
                  <a:cubicBezTo>
                    <a:pt x="10304" y="7990"/>
                    <a:pt x="11030" y="5998"/>
                    <a:pt x="11419" y="3957"/>
                  </a:cubicBezTo>
                  <a:cubicBezTo>
                    <a:pt x="11430" y="3903"/>
                    <a:pt x="11413" y="3859"/>
                    <a:pt x="11385" y="3825"/>
                  </a:cubicBezTo>
                  <a:cubicBezTo>
                    <a:pt x="12267" y="3190"/>
                    <a:pt x="11471" y="1828"/>
                    <a:pt x="10559" y="1741"/>
                  </a:cubicBezTo>
                  <a:cubicBezTo>
                    <a:pt x="10527" y="1738"/>
                    <a:pt x="10494" y="1736"/>
                    <a:pt x="10461" y="1736"/>
                  </a:cubicBezTo>
                  <a:cubicBezTo>
                    <a:pt x="10357" y="1736"/>
                    <a:pt x="10253" y="1752"/>
                    <a:pt x="10152" y="1780"/>
                  </a:cubicBezTo>
                  <a:cubicBezTo>
                    <a:pt x="9912" y="1432"/>
                    <a:pt x="9426" y="1201"/>
                    <a:pt x="9017" y="1201"/>
                  </a:cubicBezTo>
                  <a:cubicBezTo>
                    <a:pt x="8948" y="1201"/>
                    <a:pt x="8881" y="1208"/>
                    <a:pt x="8818" y="1222"/>
                  </a:cubicBezTo>
                  <a:cubicBezTo>
                    <a:pt x="8752" y="1235"/>
                    <a:pt x="8692" y="1255"/>
                    <a:pt x="8633" y="1278"/>
                  </a:cubicBezTo>
                  <a:cubicBezTo>
                    <a:pt x="8405" y="962"/>
                    <a:pt x="8007" y="749"/>
                    <a:pt x="7614" y="749"/>
                  </a:cubicBezTo>
                  <a:cubicBezTo>
                    <a:pt x="7557" y="749"/>
                    <a:pt x="7500" y="753"/>
                    <a:pt x="7443" y="763"/>
                  </a:cubicBezTo>
                  <a:cubicBezTo>
                    <a:pt x="7307" y="784"/>
                    <a:pt x="7182" y="830"/>
                    <a:pt x="7070" y="891"/>
                  </a:cubicBezTo>
                  <a:cubicBezTo>
                    <a:pt x="6857" y="602"/>
                    <a:pt x="6492" y="403"/>
                    <a:pt x="6132" y="403"/>
                  </a:cubicBezTo>
                  <a:cubicBezTo>
                    <a:pt x="6094" y="403"/>
                    <a:pt x="6055" y="405"/>
                    <a:pt x="6017" y="410"/>
                  </a:cubicBezTo>
                  <a:cubicBezTo>
                    <a:pt x="5888" y="427"/>
                    <a:pt x="5763" y="462"/>
                    <a:pt x="5644" y="511"/>
                  </a:cubicBezTo>
                  <a:cubicBezTo>
                    <a:pt x="5453" y="207"/>
                    <a:pt x="5119" y="1"/>
                    <a:pt x="4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7712662" y="1751432"/>
              <a:ext cx="160630" cy="113932"/>
            </a:xfrm>
            <a:custGeom>
              <a:avLst/>
              <a:gdLst/>
              <a:ahLst/>
              <a:cxnLst/>
              <a:rect l="l" t="t" r="r" b="b"/>
              <a:pathLst>
                <a:path w="5538" h="3928" extrusionOk="0">
                  <a:moveTo>
                    <a:pt x="752" y="0"/>
                  </a:moveTo>
                  <a:cubicBezTo>
                    <a:pt x="707" y="0"/>
                    <a:pt x="676" y="27"/>
                    <a:pt x="663" y="63"/>
                  </a:cubicBezTo>
                  <a:cubicBezTo>
                    <a:pt x="631" y="65"/>
                    <a:pt x="602" y="85"/>
                    <a:pt x="589" y="126"/>
                  </a:cubicBezTo>
                  <a:cubicBezTo>
                    <a:pt x="352" y="822"/>
                    <a:pt x="131" y="1574"/>
                    <a:pt x="13" y="2300"/>
                  </a:cubicBezTo>
                  <a:cubicBezTo>
                    <a:pt x="1" y="2377"/>
                    <a:pt x="55" y="2424"/>
                    <a:pt x="111" y="2424"/>
                  </a:cubicBezTo>
                  <a:cubicBezTo>
                    <a:pt x="149" y="2424"/>
                    <a:pt x="188" y="2403"/>
                    <a:pt x="207" y="2354"/>
                  </a:cubicBezTo>
                  <a:cubicBezTo>
                    <a:pt x="474" y="1680"/>
                    <a:pt x="648" y="920"/>
                    <a:pt x="759" y="204"/>
                  </a:cubicBezTo>
                  <a:cubicBezTo>
                    <a:pt x="2251" y="749"/>
                    <a:pt x="3818" y="1120"/>
                    <a:pt x="5352" y="1523"/>
                  </a:cubicBezTo>
                  <a:cubicBezTo>
                    <a:pt x="5193" y="2264"/>
                    <a:pt x="4891" y="2965"/>
                    <a:pt x="4652" y="3682"/>
                  </a:cubicBezTo>
                  <a:cubicBezTo>
                    <a:pt x="3178" y="3175"/>
                    <a:pt x="1637" y="2731"/>
                    <a:pt x="108" y="2435"/>
                  </a:cubicBezTo>
                  <a:cubicBezTo>
                    <a:pt x="103" y="2434"/>
                    <a:pt x="98" y="2433"/>
                    <a:pt x="94" y="2433"/>
                  </a:cubicBezTo>
                  <a:cubicBezTo>
                    <a:pt x="29" y="2433"/>
                    <a:pt x="7" y="2528"/>
                    <a:pt x="76" y="2551"/>
                  </a:cubicBezTo>
                  <a:cubicBezTo>
                    <a:pt x="1596" y="3045"/>
                    <a:pt x="3148" y="3484"/>
                    <a:pt x="4684" y="3923"/>
                  </a:cubicBezTo>
                  <a:cubicBezTo>
                    <a:pt x="4696" y="3926"/>
                    <a:pt x="4707" y="3928"/>
                    <a:pt x="4718" y="3928"/>
                  </a:cubicBezTo>
                  <a:cubicBezTo>
                    <a:pt x="4806" y="3928"/>
                    <a:pt x="4843" y="3819"/>
                    <a:pt x="4795" y="3754"/>
                  </a:cubicBezTo>
                  <a:cubicBezTo>
                    <a:pt x="5234" y="3087"/>
                    <a:pt x="5405" y="2335"/>
                    <a:pt x="5531" y="1557"/>
                  </a:cubicBezTo>
                  <a:cubicBezTo>
                    <a:pt x="5537" y="1519"/>
                    <a:pt x="5523" y="1490"/>
                    <a:pt x="5501" y="1470"/>
                  </a:cubicBezTo>
                  <a:cubicBezTo>
                    <a:pt x="5533" y="1409"/>
                    <a:pt x="5520" y="1321"/>
                    <a:pt x="5433" y="1295"/>
                  </a:cubicBezTo>
                  <a:cubicBezTo>
                    <a:pt x="3897" y="831"/>
                    <a:pt x="2349" y="320"/>
                    <a:pt x="775" y="2"/>
                  </a:cubicBezTo>
                  <a:cubicBezTo>
                    <a:pt x="767" y="1"/>
                    <a:pt x="759" y="0"/>
                    <a:pt x="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740567" y="1804864"/>
              <a:ext cx="95775" cy="29875"/>
            </a:xfrm>
            <a:custGeom>
              <a:avLst/>
              <a:gdLst/>
              <a:ahLst/>
              <a:cxnLst/>
              <a:rect l="l" t="t" r="r" b="b"/>
              <a:pathLst>
                <a:path w="3302" h="1030" extrusionOk="0">
                  <a:moveTo>
                    <a:pt x="46" y="1"/>
                  </a:moveTo>
                  <a:cubicBezTo>
                    <a:pt x="10" y="1"/>
                    <a:pt x="0" y="54"/>
                    <a:pt x="38" y="69"/>
                  </a:cubicBezTo>
                  <a:cubicBezTo>
                    <a:pt x="1061" y="461"/>
                    <a:pt x="2132" y="762"/>
                    <a:pt x="3195" y="1028"/>
                  </a:cubicBezTo>
                  <a:cubicBezTo>
                    <a:pt x="3200" y="1029"/>
                    <a:pt x="3206" y="1030"/>
                    <a:pt x="3211" y="1030"/>
                  </a:cubicBezTo>
                  <a:cubicBezTo>
                    <a:pt x="3278" y="1030"/>
                    <a:pt x="3301" y="926"/>
                    <a:pt x="3228" y="906"/>
                  </a:cubicBezTo>
                  <a:cubicBezTo>
                    <a:pt x="2173" y="604"/>
                    <a:pt x="1119" y="279"/>
                    <a:pt x="57" y="2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7744541" y="1781919"/>
              <a:ext cx="100444" cy="34690"/>
            </a:xfrm>
            <a:custGeom>
              <a:avLst/>
              <a:gdLst/>
              <a:ahLst/>
              <a:cxnLst/>
              <a:rect l="l" t="t" r="r" b="b"/>
              <a:pathLst>
                <a:path w="3463" h="1196" extrusionOk="0">
                  <a:moveTo>
                    <a:pt x="66" y="0"/>
                  </a:moveTo>
                  <a:cubicBezTo>
                    <a:pt x="17" y="0"/>
                    <a:pt x="1" y="77"/>
                    <a:pt x="54" y="95"/>
                  </a:cubicBezTo>
                  <a:cubicBezTo>
                    <a:pt x="1125" y="470"/>
                    <a:pt x="2192" y="873"/>
                    <a:pt x="3281" y="1191"/>
                  </a:cubicBezTo>
                  <a:cubicBezTo>
                    <a:pt x="3293" y="1194"/>
                    <a:pt x="3305" y="1196"/>
                    <a:pt x="3316" y="1196"/>
                  </a:cubicBezTo>
                  <a:cubicBezTo>
                    <a:pt x="3428" y="1196"/>
                    <a:pt x="3462" y="1018"/>
                    <a:pt x="3340" y="976"/>
                  </a:cubicBezTo>
                  <a:cubicBezTo>
                    <a:pt x="2270" y="605"/>
                    <a:pt x="1168" y="317"/>
                    <a:pt x="81" y="2"/>
                  </a:cubicBezTo>
                  <a:cubicBezTo>
                    <a:pt x="75" y="1"/>
                    <a:pt x="71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692444" y="1850898"/>
              <a:ext cx="46118" cy="10674"/>
            </a:xfrm>
            <a:custGeom>
              <a:avLst/>
              <a:gdLst/>
              <a:ahLst/>
              <a:cxnLst/>
              <a:rect l="l" t="t" r="r" b="b"/>
              <a:pathLst>
                <a:path w="1590" h="368" extrusionOk="0">
                  <a:moveTo>
                    <a:pt x="35" y="1"/>
                  </a:moveTo>
                  <a:cubicBezTo>
                    <a:pt x="10" y="1"/>
                    <a:pt x="0" y="40"/>
                    <a:pt x="28" y="46"/>
                  </a:cubicBezTo>
                  <a:cubicBezTo>
                    <a:pt x="526" y="163"/>
                    <a:pt x="1036" y="296"/>
                    <a:pt x="1543" y="367"/>
                  </a:cubicBezTo>
                  <a:cubicBezTo>
                    <a:pt x="1545" y="367"/>
                    <a:pt x="1546" y="367"/>
                    <a:pt x="1548" y="367"/>
                  </a:cubicBezTo>
                  <a:cubicBezTo>
                    <a:pt x="1577" y="367"/>
                    <a:pt x="1590" y="324"/>
                    <a:pt x="1558" y="315"/>
                  </a:cubicBezTo>
                  <a:cubicBezTo>
                    <a:pt x="1064" y="176"/>
                    <a:pt x="544" y="94"/>
                    <a:pt x="40" y="1"/>
                  </a:cubicBezTo>
                  <a:cubicBezTo>
                    <a:pt x="38" y="1"/>
                    <a:pt x="37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9" r:id="rId6"/>
    <p:sldLayoutId id="2147483663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7200" dirty="0" err="1">
                <a:latin typeface="Ubuntu" panose="020B0604030602030204" charset="0"/>
                <a:cs typeface="Ubuntu" panose="020B0604030602030204" charset="0"/>
              </a:rPr>
              <a:t>uRent</a:t>
            </a:r>
            <a:endParaRPr lang="pt-PT" altLang="en-GB" sz="7200"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subTitle" idx="2"/>
          </p:nvPr>
        </p:nvSpPr>
        <p:spPr>
          <a:xfrm>
            <a:off x="1160780" y="2983865"/>
            <a:ext cx="2896235" cy="632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altLang="en-GB" sz="1800" dirty="0">
                <a:solidFill>
                  <a:schemeClr val="accent3"/>
                </a:solidFill>
                <a:latin typeface="Ubuntu" panose="020B0604030602030204" charset="0"/>
                <a:cs typeface="Ubuntu" panose="020B0604030602030204" charset="0"/>
              </a:rPr>
              <a:t>Alugue aqui sua garagem</a:t>
            </a:r>
          </a:p>
        </p:txBody>
      </p:sp>
      <p:grpSp>
        <p:nvGrpSpPr>
          <p:cNvPr id="449" name="Google Shape;449;p38"/>
          <p:cNvGrpSpPr/>
          <p:nvPr/>
        </p:nvGrpSpPr>
        <p:grpSpPr>
          <a:xfrm>
            <a:off x="2269035" y="2772213"/>
            <a:ext cx="784385" cy="142752"/>
            <a:chOff x="795060" y="2571775"/>
            <a:chExt cx="784385" cy="142752"/>
          </a:xfrm>
        </p:grpSpPr>
        <p:sp>
          <p:nvSpPr>
            <p:cNvPr id="450" name="Google Shape;450;p38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1040735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" y="110613"/>
            <a:ext cx="1208743" cy="5663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 txBox="1">
            <a:spLocks noGrp="1"/>
          </p:cNvSpPr>
          <p:nvPr>
            <p:ph type="title"/>
          </p:nvPr>
        </p:nvSpPr>
        <p:spPr>
          <a:xfrm>
            <a:off x="713105" y="539750"/>
            <a:ext cx="5625465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latin typeface="Ubuntu" panose="020B0604030602030204" charset="0"/>
                <a:cs typeface="Ubuntu" panose="020B0604030602030204" charset="0"/>
              </a:rPr>
              <a:t>Mudança de Escopo</a:t>
            </a:r>
          </a:p>
        </p:txBody>
      </p:sp>
      <p:sp>
        <p:nvSpPr>
          <p:cNvPr id="409" name="Google Shape;409;p35"/>
          <p:cNvSpPr txBox="1">
            <a:spLocks noGrp="1"/>
          </p:cNvSpPr>
          <p:nvPr>
            <p:ph type="subTitle" idx="1"/>
          </p:nvPr>
        </p:nvSpPr>
        <p:spPr>
          <a:xfrm>
            <a:off x="443230" y="2111375"/>
            <a:ext cx="3874770" cy="1689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Meio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de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pagamento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Staatliches" panose="020B0604020202020204" charset="0"/>
              <a:cs typeface="Staatliches" panose="020B0604020202020204" charset="0"/>
            </a:endParaRPr>
          </a:p>
          <a:p>
            <a:pPr marL="285750" indent="-285750" algn="just"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Novas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 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funcionalidades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(Tela Meus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anúncios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Recuperação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de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senha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) </a:t>
            </a:r>
            <a:endParaRPr lang="en-US" sz="1600" dirty="0">
              <a:latin typeface="Staatliches" panose="020B0604020202020204" charset="0"/>
              <a:cs typeface="Staatliches" panose="020B0604020202020204" charset="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SzPct val="100000"/>
              <a:buFont typeface="Arial" panose="02080604020202020204" pitchFamily="34" charset="0"/>
              <a:buChar char="•"/>
            </a:pPr>
            <a:endParaRPr lang="en-US" altLang="en-GB" sz="1600" dirty="0">
              <a:latin typeface="Staatliches" panose="020B0604020202020204" charset="0"/>
              <a:cs typeface="Staatliches" panose="020B0604020202020204" charset="0"/>
            </a:endParaRPr>
          </a:p>
        </p:txBody>
      </p:sp>
      <p:sp>
        <p:nvSpPr>
          <p:cNvPr id="2" name="Google Shape;409;p35"/>
          <p:cNvSpPr txBox="1"/>
          <p:nvPr/>
        </p:nvSpPr>
        <p:spPr>
          <a:xfrm>
            <a:off x="4903470" y="2111375"/>
            <a:ext cx="3874770" cy="200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 algn="just"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Mudança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 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na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 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regra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 de 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negócio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(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anúncios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)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quando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o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usuário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tiver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mais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de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uma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garagem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.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Staatliches" panose="020B0604020202020204" charset="0"/>
              <a:cs typeface="Staatliches" panose="020B0604020202020204" charset="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SzPct val="100000"/>
              <a:buFont typeface="Arial" panose="02080604020202020204" pitchFamily="34" charset="0"/>
              <a:buChar char="•"/>
            </a:pPr>
            <a:endParaRPr lang="en-US" altLang="en-GB" sz="1600" dirty="0">
              <a:solidFill>
                <a:schemeClr val="bg1">
                  <a:lumMod val="10000"/>
                </a:schemeClr>
              </a:solidFill>
              <a:latin typeface="Staatliches" panose="020B0604020202020204" charset="0"/>
              <a:cs typeface="Staatliches" panose="020B0604020202020204" charset="0"/>
            </a:endParaRPr>
          </a:p>
        </p:txBody>
      </p:sp>
      <p:sp>
        <p:nvSpPr>
          <p:cNvPr id="5" name="Google Shape;709;p46"/>
          <p:cNvSpPr txBox="1"/>
          <p:nvPr/>
        </p:nvSpPr>
        <p:spPr>
          <a:xfrm>
            <a:off x="443230" y="1651000"/>
            <a:ext cx="1392555" cy="53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2400">
                <a:solidFill>
                  <a:schemeClr val="accen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Técnica</a:t>
            </a:r>
          </a:p>
        </p:txBody>
      </p:sp>
      <p:sp>
        <p:nvSpPr>
          <p:cNvPr id="6" name="Google Shape;709;p46"/>
          <p:cNvSpPr txBox="1"/>
          <p:nvPr/>
        </p:nvSpPr>
        <p:spPr>
          <a:xfrm>
            <a:off x="4903470" y="1651000"/>
            <a:ext cx="1392555" cy="53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2400">
                <a:solidFill>
                  <a:schemeClr val="accen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Negócio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149345" y="124845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solidFill>
                  <a:schemeClr val="accent5"/>
                </a:solidFill>
                <a:latin typeface="Ubuntu" panose="020B0604030602030204" charset="0"/>
                <a:cs typeface="Ubuntu" panose="020B0604030602030204" charset="0"/>
              </a:rPr>
              <a:t>Planilha UAT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3ED417-8581-4D9A-A31B-DD458AEF7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55" b="7576"/>
          <a:stretch/>
        </p:blipFill>
        <p:spPr>
          <a:xfrm>
            <a:off x="0" y="995161"/>
            <a:ext cx="9144000" cy="33811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11A13D-A62C-4EFB-A006-A2E55F46E98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title"/>
          </p:nvPr>
        </p:nvSpPr>
        <p:spPr>
          <a:xfrm>
            <a:off x="2810806" y="342460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Demonstração</a:t>
            </a:r>
            <a:endParaRPr lang="en-GB" dirty="0"/>
          </a:p>
        </p:txBody>
      </p:sp>
      <p:grpSp>
        <p:nvGrpSpPr>
          <p:cNvPr id="401" name="Google Shape;401;p34"/>
          <p:cNvGrpSpPr/>
          <p:nvPr/>
        </p:nvGrpSpPr>
        <p:grpSpPr>
          <a:xfrm>
            <a:off x="4248609" y="1196260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Picture 1">
            <a:hlinkClick r:id="rId3"/>
            <a:extLst>
              <a:ext uri="{FF2B5EF4-FFF2-40B4-BE49-F238E27FC236}">
                <a16:creationId xmlns:a16="http://schemas.microsoft.com/office/drawing/2014/main" id="{E84A4820-31B6-4772-9EC4-3E1BCBDA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416" y="1909035"/>
            <a:ext cx="3085168" cy="1476683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FBC01A1-EC69-4405-A275-CB3BA8E25F4D}"/>
              </a:ext>
            </a:extLst>
          </p:cNvPr>
          <p:cNvSpPr/>
          <p:nvPr/>
        </p:nvSpPr>
        <p:spPr>
          <a:xfrm>
            <a:off x="-828706" y="3639553"/>
            <a:ext cx="2501153" cy="2030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565C057-86EB-4EE6-B30A-35D3389F33A3}"/>
              </a:ext>
            </a:extLst>
          </p:cNvPr>
          <p:cNvSpPr/>
          <p:nvPr/>
        </p:nvSpPr>
        <p:spPr>
          <a:xfrm>
            <a:off x="7593363" y="-430099"/>
            <a:ext cx="2709583" cy="196601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Desafios</a:t>
            </a:r>
            <a:r>
              <a:rPr lang="en-GB" dirty="0"/>
              <a:t> </a:t>
            </a:r>
            <a:r>
              <a:rPr lang="en-GB" dirty="0" err="1"/>
              <a:t>enfrentados</a:t>
            </a:r>
            <a:endParaRPr lang="en-GB" dirty="0"/>
          </a:p>
        </p:txBody>
      </p:sp>
      <p:sp>
        <p:nvSpPr>
          <p:cNvPr id="409" name="Google Shape;409;p35"/>
          <p:cNvSpPr txBox="1">
            <a:spLocks noGrp="1"/>
          </p:cNvSpPr>
          <p:nvPr>
            <p:ph type="subTitle" idx="1"/>
          </p:nvPr>
        </p:nvSpPr>
        <p:spPr>
          <a:xfrm>
            <a:off x="724099" y="1460124"/>
            <a:ext cx="4581547" cy="1430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taatliches" panose="020B0604020202020204" charset="0"/>
                <a:cs typeface="Staatliches" panose="020B0604020202020204" charset="0"/>
              </a:rPr>
              <a:t>Aulas </a:t>
            </a:r>
            <a:r>
              <a:rPr lang="en-GB" sz="1600" dirty="0" err="1">
                <a:latin typeface="Staatliches" panose="020B0604020202020204" charset="0"/>
                <a:cs typeface="Staatliches" panose="020B0604020202020204" charset="0"/>
              </a:rPr>
              <a:t>virtuais</a:t>
            </a:r>
            <a:endParaRPr lang="en-GB" sz="1600" dirty="0">
              <a:latin typeface="Staatliches" panose="020B0604020202020204" charset="0"/>
              <a:cs typeface="Staatliches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taatliches" panose="020B0604020202020204" charset="0"/>
                <a:cs typeface="Staatliches" panose="020B0604020202020204" charset="0"/>
              </a:rPr>
              <a:t>Nova </a:t>
            </a:r>
            <a:r>
              <a:rPr lang="en-GB" sz="1600" dirty="0" err="1">
                <a:latin typeface="Staatliches" panose="020B0604020202020204" charset="0"/>
                <a:cs typeface="Staatliches" panose="020B0604020202020204" charset="0"/>
              </a:rPr>
              <a:t>Tecnologia</a:t>
            </a:r>
            <a:r>
              <a:rPr lang="en-GB" sz="1600" dirty="0">
                <a:latin typeface="Staatliches" panose="020B0604020202020204" charset="0"/>
                <a:cs typeface="Staatliches" panose="020B0604020202020204" charset="0"/>
              </a:rPr>
              <a:t> (React/</a:t>
            </a:r>
            <a:r>
              <a:rPr lang="en-GB" sz="1600" dirty="0" err="1">
                <a:latin typeface="Staatliches" panose="020B0604020202020204" charset="0"/>
                <a:cs typeface="Staatliches" panose="020B0604020202020204" charset="0"/>
              </a:rPr>
              <a:t>SpringBoot</a:t>
            </a:r>
            <a:r>
              <a:rPr lang="en-GB" sz="1600" dirty="0">
                <a:latin typeface="Staatliches" panose="020B0604020202020204" charset="0"/>
                <a:cs typeface="Staatliches" panose="020B0604020202020204" charset="0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err="1">
                <a:latin typeface="Staatliches" panose="020B0604020202020204" charset="0"/>
                <a:cs typeface="Staatliches" panose="020B0604020202020204" charset="0"/>
              </a:rPr>
              <a:t>Reuniões</a:t>
            </a:r>
            <a:r>
              <a:rPr lang="en-GB" sz="1600" dirty="0">
                <a:latin typeface="Staatliches" panose="020B0604020202020204" charset="0"/>
                <a:cs typeface="Staatliches" panose="020B0604020202020204" charset="0"/>
              </a:rPr>
              <a:t> </a:t>
            </a:r>
            <a:r>
              <a:rPr lang="en-GB" sz="1600" dirty="0" err="1">
                <a:latin typeface="Staatliches" panose="020B0604020202020204" charset="0"/>
                <a:cs typeface="Staatliches" panose="020B0604020202020204" charset="0"/>
              </a:rPr>
              <a:t>Virtuais</a:t>
            </a:r>
            <a:endParaRPr lang="en-GB" sz="1600" dirty="0">
              <a:latin typeface="Staatliches" panose="020B0604020202020204" charset="0"/>
              <a:cs typeface="Staatliches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err="1">
                <a:latin typeface="Staatliches" panose="020B0604020202020204" charset="0"/>
                <a:cs typeface="Staatliches" panose="020B0604020202020204" charset="0"/>
              </a:rPr>
              <a:t>Trabalhar</a:t>
            </a:r>
            <a:r>
              <a:rPr lang="en-GB" sz="1600" dirty="0">
                <a:latin typeface="Staatliches" panose="020B0604020202020204" charset="0"/>
                <a:cs typeface="Staatliches" panose="020B0604020202020204" charset="0"/>
              </a:rPr>
              <a:t> com </a:t>
            </a:r>
            <a:r>
              <a:rPr lang="en-GB" sz="1600" dirty="0" err="1">
                <a:latin typeface="Staatliches" panose="020B0604020202020204" charset="0"/>
                <a:cs typeface="Staatliches" panose="020B0604020202020204" charset="0"/>
              </a:rPr>
              <a:t>pessoas</a:t>
            </a:r>
            <a:r>
              <a:rPr lang="en-GB" sz="1600" dirty="0">
                <a:latin typeface="Staatliches" panose="020B0604020202020204" charset="0"/>
                <a:cs typeface="Staatliches" panose="020B0604020202020204" charset="0"/>
              </a:rPr>
              <a:t> </a:t>
            </a:r>
            <a:r>
              <a:rPr lang="en-GB" sz="1600" dirty="0" err="1">
                <a:latin typeface="Staatliches" panose="020B0604020202020204" charset="0"/>
                <a:cs typeface="Staatliches" panose="020B0604020202020204" charset="0"/>
              </a:rPr>
              <a:t>novas</a:t>
            </a:r>
            <a:endParaRPr lang="en-GB" sz="1600" dirty="0">
              <a:latin typeface="Staatliches" panose="020B0604020202020204" charset="0"/>
              <a:cs typeface="Staatliches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taatliches" panose="020B0604020202020204" charset="0"/>
              <a:cs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2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 err="1"/>
              <a:t>Documentação</a:t>
            </a:r>
            <a:r>
              <a:rPr lang="en-GB" sz="3400" dirty="0"/>
              <a:t>/</a:t>
            </a:r>
            <a:r>
              <a:rPr lang="en-GB" sz="3400" dirty="0" err="1"/>
              <a:t>Gestão</a:t>
            </a:r>
            <a:r>
              <a:rPr lang="en-GB" sz="3400" dirty="0"/>
              <a:t> </a:t>
            </a:r>
            <a:r>
              <a:rPr lang="en-GB" sz="3400" dirty="0" err="1"/>
              <a:t>Projeto</a:t>
            </a:r>
            <a:r>
              <a:rPr lang="en-GB" sz="3400" dirty="0"/>
              <a:t> </a:t>
            </a:r>
          </a:p>
        </p:txBody>
      </p:sp>
      <p:sp>
        <p:nvSpPr>
          <p:cNvPr id="409" name="Google Shape;409;p35"/>
          <p:cNvSpPr txBox="1">
            <a:spLocks noGrp="1"/>
          </p:cNvSpPr>
          <p:nvPr>
            <p:ph type="subTitle" idx="1"/>
          </p:nvPr>
        </p:nvSpPr>
        <p:spPr>
          <a:xfrm>
            <a:off x="724100" y="1460125"/>
            <a:ext cx="38745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Como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desenvolvida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● </a:t>
            </a:r>
            <a:r>
              <a:rPr lang="en-GB" dirty="0" err="1"/>
              <a:t>Baseada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integrantes</a:t>
            </a:r>
            <a:r>
              <a:rPr lang="en-GB" dirty="0"/>
              <a:t>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r>
              <a:rPr lang="en-GB" dirty="0"/>
              <a:t> e </a:t>
            </a:r>
            <a:r>
              <a:rPr lang="en-GB" dirty="0" err="1"/>
              <a:t>nas</a:t>
            </a:r>
            <a:r>
              <a:rPr lang="en-GB" dirty="0"/>
              <a:t> Sprints </a:t>
            </a:r>
            <a:r>
              <a:rPr lang="en-GB" dirty="0" err="1"/>
              <a:t>aplicadas</a:t>
            </a:r>
            <a:r>
              <a:rPr lang="en-GB" dirty="0"/>
              <a:t> </a:t>
            </a:r>
            <a:r>
              <a:rPr lang="en-GB" dirty="0" err="1"/>
              <a:t>durante</a:t>
            </a:r>
            <a:r>
              <a:rPr lang="en-GB" dirty="0"/>
              <a:t> o </a:t>
            </a:r>
            <a:r>
              <a:rPr lang="en-GB" dirty="0" err="1"/>
              <a:t>projeto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● Registrar o </a:t>
            </a:r>
            <a:r>
              <a:rPr lang="en-GB" dirty="0" err="1"/>
              <a:t>funcionamento</a:t>
            </a:r>
            <a:r>
              <a:rPr lang="en-GB" dirty="0"/>
              <a:t> e a </a:t>
            </a:r>
            <a:r>
              <a:rPr lang="en-GB" dirty="0" err="1"/>
              <a:t>inovação</a:t>
            </a:r>
            <a:r>
              <a:rPr lang="en-GB" dirty="0"/>
              <a:t> da </a:t>
            </a:r>
            <a:r>
              <a:rPr lang="en-GB" dirty="0" err="1"/>
              <a:t>aplicação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● </a:t>
            </a:r>
            <a:r>
              <a:rPr lang="en-GB" dirty="0" err="1"/>
              <a:t>Aprendizados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grupo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89" y="2234671"/>
            <a:ext cx="8331022" cy="674158"/>
          </a:xfrm>
        </p:spPr>
        <p:txBody>
          <a:bodyPr/>
          <a:lstStyle/>
          <a:p>
            <a:r>
              <a:rPr lang="pt-BR" dirty="0"/>
              <a:t>Agradecimentos e espaço para dúvidas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713225" y="9246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latin typeface="Ubuntu" panose="020B0604030602030204" charset="0"/>
                <a:cs typeface="Ubuntu" panose="020B0604030602030204" charset="0"/>
              </a:rPr>
              <a:t>O que enfrentamos</a:t>
            </a: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255" y="1252220"/>
            <a:ext cx="1875155" cy="1569085"/>
          </a:xfrm>
          <a:prstGeom prst="rect">
            <a:avLst/>
          </a:prstGeom>
        </p:spPr>
      </p:pic>
      <p:sp>
        <p:nvSpPr>
          <p:cNvPr id="4" name="Google Shape;5228;p39"/>
          <p:cNvSpPr txBox="1"/>
          <p:nvPr/>
        </p:nvSpPr>
        <p:spPr>
          <a:xfrm>
            <a:off x="645795" y="2893695"/>
            <a:ext cx="2948305" cy="66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Busca por estacionamentos nas cidades é muito alta</a:t>
            </a:r>
            <a:endParaRPr lang="pt-BR" sz="16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Staatliches" panose="020B0604020202020204" charset="0"/>
              <a:ea typeface="Staatliches"/>
              <a:cs typeface="Staatliches"/>
              <a:sym typeface="Staatliches"/>
            </a:endParaRPr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4102" y="3039745"/>
            <a:ext cx="1996893" cy="13312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033395" y="4370705"/>
            <a:ext cx="31184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Tem sido cada vez mais difícil achar vagas para estacionar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193790" y="3182620"/>
            <a:ext cx="282257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E os preços estão cada vez mais abusivos</a:t>
            </a:r>
          </a:p>
        </p:txBody>
      </p:sp>
      <p:pic>
        <p:nvPicPr>
          <p:cNvPr id="15" name="Gráfico 1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0384" y="1677562"/>
            <a:ext cx="1488209" cy="13932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latin typeface="Ubuntu" panose="020B0604030602030204" charset="0"/>
                <a:cs typeface="Ubuntu" panose="020B0604030602030204" charset="0"/>
              </a:rPr>
              <a:t>Nossos clientes</a:t>
            </a:r>
          </a:p>
        </p:txBody>
      </p:sp>
      <p:sp>
        <p:nvSpPr>
          <p:cNvPr id="570" name="Google Shape;570;p42"/>
          <p:cNvSpPr txBox="1"/>
          <p:nvPr/>
        </p:nvSpPr>
        <p:spPr>
          <a:xfrm>
            <a:off x="1905" y="1428750"/>
            <a:ext cx="4513580" cy="45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2000" b="1">
                <a:solidFill>
                  <a:schemeClr val="tx2">
                    <a:lumMod val="60000"/>
                    <a:lumOff val="40000"/>
                  </a:schemeClr>
                </a:solidFill>
                <a:latin typeface="Ubuntu" panose="020B0604030602030204" charset="0"/>
                <a:ea typeface="Roboto"/>
                <a:cs typeface="Ubuntu" panose="020B0604030602030204" charset="0"/>
                <a:sym typeface="Roboto"/>
              </a:rPr>
              <a:t>Locatário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96597" y="2167555"/>
            <a:ext cx="740348" cy="740348"/>
          </a:xfrm>
          <a:prstGeom prst="rect">
            <a:avLst/>
          </a:prstGeom>
        </p:spPr>
      </p:pic>
      <p:pic>
        <p:nvPicPr>
          <p:cNvPr id="7" name="Imagem 6" descr="Uma imagem contendo lego, relógio&#10;&#10;Descrição gerada automaticamen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052" y="2167275"/>
            <a:ext cx="809208" cy="809208"/>
          </a:xfrm>
          <a:prstGeom prst="rect">
            <a:avLst/>
          </a:prstGeom>
        </p:spPr>
      </p:pic>
      <p:sp>
        <p:nvSpPr>
          <p:cNvPr id="2" name="Google Shape;570;p42"/>
          <p:cNvSpPr txBox="1"/>
          <p:nvPr/>
        </p:nvSpPr>
        <p:spPr>
          <a:xfrm>
            <a:off x="4599940" y="1428750"/>
            <a:ext cx="4533900" cy="45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2000" b="1">
                <a:solidFill>
                  <a:schemeClr val="tx2">
                    <a:lumMod val="60000"/>
                    <a:lumOff val="40000"/>
                  </a:schemeClr>
                </a:solidFill>
                <a:latin typeface="Ubuntu" panose="020B0604030602030204" charset="0"/>
                <a:ea typeface="Roboto"/>
                <a:cs typeface="Ubuntu" panose="020B0604030602030204" charset="0"/>
                <a:sym typeface="Roboto"/>
              </a:rPr>
              <a:t>Locador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896323" y="3113236"/>
            <a:ext cx="3940897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Clr>
                <a:schemeClr val="tx2">
                  <a:lumMod val="50000"/>
                </a:schemeClr>
              </a:buClr>
              <a:buSzPct val="120000"/>
              <a:buFont typeface="Arial" panose="02080604020202020204" pitchFamily="34" charset="0"/>
              <a:buChar char="•"/>
            </a:pPr>
            <a:r>
              <a:rPr lang="pt-BR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taatliches" panose="020B0604020202020204" charset="0"/>
              </a:rPr>
              <a:t>Eu como, locador necessito de uma plataforma para que eu possa anunciar minha garagem e atingir um público maior. 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62503" y="3113236"/>
            <a:ext cx="3940896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Clr>
                <a:schemeClr val="tx2">
                  <a:lumMod val="50000"/>
                </a:schemeClr>
              </a:buClr>
              <a:buSzPct val="120000"/>
              <a:buFont typeface="Arial" panose="0208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</a:rPr>
              <a:t>Eu como, locatário preciso de uma plataforma que encontre garagens próximas a mim e que me mostre de maneira lúdica, para que eu gaste menos tempo em busca de lugares para estacionar.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4"/>
          <p:cNvGrpSpPr/>
          <p:nvPr/>
        </p:nvGrpSpPr>
        <p:grpSpPr>
          <a:xfrm>
            <a:off x="795060" y="2287413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33"/>
          <p:cNvSpPr txBox="1"/>
          <p:nvPr/>
        </p:nvSpPr>
        <p:spPr>
          <a:xfrm>
            <a:off x="149345" y="124845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>
                <a:solidFill>
                  <a:schemeClr val="tx2"/>
                </a:solidFill>
                <a:latin typeface="Ubuntu" panose="020B0604030602030204" charset="0"/>
                <a:cs typeface="Ubuntu" panose="020B0604030602030204" charset="0"/>
              </a:rPr>
              <a:t>Modelo de negócio</a:t>
            </a:r>
          </a:p>
        </p:txBody>
      </p:sp>
      <p:pic>
        <p:nvPicPr>
          <p:cNvPr id="3" name="Imagem 2" descr="Uma imagem contendo Site&#10;&#10;Descrição gerada automaticamente">
            <a:extLst>
              <a:ext uri="{FF2B5EF4-FFF2-40B4-BE49-F238E27FC236}">
                <a16:creationId xmlns:a16="http://schemas.microsoft.com/office/drawing/2014/main" id="{4051461C-E3D2-4FBA-AC47-8B97BD51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5" y="937460"/>
            <a:ext cx="8831336" cy="4081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37711E-9290-4235-ADBA-D31451FDBDE0}"/>
              </a:ext>
            </a:extLst>
          </p:cNvPr>
          <p:cNvSpPr txBox="1"/>
          <p:nvPr/>
        </p:nvSpPr>
        <p:spPr>
          <a:xfrm>
            <a:off x="6175405" y="186494"/>
            <a:ext cx="151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400" b="1" dirty="0">
                <a:solidFill>
                  <a:schemeClr val="accent4"/>
                </a:solidFill>
                <a:latin typeface="Corbel" panose="020B0503020204020204" pitchFamily="34" charset="0"/>
              </a:rPr>
              <a:t>Web App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406B717-99FB-4277-9CE7-EC101C6E8EC7}"/>
              </a:ext>
            </a:extLst>
          </p:cNvPr>
          <p:cNvSpPr/>
          <p:nvPr/>
        </p:nvSpPr>
        <p:spPr>
          <a:xfrm>
            <a:off x="5368659" y="1420457"/>
            <a:ext cx="1503101" cy="99089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ClientSide</a:t>
            </a:r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 Web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ReactJs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Alugar e disponibilizar garagens</a:t>
            </a:r>
          </a:p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E2A01B4-09BD-4339-B65D-226DB4DA582B}"/>
              </a:ext>
            </a:extLst>
          </p:cNvPr>
          <p:cNvSpPr/>
          <p:nvPr/>
        </p:nvSpPr>
        <p:spPr>
          <a:xfrm>
            <a:off x="3704499" y="1420456"/>
            <a:ext cx="1503100" cy="99089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Aplicação Mobile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Kotlin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]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Alugar e disponibilizar garagens</a:t>
            </a:r>
          </a:p>
          <a:p>
            <a:pPr algn="ctr"/>
            <a:endParaRPr lang="pt-BR" sz="16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4" name="Retângulo 4">
            <a:extLst>
              <a:ext uri="{FF2B5EF4-FFF2-40B4-BE49-F238E27FC236}">
                <a16:creationId xmlns:a16="http://schemas.microsoft.com/office/drawing/2014/main" id="{6A1B3F3A-05A4-4909-84AF-5767F42266C7}"/>
              </a:ext>
            </a:extLst>
          </p:cNvPr>
          <p:cNvSpPr/>
          <p:nvPr/>
        </p:nvSpPr>
        <p:spPr>
          <a:xfrm>
            <a:off x="5195172" y="3909956"/>
            <a:ext cx="1453066" cy="81941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API Pagamentos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Pagar.me</a:t>
            </a:r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Realizar pagamento dos alugueis</a:t>
            </a:r>
          </a:p>
        </p:txBody>
      </p:sp>
      <p:cxnSp>
        <p:nvCxnSpPr>
          <p:cNvPr id="35" name="Conector: Angulado 29">
            <a:extLst>
              <a:ext uri="{FF2B5EF4-FFF2-40B4-BE49-F238E27FC236}">
                <a16:creationId xmlns:a16="http://schemas.microsoft.com/office/drawing/2014/main" id="{25C1041E-432F-4AF3-B0FA-B0E63E710AAB}"/>
              </a:ext>
            </a:extLst>
          </p:cNvPr>
          <p:cNvCxnSpPr>
            <a:cxnSpLocks/>
            <a:stCxn id="135" idx="1"/>
            <a:endCxn id="179" idx="3"/>
          </p:cNvCxnSpPr>
          <p:nvPr/>
        </p:nvCxnSpPr>
        <p:spPr>
          <a:xfrm rot="10800000" flipV="1">
            <a:off x="1541974" y="637185"/>
            <a:ext cx="2961402" cy="17585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4">
            <a:extLst>
              <a:ext uri="{FF2B5EF4-FFF2-40B4-BE49-F238E27FC236}">
                <a16:creationId xmlns:a16="http://schemas.microsoft.com/office/drawing/2014/main" id="{CABA63A3-FDAB-408C-83E1-B72C27A9CB1D}"/>
              </a:ext>
            </a:extLst>
          </p:cNvPr>
          <p:cNvSpPr/>
          <p:nvPr/>
        </p:nvSpPr>
        <p:spPr>
          <a:xfrm>
            <a:off x="4646742" y="2693433"/>
            <a:ext cx="1349705" cy="8914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API Endereço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ViaCep</a:t>
            </a:r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Buscar dados do cep cadastrado</a:t>
            </a:r>
          </a:p>
        </p:txBody>
      </p:sp>
      <p:sp>
        <p:nvSpPr>
          <p:cNvPr id="39" name="Retângulo 4">
            <a:extLst>
              <a:ext uri="{FF2B5EF4-FFF2-40B4-BE49-F238E27FC236}">
                <a16:creationId xmlns:a16="http://schemas.microsoft.com/office/drawing/2014/main" id="{0C3D2B35-C93D-4DAE-ABE6-572BCFFE2E95}"/>
              </a:ext>
            </a:extLst>
          </p:cNvPr>
          <p:cNvSpPr/>
          <p:nvPr/>
        </p:nvSpPr>
        <p:spPr>
          <a:xfrm>
            <a:off x="2856237" y="2947261"/>
            <a:ext cx="1604874" cy="99579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API Mapas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OpenStreetMap</a:t>
            </a:r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Reenderizar mapa com a localização da garagem</a:t>
            </a:r>
          </a:p>
        </p:txBody>
      </p:sp>
      <p:sp>
        <p:nvSpPr>
          <p:cNvPr id="44" name="Retângulo 4">
            <a:extLst>
              <a:ext uri="{FF2B5EF4-FFF2-40B4-BE49-F238E27FC236}">
                <a16:creationId xmlns:a16="http://schemas.microsoft.com/office/drawing/2014/main" id="{82FDF56A-545F-48C6-B966-80521176442A}"/>
              </a:ext>
            </a:extLst>
          </p:cNvPr>
          <p:cNvSpPr/>
          <p:nvPr/>
        </p:nvSpPr>
        <p:spPr>
          <a:xfrm>
            <a:off x="703855" y="3528257"/>
            <a:ext cx="1789115" cy="112428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Corbel" panose="020B0503020204020204" pitchFamily="34" charset="0"/>
              </a:rPr>
              <a:t>Microsservice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 err="1">
                <a:solidFill>
                  <a:prstClr val="white"/>
                </a:solidFill>
                <a:latin typeface="Corbel" panose="020B0503020204020204" pitchFamily="34" charset="0"/>
              </a:rPr>
              <a:t>NodeJs</a:t>
            </a:r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Chat</a:t>
            </a:r>
          </a:p>
        </p:txBody>
      </p:sp>
      <p:sp>
        <p:nvSpPr>
          <p:cNvPr id="45" name="Retângulo 4">
            <a:extLst>
              <a:ext uri="{FF2B5EF4-FFF2-40B4-BE49-F238E27FC236}">
                <a16:creationId xmlns:a16="http://schemas.microsoft.com/office/drawing/2014/main" id="{C31E4E03-BFF1-40C9-ADF9-15D0C2230508}"/>
              </a:ext>
            </a:extLst>
          </p:cNvPr>
          <p:cNvSpPr/>
          <p:nvPr/>
        </p:nvSpPr>
        <p:spPr>
          <a:xfrm>
            <a:off x="703855" y="4378206"/>
            <a:ext cx="737198" cy="274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050" dirty="0">
                <a:solidFill>
                  <a:prstClr val="white"/>
                </a:solidFill>
                <a:latin typeface="Corbel" panose="020B0503020204020204" pitchFamily="34" charset="0"/>
              </a:rPr>
              <a:t>SocketIO</a:t>
            </a:r>
            <a:endParaRPr lang="pt-PT" altLang="pt-BR" sz="14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7B08BD87-CD13-4D37-84E6-6A48E4AE3344}"/>
              </a:ext>
            </a:extLst>
          </p:cNvPr>
          <p:cNvSpPr/>
          <p:nvPr/>
        </p:nvSpPr>
        <p:spPr>
          <a:xfrm>
            <a:off x="4503376" y="168584"/>
            <a:ext cx="1461490" cy="937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Web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Application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Component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: Spring Boot]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Buscar, inserir e autenticar dados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37" name="Conector: Angulado 29">
            <a:extLst>
              <a:ext uri="{FF2B5EF4-FFF2-40B4-BE49-F238E27FC236}">
                <a16:creationId xmlns:a16="http://schemas.microsoft.com/office/drawing/2014/main" id="{609CC9DF-FE4C-4AD2-90DA-392BFAC38ED5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rot="5400000">
            <a:off x="3789407" y="2280619"/>
            <a:ext cx="535910" cy="7973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: Angulado 29">
            <a:extLst>
              <a:ext uri="{FF2B5EF4-FFF2-40B4-BE49-F238E27FC236}">
                <a16:creationId xmlns:a16="http://schemas.microsoft.com/office/drawing/2014/main" id="{DC368C53-D63F-43B0-9BA2-447891C9BA29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4456049" y="1915905"/>
            <a:ext cx="2415711" cy="1844087"/>
          </a:xfrm>
          <a:prstGeom prst="bentConnector3">
            <a:avLst>
              <a:gd name="adj1" fmla="val -9463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: Angulado 29">
            <a:extLst>
              <a:ext uri="{FF2B5EF4-FFF2-40B4-BE49-F238E27FC236}">
                <a16:creationId xmlns:a16="http://schemas.microsoft.com/office/drawing/2014/main" id="{7364E18F-15A0-4C1B-8195-D5C3138B77A8}"/>
              </a:ext>
            </a:extLst>
          </p:cNvPr>
          <p:cNvCxnSpPr>
            <a:cxnSpLocks/>
            <a:stCxn id="31" idx="1"/>
            <a:endCxn id="34" idx="1"/>
          </p:cNvCxnSpPr>
          <p:nvPr/>
        </p:nvCxnSpPr>
        <p:spPr>
          <a:xfrm rot="10800000" flipH="1" flipV="1">
            <a:off x="3704498" y="1915904"/>
            <a:ext cx="1490673" cy="2403762"/>
          </a:xfrm>
          <a:prstGeom prst="bentConnector3">
            <a:avLst>
              <a:gd name="adj1" fmla="val -66691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do 29">
            <a:extLst>
              <a:ext uri="{FF2B5EF4-FFF2-40B4-BE49-F238E27FC236}">
                <a16:creationId xmlns:a16="http://schemas.microsoft.com/office/drawing/2014/main" id="{42359915-5AC2-4CE3-9506-0C4E36424886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 flipH="1">
            <a:off x="6648238" y="1915905"/>
            <a:ext cx="223522" cy="2403761"/>
          </a:xfrm>
          <a:prstGeom prst="bentConnector3">
            <a:avLst>
              <a:gd name="adj1" fmla="val -302058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343AF75B-8F2E-4B05-BB5B-CC193C52086A}"/>
              </a:ext>
            </a:extLst>
          </p:cNvPr>
          <p:cNvSpPr/>
          <p:nvPr/>
        </p:nvSpPr>
        <p:spPr>
          <a:xfrm>
            <a:off x="2955851" y="103517"/>
            <a:ext cx="4731489" cy="2365363"/>
          </a:xfrm>
          <a:prstGeom prst="roundRect">
            <a:avLst>
              <a:gd name="adj" fmla="val 5145"/>
            </a:avLst>
          </a:prstGeom>
          <a:noFill/>
          <a:ln>
            <a:solidFill>
              <a:schemeClr val="accent5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6" name="Conector: Angulado 29">
            <a:extLst>
              <a:ext uri="{FF2B5EF4-FFF2-40B4-BE49-F238E27FC236}">
                <a16:creationId xmlns:a16="http://schemas.microsoft.com/office/drawing/2014/main" id="{C5B89C0D-432C-496D-BFB9-51839694C1BB}"/>
              </a:ext>
            </a:extLst>
          </p:cNvPr>
          <p:cNvCxnSpPr>
            <a:cxnSpLocks/>
            <a:stCxn id="30" idx="3"/>
            <a:endCxn id="44" idx="2"/>
          </p:cNvCxnSpPr>
          <p:nvPr/>
        </p:nvCxnSpPr>
        <p:spPr>
          <a:xfrm flipH="1">
            <a:off x="1598413" y="1915905"/>
            <a:ext cx="5273347" cy="2736639"/>
          </a:xfrm>
          <a:prstGeom prst="bentConnector4">
            <a:avLst>
              <a:gd name="adj1" fmla="val -19659"/>
              <a:gd name="adj2" fmla="val 108353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29">
            <a:extLst>
              <a:ext uri="{FF2B5EF4-FFF2-40B4-BE49-F238E27FC236}">
                <a16:creationId xmlns:a16="http://schemas.microsoft.com/office/drawing/2014/main" id="{4A933C84-3DDC-41F1-A8F2-357CCEBBD049}"/>
              </a:ext>
            </a:extLst>
          </p:cNvPr>
          <p:cNvCxnSpPr>
            <a:cxnSpLocks/>
            <a:stCxn id="31" idx="1"/>
            <a:endCxn id="44" idx="0"/>
          </p:cNvCxnSpPr>
          <p:nvPr/>
        </p:nvCxnSpPr>
        <p:spPr>
          <a:xfrm rot="10800000" flipV="1">
            <a:off x="1598413" y="1915903"/>
            <a:ext cx="2106086" cy="1612353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uxograma: Armazenamento de Acesso Direto 177">
            <a:extLst>
              <a:ext uri="{FF2B5EF4-FFF2-40B4-BE49-F238E27FC236}">
                <a16:creationId xmlns:a16="http://schemas.microsoft.com/office/drawing/2014/main" id="{AE2246E0-D90B-444C-8998-560D2A2EE4DB}"/>
              </a:ext>
            </a:extLst>
          </p:cNvPr>
          <p:cNvSpPr/>
          <p:nvPr/>
        </p:nvSpPr>
        <p:spPr>
          <a:xfrm rot="16200000">
            <a:off x="32901" y="240000"/>
            <a:ext cx="1539714" cy="1454679"/>
          </a:xfrm>
          <a:prstGeom prst="flowChartMagneticDrum">
            <a:avLst/>
          </a:prstGeom>
          <a:solidFill>
            <a:schemeClr val="accent6">
              <a:lumMod val="2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507C3C16-5659-4059-B369-4D49E937117A}"/>
              </a:ext>
            </a:extLst>
          </p:cNvPr>
          <p:cNvSpPr txBox="1"/>
          <p:nvPr/>
        </p:nvSpPr>
        <p:spPr>
          <a:xfrm>
            <a:off x="75419" y="197484"/>
            <a:ext cx="14665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accent4"/>
                </a:solidFill>
                <a:latin typeface="Corbel" panose="020B0503020204020204" pitchFamily="34" charset="0"/>
              </a:rPr>
              <a:t>Database</a:t>
            </a:r>
            <a:endParaRPr lang="pt-BR" sz="1100" b="1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4"/>
                </a:solidFill>
                <a:latin typeface="Corbel" panose="020B0503020204020204" pitchFamily="34" charset="0"/>
              </a:rPr>
              <a:t>(Container: SQL Server)</a:t>
            </a:r>
          </a:p>
          <a:p>
            <a:pPr algn="ctr"/>
            <a:endParaRPr lang="pt-BR" sz="1100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endParaRPr lang="pt-BR" sz="1100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4"/>
                </a:solidFill>
                <a:latin typeface="Corbel" panose="020B0503020204020204" pitchFamily="34" charset="0"/>
              </a:rPr>
              <a:t>Armazena os dados dos usuários, garagens, anúncios, alugueis</a:t>
            </a:r>
          </a:p>
        </p:txBody>
      </p:sp>
      <p:cxnSp>
        <p:nvCxnSpPr>
          <p:cNvPr id="182" name="Conector: Angulado 29">
            <a:extLst>
              <a:ext uri="{FF2B5EF4-FFF2-40B4-BE49-F238E27FC236}">
                <a16:creationId xmlns:a16="http://schemas.microsoft.com/office/drawing/2014/main" id="{0C32E845-133C-4100-9F7A-BEB1956E45AE}"/>
              </a:ext>
            </a:extLst>
          </p:cNvPr>
          <p:cNvCxnSpPr>
            <a:cxnSpLocks/>
            <a:stCxn id="30" idx="0"/>
            <a:endCxn id="135" idx="2"/>
          </p:cNvCxnSpPr>
          <p:nvPr/>
        </p:nvCxnSpPr>
        <p:spPr>
          <a:xfrm rot="16200000" flipV="1">
            <a:off x="5519830" y="820076"/>
            <a:ext cx="314672" cy="8860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: Angulado 29">
            <a:extLst>
              <a:ext uri="{FF2B5EF4-FFF2-40B4-BE49-F238E27FC236}">
                <a16:creationId xmlns:a16="http://schemas.microsoft.com/office/drawing/2014/main" id="{106B19B6-370D-4B06-90F8-5BCD6DB79AF6}"/>
              </a:ext>
            </a:extLst>
          </p:cNvPr>
          <p:cNvCxnSpPr>
            <a:cxnSpLocks/>
            <a:stCxn id="31" idx="0"/>
            <a:endCxn id="135" idx="2"/>
          </p:cNvCxnSpPr>
          <p:nvPr/>
        </p:nvCxnSpPr>
        <p:spPr>
          <a:xfrm rot="5400000" flipH="1" flipV="1">
            <a:off x="4687750" y="874085"/>
            <a:ext cx="314671" cy="7780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: Angulado 29">
            <a:extLst>
              <a:ext uri="{FF2B5EF4-FFF2-40B4-BE49-F238E27FC236}">
                <a16:creationId xmlns:a16="http://schemas.microsoft.com/office/drawing/2014/main" id="{DC2BF3D7-89B0-4359-B3FA-DDDFCA93451E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>
            <a:off x="5207599" y="1915904"/>
            <a:ext cx="113996" cy="77752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: Angulado 29">
            <a:extLst>
              <a:ext uri="{FF2B5EF4-FFF2-40B4-BE49-F238E27FC236}">
                <a16:creationId xmlns:a16="http://schemas.microsoft.com/office/drawing/2014/main" id="{7AB80D2B-B8D4-430B-AF4F-169DFBF5CBF8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5892478" y="2515320"/>
            <a:ext cx="727802" cy="51986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luxograma: Armazenamento de Acesso Direto 100">
            <a:extLst>
              <a:ext uri="{FF2B5EF4-FFF2-40B4-BE49-F238E27FC236}">
                <a16:creationId xmlns:a16="http://schemas.microsoft.com/office/drawing/2014/main" id="{FD6273A8-D2A6-4A53-89D4-95A3A4193742}"/>
              </a:ext>
            </a:extLst>
          </p:cNvPr>
          <p:cNvSpPr/>
          <p:nvPr/>
        </p:nvSpPr>
        <p:spPr>
          <a:xfrm rot="16200000">
            <a:off x="-3143" y="352867"/>
            <a:ext cx="1539714" cy="1454679"/>
          </a:xfrm>
          <a:prstGeom prst="flowChartMagneticDrum">
            <a:avLst/>
          </a:prstGeom>
          <a:solidFill>
            <a:schemeClr val="accent6">
              <a:lumMod val="2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CE9DE905-E981-462D-BF3A-F8EF61D8A45A}"/>
              </a:ext>
            </a:extLst>
          </p:cNvPr>
          <p:cNvSpPr/>
          <p:nvPr/>
        </p:nvSpPr>
        <p:spPr>
          <a:xfrm>
            <a:off x="1544880" y="56553"/>
            <a:ext cx="7559745" cy="4809307"/>
          </a:xfrm>
          <a:prstGeom prst="roundRect">
            <a:avLst>
              <a:gd name="adj" fmla="val 5145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4FE55BB-111B-42E8-B008-7C9AC2ABA6A6}"/>
              </a:ext>
            </a:extLst>
          </p:cNvPr>
          <p:cNvSpPr txBox="1"/>
          <p:nvPr/>
        </p:nvSpPr>
        <p:spPr>
          <a:xfrm>
            <a:off x="39375" y="310351"/>
            <a:ext cx="14665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accent4"/>
                </a:solidFill>
                <a:latin typeface="Corbel" panose="020B0503020204020204" pitchFamily="34" charset="0"/>
              </a:rPr>
              <a:t>Database</a:t>
            </a:r>
            <a:endParaRPr lang="pt-BR" sz="1100" b="1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4"/>
                </a:solidFill>
                <a:latin typeface="Corbel" panose="020B0503020204020204" pitchFamily="34" charset="0"/>
              </a:rPr>
              <a:t>(Container: SQL Server)</a:t>
            </a:r>
          </a:p>
          <a:p>
            <a:pPr algn="ctr"/>
            <a:endParaRPr lang="pt-BR" sz="1100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endParaRPr lang="pt-BR" sz="1100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4"/>
                </a:solidFill>
                <a:latin typeface="Corbel" panose="020B0503020204020204" pitchFamily="34" charset="0"/>
              </a:rPr>
              <a:t>Armazena os dados dos usuários, garagens, anúncios, alugueis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71CD451F-8312-494B-8F70-F9148EA9DF01}"/>
              </a:ext>
            </a:extLst>
          </p:cNvPr>
          <p:cNvSpPr/>
          <p:nvPr/>
        </p:nvSpPr>
        <p:spPr>
          <a:xfrm>
            <a:off x="3115084" y="258221"/>
            <a:ext cx="1469537" cy="114767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ORM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Component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: JPA]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Componente que gerencia as conexões e transações com o Banco de Dados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88E02CDA-331A-4521-8924-090A7FFF3C6A}"/>
              </a:ext>
            </a:extLst>
          </p:cNvPr>
          <p:cNvSpPr/>
          <p:nvPr/>
        </p:nvSpPr>
        <p:spPr>
          <a:xfrm>
            <a:off x="7094801" y="87084"/>
            <a:ext cx="1469537" cy="97938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Usuario</a:t>
            </a:r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Component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: Spring 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Rest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 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do Usuário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9822E50D-C93D-4962-8DF4-A39E98B84A31}"/>
              </a:ext>
            </a:extLst>
          </p:cNvPr>
          <p:cNvCxnSpPr>
            <a:cxnSpLocks/>
            <a:stCxn id="114" idx="0"/>
          </p:cNvCxnSpPr>
          <p:nvPr/>
        </p:nvCxnSpPr>
        <p:spPr>
          <a:xfrm rot="16200000" flipV="1">
            <a:off x="3107689" y="1708367"/>
            <a:ext cx="917428" cy="3347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C83809E1-368C-46FA-9A7A-8AB6A8384EF4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rot="10800000" flipV="1">
            <a:off x="1505930" y="832056"/>
            <a:ext cx="1609154" cy="93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91F188CE-8A58-4073-B9F1-F41A8DA2EF69}"/>
              </a:ext>
            </a:extLst>
          </p:cNvPr>
          <p:cNvSpPr/>
          <p:nvPr/>
        </p:nvSpPr>
        <p:spPr>
          <a:xfrm>
            <a:off x="6039900" y="2331171"/>
            <a:ext cx="1441491" cy="109353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Anuncio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do anúncio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1CFCC8C4-5D87-4796-BF92-E610158DD820}"/>
              </a:ext>
            </a:extLst>
          </p:cNvPr>
          <p:cNvSpPr/>
          <p:nvPr/>
        </p:nvSpPr>
        <p:spPr>
          <a:xfrm>
            <a:off x="4490740" y="2331171"/>
            <a:ext cx="1530315" cy="1099222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Garagem 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de garagem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5E7D31EE-97A7-45AC-B605-1C332BDA2741}"/>
              </a:ext>
            </a:extLst>
          </p:cNvPr>
          <p:cNvSpPr/>
          <p:nvPr/>
        </p:nvSpPr>
        <p:spPr>
          <a:xfrm>
            <a:off x="7513841" y="2331172"/>
            <a:ext cx="1380248" cy="1074836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Aluguel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do Aluguel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13" name="Conector: Angulado 112">
            <a:extLst>
              <a:ext uri="{FF2B5EF4-FFF2-40B4-BE49-F238E27FC236}">
                <a16:creationId xmlns:a16="http://schemas.microsoft.com/office/drawing/2014/main" id="{BE2CDC47-122C-49F5-893D-D271E1C3FA53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5798682" y="-74112"/>
            <a:ext cx="1202434" cy="3608133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13CF4599-1068-4C90-BE2A-D42976AEBA44}"/>
              </a:ext>
            </a:extLst>
          </p:cNvPr>
          <p:cNvSpPr/>
          <p:nvPr/>
        </p:nvSpPr>
        <p:spPr>
          <a:xfrm>
            <a:off x="3027846" y="2334458"/>
            <a:ext cx="1411868" cy="1094422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Veiculo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de veiculo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B3674D20-40AB-43E6-B729-485D549634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4732" y="1102592"/>
            <a:ext cx="922880" cy="1551755"/>
          </a:xfrm>
          <a:prstGeom prst="bentConnector3">
            <a:avLst>
              <a:gd name="adj1" fmla="val 50734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22">
            <a:extLst>
              <a:ext uri="{FF2B5EF4-FFF2-40B4-BE49-F238E27FC236}">
                <a16:creationId xmlns:a16="http://schemas.microsoft.com/office/drawing/2014/main" id="{A977F6BB-4831-4B84-ADD3-3A6C2ED0D7CF}"/>
              </a:ext>
            </a:extLst>
          </p:cNvPr>
          <p:cNvGrpSpPr/>
          <p:nvPr/>
        </p:nvGrpSpPr>
        <p:grpSpPr>
          <a:xfrm>
            <a:off x="5459736" y="3902055"/>
            <a:ext cx="1728889" cy="1175094"/>
            <a:chOff x="8392958" y="3891083"/>
            <a:chExt cx="3276202" cy="2212133"/>
          </a:xfrm>
          <a:solidFill>
            <a:schemeClr val="accent6"/>
          </a:solidFill>
        </p:grpSpPr>
        <p:sp>
          <p:nvSpPr>
            <p:cNvPr id="117" name="Retângulo 6">
              <a:extLst>
                <a:ext uri="{FF2B5EF4-FFF2-40B4-BE49-F238E27FC236}">
                  <a16:creationId xmlns:a16="http://schemas.microsoft.com/office/drawing/2014/main" id="{AB107D11-DBEB-4D46-B23C-833A9184602C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18" name="Retângulo 6">
              <a:extLst>
                <a:ext uri="{FF2B5EF4-FFF2-40B4-BE49-F238E27FC236}">
                  <a16:creationId xmlns:a16="http://schemas.microsoft.com/office/drawing/2014/main" id="{0A450144-7EE8-45DF-80B8-3090946E669A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19" name="Multiply 18">
              <a:extLst>
                <a:ext uri="{FF2B5EF4-FFF2-40B4-BE49-F238E27FC236}">
                  <a16:creationId xmlns:a16="http://schemas.microsoft.com/office/drawing/2014/main" id="{A1A9C5CB-783C-4AB9-8CED-895E143355CF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25000"/>
                  </a:schemeClr>
                </a:solidFill>
              </a:endParaRPr>
            </a:p>
          </p:txBody>
        </p:sp>
        <p:sp>
          <p:nvSpPr>
            <p:cNvPr id="120" name="Circular Arrow 19">
              <a:extLst>
                <a:ext uri="{FF2B5EF4-FFF2-40B4-BE49-F238E27FC236}">
                  <a16:creationId xmlns:a16="http://schemas.microsoft.com/office/drawing/2014/main" id="{C5A69AD6-C1F9-4107-93BB-59CC1DC66528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25000"/>
                  </a:schemeClr>
                </a:solidFill>
              </a:endParaRPr>
            </a:p>
          </p:txBody>
        </p:sp>
      </p:grp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118658AE-5371-4C61-882E-9E91CB749D44}"/>
              </a:ext>
            </a:extLst>
          </p:cNvPr>
          <p:cNvCxnSpPr>
            <a:cxnSpLocks/>
            <a:stCxn id="117" idx="0"/>
          </p:cNvCxnSpPr>
          <p:nvPr/>
        </p:nvCxnSpPr>
        <p:spPr>
          <a:xfrm rot="5400000" flipH="1" flipV="1">
            <a:off x="6074202" y="3652074"/>
            <a:ext cx="49996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D529D7A3-C735-47CD-AEB5-F108D9F0F4B2}"/>
              </a:ext>
            </a:extLst>
          </p:cNvPr>
          <p:cNvCxnSpPr>
            <a:cxnSpLocks/>
            <a:endCxn id="114" idx="2"/>
          </p:cNvCxnSpPr>
          <p:nvPr/>
        </p:nvCxnSpPr>
        <p:spPr>
          <a:xfrm rot="10800000">
            <a:off x="3733781" y="3428880"/>
            <a:ext cx="1694059" cy="100088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79079E21-D379-443C-8EEA-6E5016A6D348}"/>
              </a:ext>
            </a:extLst>
          </p:cNvPr>
          <p:cNvCxnSpPr>
            <a:cxnSpLocks/>
            <a:endCxn id="106" idx="3"/>
          </p:cNvCxnSpPr>
          <p:nvPr/>
        </p:nvCxnSpPr>
        <p:spPr>
          <a:xfrm rot="5400000" flipH="1" flipV="1">
            <a:off x="5858971" y="1929596"/>
            <a:ext cx="4058186" cy="1352548"/>
          </a:xfrm>
          <a:prstGeom prst="bentConnector4">
            <a:avLst>
              <a:gd name="adj1" fmla="val -835"/>
              <a:gd name="adj2" fmla="val 131051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id="{4A6D93FC-3356-4A97-BD02-FB72ABAEEC99}"/>
              </a:ext>
            </a:extLst>
          </p:cNvPr>
          <p:cNvCxnSpPr>
            <a:cxnSpLocks/>
          </p:cNvCxnSpPr>
          <p:nvPr/>
        </p:nvCxnSpPr>
        <p:spPr>
          <a:xfrm rot="10800000">
            <a:off x="5228591" y="3402094"/>
            <a:ext cx="208159" cy="58927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976FF493-53FD-44E2-A261-4E979EFC3DB4}"/>
              </a:ext>
            </a:extLst>
          </p:cNvPr>
          <p:cNvCxnSpPr>
            <a:cxnSpLocks/>
            <a:stCxn id="117" idx="3"/>
            <a:endCxn id="112" idx="2"/>
          </p:cNvCxnSpPr>
          <p:nvPr/>
        </p:nvCxnSpPr>
        <p:spPr>
          <a:xfrm flipV="1">
            <a:off x="7188625" y="3406008"/>
            <a:ext cx="1015340" cy="108359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0FEB6E5-91AD-41E9-80E3-6714506917B7}"/>
              </a:ext>
            </a:extLst>
          </p:cNvPr>
          <p:cNvSpPr/>
          <p:nvPr/>
        </p:nvSpPr>
        <p:spPr>
          <a:xfrm>
            <a:off x="1618152" y="2331172"/>
            <a:ext cx="1343283" cy="1094422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File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do anúncio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27" name="Conector: Angulado 126">
            <a:extLst>
              <a:ext uri="{FF2B5EF4-FFF2-40B4-BE49-F238E27FC236}">
                <a16:creationId xmlns:a16="http://schemas.microsoft.com/office/drawing/2014/main" id="{FB9F4C56-7A07-445C-9046-45AE02F462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5680" y="1541393"/>
            <a:ext cx="941688" cy="634318"/>
          </a:xfrm>
          <a:prstGeom prst="bentConnector3">
            <a:avLst>
              <a:gd name="adj1" fmla="val 3273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F9BE4352-116A-4D43-B052-6E69DB7233A3}"/>
              </a:ext>
            </a:extLst>
          </p:cNvPr>
          <p:cNvCxnSpPr>
            <a:cxnSpLocks/>
            <a:stCxn id="110" idx="0"/>
          </p:cNvCxnSpPr>
          <p:nvPr/>
        </p:nvCxnSpPr>
        <p:spPr>
          <a:xfrm rot="16200000" flipV="1">
            <a:off x="5179444" y="749969"/>
            <a:ext cx="997592" cy="2164812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1580B0FE-E684-47AD-9021-F57AF03149B4}"/>
              </a:ext>
            </a:extLst>
          </p:cNvPr>
          <p:cNvSpPr/>
          <p:nvPr/>
        </p:nvSpPr>
        <p:spPr>
          <a:xfrm>
            <a:off x="2081308" y="3601241"/>
            <a:ext cx="1411868" cy="1094422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1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FileStorageService</a:t>
            </a:r>
            <a:endParaRPr lang="pt-BR" sz="1100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Service]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Serviço do Upload de imagens </a:t>
            </a:r>
            <a:endParaRPr lang="pt-BR" sz="1000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FCE934C7-4E39-49D4-9241-76596E2701A8}"/>
              </a:ext>
            </a:extLst>
          </p:cNvPr>
          <p:cNvCxnSpPr>
            <a:cxnSpLocks/>
            <a:stCxn id="106" idx="1"/>
            <a:endCxn id="105" idx="3"/>
          </p:cNvCxnSpPr>
          <p:nvPr/>
        </p:nvCxnSpPr>
        <p:spPr>
          <a:xfrm rot="10800000" flipV="1">
            <a:off x="4584621" y="576776"/>
            <a:ext cx="2510180" cy="2552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id="{1EBC54E9-2B0D-4C84-8B90-F969504369FD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1707198" y="3424706"/>
            <a:ext cx="374111" cy="72374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0F0BC1C-79AD-4A39-A792-30C0959EFDB6}"/>
              </a:ext>
            </a:extLst>
          </p:cNvPr>
          <p:cNvSpPr txBox="1"/>
          <p:nvPr/>
        </p:nvSpPr>
        <p:spPr>
          <a:xfrm>
            <a:off x="5387322" y="4062846"/>
            <a:ext cx="180130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3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ClienteSide</a:t>
            </a:r>
            <a:r>
              <a:rPr lang="pt-BR" sz="13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 Web</a:t>
            </a:r>
          </a:p>
          <a:p>
            <a:pPr algn="ctr"/>
            <a:r>
              <a:rPr lang="pt-BR" sz="12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[Container: </a:t>
            </a:r>
            <a:r>
              <a:rPr lang="pt-BR" sz="12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JavaScript</a:t>
            </a:r>
            <a:r>
              <a:rPr lang="pt-BR" sz="12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 + </a:t>
            </a:r>
            <a:r>
              <a:rPr lang="pt-BR" sz="12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React</a:t>
            </a:r>
            <a:r>
              <a:rPr lang="pt-BR" sz="12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]</a:t>
            </a:r>
          </a:p>
          <a:p>
            <a:pPr algn="ctr"/>
            <a:endParaRPr lang="pt-BR" sz="1200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Cadastros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85DC0CC8-DBE9-4C34-AD5C-C3D2FCDC4C78}"/>
              </a:ext>
            </a:extLst>
          </p:cNvPr>
          <p:cNvSpPr txBox="1"/>
          <p:nvPr/>
        </p:nvSpPr>
        <p:spPr>
          <a:xfrm>
            <a:off x="4996249" y="56552"/>
            <a:ext cx="151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400" b="1" dirty="0">
                <a:solidFill>
                  <a:schemeClr val="accent4"/>
                </a:solidFill>
                <a:latin typeface="Corbel" panose="020B0503020204020204" pitchFamily="34" charset="0"/>
              </a:rPr>
              <a:t>Web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149345" y="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>
                <a:solidFill>
                  <a:schemeClr val="accent5"/>
                </a:solidFill>
                <a:latin typeface="Ubuntu" panose="020B0604030602030204" charset="0"/>
                <a:cs typeface="Ubuntu" panose="020B0604030602030204" charset="0"/>
              </a:rPr>
              <a:t>Modelagem de dados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91D6CFB-11A3-4CA9-A94E-55AE4203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76" y="612900"/>
            <a:ext cx="8347048" cy="4505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3" name="Google Shape;703;p46"/>
          <p:cNvCxnSpPr/>
          <p:nvPr/>
        </p:nvCxnSpPr>
        <p:spPr>
          <a:xfrm>
            <a:off x="1303655" y="2901315"/>
            <a:ext cx="770191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6"/>
          <p:cNvCxnSpPr/>
          <p:nvPr/>
        </p:nvCxnSpPr>
        <p:spPr>
          <a:xfrm rot="10800000">
            <a:off x="739720" y="1979282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46"/>
          <p:cNvCxnSpPr/>
          <p:nvPr/>
        </p:nvCxnSpPr>
        <p:spPr>
          <a:xfrm rot="10800000">
            <a:off x="4664170" y="2002142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46"/>
          <p:cNvCxnSpPr/>
          <p:nvPr/>
        </p:nvCxnSpPr>
        <p:spPr>
          <a:xfrm rot="10800000">
            <a:off x="2637843" y="3463047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6"/>
          <p:cNvCxnSpPr/>
          <p:nvPr/>
        </p:nvCxnSpPr>
        <p:spPr>
          <a:xfrm rot="10800000">
            <a:off x="6535378" y="3514482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5" name="Google Shape;715;p46"/>
          <p:cNvSpPr/>
          <p:nvPr/>
        </p:nvSpPr>
        <p:spPr>
          <a:xfrm>
            <a:off x="5273978" y="3573772"/>
            <a:ext cx="1178565" cy="858963"/>
          </a:xfrm>
          <a:custGeom>
            <a:avLst/>
            <a:gdLst/>
            <a:ahLst/>
            <a:cxnLst/>
            <a:rect l="l" t="t" r="r" b="b"/>
            <a:pathLst>
              <a:path w="32722" h="25978" extrusionOk="0">
                <a:moveTo>
                  <a:pt x="16161" y="0"/>
                </a:moveTo>
                <a:cubicBezTo>
                  <a:pt x="12965" y="0"/>
                  <a:pt x="9998" y="77"/>
                  <a:pt x="6803" y="77"/>
                </a:cubicBezTo>
                <a:cubicBezTo>
                  <a:pt x="6080" y="77"/>
                  <a:pt x="5346" y="73"/>
                  <a:pt x="4595" y="63"/>
                </a:cubicBezTo>
                <a:cubicBezTo>
                  <a:pt x="3096" y="110"/>
                  <a:pt x="1335" y="300"/>
                  <a:pt x="588" y="1534"/>
                </a:cubicBezTo>
                <a:cubicBezTo>
                  <a:pt x="211" y="2156"/>
                  <a:pt x="194" y="2910"/>
                  <a:pt x="187" y="3627"/>
                </a:cubicBezTo>
                <a:cubicBezTo>
                  <a:pt x="130" y="9141"/>
                  <a:pt x="73" y="14655"/>
                  <a:pt x="17" y="20168"/>
                </a:cubicBezTo>
                <a:cubicBezTo>
                  <a:pt x="1" y="21786"/>
                  <a:pt x="99" y="23644"/>
                  <a:pt x="1437" y="24644"/>
                </a:cubicBezTo>
                <a:cubicBezTo>
                  <a:pt x="2310" y="25296"/>
                  <a:pt x="3492" y="25396"/>
                  <a:pt x="4602" y="25454"/>
                </a:cubicBezTo>
                <a:cubicBezTo>
                  <a:pt x="8818" y="25674"/>
                  <a:pt x="14437" y="25977"/>
                  <a:pt x="19742" y="25977"/>
                </a:cubicBezTo>
                <a:cubicBezTo>
                  <a:pt x="23176" y="25977"/>
                  <a:pt x="26478" y="25850"/>
                  <a:pt x="29184" y="25491"/>
                </a:cubicBezTo>
                <a:cubicBezTo>
                  <a:pt x="29933" y="25391"/>
                  <a:pt x="30717" y="25270"/>
                  <a:pt x="31316" y="24832"/>
                </a:cubicBezTo>
                <a:cubicBezTo>
                  <a:pt x="32316" y="24098"/>
                  <a:pt x="32476" y="22745"/>
                  <a:pt x="32534" y="21545"/>
                </a:cubicBezTo>
                <a:cubicBezTo>
                  <a:pt x="32721" y="17687"/>
                  <a:pt x="32690" y="13820"/>
                  <a:pt x="32442" y="9965"/>
                </a:cubicBezTo>
                <a:cubicBezTo>
                  <a:pt x="32325" y="8154"/>
                  <a:pt x="32160" y="6336"/>
                  <a:pt x="31692" y="4576"/>
                </a:cubicBezTo>
                <a:cubicBezTo>
                  <a:pt x="31496" y="3837"/>
                  <a:pt x="31231" y="3086"/>
                  <a:pt x="30692" y="2520"/>
                </a:cubicBezTo>
                <a:cubicBezTo>
                  <a:pt x="29993" y="1786"/>
                  <a:pt x="28935" y="1471"/>
                  <a:pt x="27912" y="1282"/>
                </a:cubicBezTo>
                <a:cubicBezTo>
                  <a:pt x="26015" y="930"/>
                  <a:pt x="20301" y="38"/>
                  <a:pt x="18369" y="14"/>
                </a:cubicBezTo>
                <a:cubicBezTo>
                  <a:pt x="17618" y="4"/>
                  <a:pt x="16884" y="0"/>
                  <a:pt x="1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6"/>
          <p:cNvSpPr txBox="1">
            <a:spLocks noGrp="1"/>
          </p:cNvSpPr>
          <p:nvPr>
            <p:ph type="title"/>
          </p:nvPr>
        </p:nvSpPr>
        <p:spPr>
          <a:xfrm>
            <a:off x="739775" y="290195"/>
            <a:ext cx="5625465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>
                <a:latin typeface="Ubuntu" panose="020B0604030602030204" charset="0"/>
                <a:cs typeface="Ubuntu" panose="020B0604030602030204" charset="0"/>
              </a:rPr>
              <a:t>Desenvolvimento</a:t>
            </a:r>
          </a:p>
        </p:txBody>
      </p:sp>
      <p:sp>
        <p:nvSpPr>
          <p:cNvPr id="724" name="Google Shape;724;p46"/>
          <p:cNvSpPr/>
          <p:nvPr/>
        </p:nvSpPr>
        <p:spPr>
          <a:xfrm>
            <a:off x="184785" y="2341880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8678" h="28678" extrusionOk="0">
                <a:moveTo>
                  <a:pt x="14338" y="1"/>
                </a:moveTo>
                <a:cubicBezTo>
                  <a:pt x="6419" y="1"/>
                  <a:pt x="0" y="6420"/>
                  <a:pt x="0" y="14339"/>
                </a:cubicBezTo>
                <a:cubicBezTo>
                  <a:pt x="0" y="22257"/>
                  <a:pt x="6419" y="28678"/>
                  <a:pt x="14338" y="28678"/>
                </a:cubicBezTo>
                <a:cubicBezTo>
                  <a:pt x="22257" y="28678"/>
                  <a:pt x="28678" y="22257"/>
                  <a:pt x="28678" y="14339"/>
                </a:cubicBezTo>
                <a:cubicBezTo>
                  <a:pt x="28678" y="6420"/>
                  <a:pt x="22257" y="1"/>
                  <a:pt x="14338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6"/>
          <p:cNvSpPr/>
          <p:nvPr/>
        </p:nvSpPr>
        <p:spPr>
          <a:xfrm>
            <a:off x="4109720" y="2332990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29" extrusionOk="0">
                <a:moveTo>
                  <a:pt x="12265" y="0"/>
                </a:moveTo>
                <a:cubicBezTo>
                  <a:pt x="5492" y="0"/>
                  <a:pt x="0" y="5491"/>
                  <a:pt x="0" y="12265"/>
                </a:cubicBezTo>
                <a:cubicBezTo>
                  <a:pt x="0" y="19037"/>
                  <a:pt x="5492" y="24529"/>
                  <a:pt x="12265" y="24529"/>
                </a:cubicBezTo>
                <a:cubicBezTo>
                  <a:pt x="19039" y="24529"/>
                  <a:pt x="24529" y="19037"/>
                  <a:pt x="24529" y="12265"/>
                </a:cubicBezTo>
                <a:cubicBezTo>
                  <a:pt x="24529" y="5491"/>
                  <a:pt x="19039" y="0"/>
                  <a:pt x="1226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 txBox="1"/>
          <p:nvPr/>
        </p:nvSpPr>
        <p:spPr>
          <a:xfrm>
            <a:off x="105410" y="1377950"/>
            <a:ext cx="1392555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Prototipação de telas</a:t>
            </a:r>
          </a:p>
        </p:txBody>
      </p:sp>
      <p:sp>
        <p:nvSpPr>
          <p:cNvPr id="751" name="Google Shape;751;p46"/>
          <p:cNvSpPr txBox="1"/>
          <p:nvPr/>
        </p:nvSpPr>
        <p:spPr>
          <a:xfrm>
            <a:off x="4079875" y="1603375"/>
            <a:ext cx="117856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API </a:t>
            </a:r>
          </a:p>
        </p:txBody>
      </p:sp>
      <p:sp>
        <p:nvSpPr>
          <p:cNvPr id="752" name="Google Shape;752;p46"/>
          <p:cNvSpPr txBox="1"/>
          <p:nvPr/>
        </p:nvSpPr>
        <p:spPr>
          <a:xfrm>
            <a:off x="1803400" y="3742690"/>
            <a:ext cx="1638300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Modelagem de banco de dados</a:t>
            </a:r>
          </a:p>
        </p:txBody>
      </p:sp>
      <p:sp>
        <p:nvSpPr>
          <p:cNvPr id="754" name="Google Shape;754;p46"/>
          <p:cNvSpPr txBox="1"/>
          <p:nvPr/>
        </p:nvSpPr>
        <p:spPr>
          <a:xfrm>
            <a:off x="5932004" y="3794440"/>
            <a:ext cx="1216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Aplicação Web</a:t>
            </a:r>
          </a:p>
        </p:txBody>
      </p:sp>
      <p:sp>
        <p:nvSpPr>
          <p:cNvPr id="756" name="Google Shape;756;p46"/>
          <p:cNvSpPr/>
          <p:nvPr/>
        </p:nvSpPr>
        <p:spPr>
          <a:xfrm>
            <a:off x="2082800" y="2354580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31" extrusionOk="0">
                <a:moveTo>
                  <a:pt x="12265" y="0"/>
                </a:moveTo>
                <a:cubicBezTo>
                  <a:pt x="5491" y="0"/>
                  <a:pt x="0" y="5492"/>
                  <a:pt x="0" y="12265"/>
                </a:cubicBezTo>
                <a:cubicBezTo>
                  <a:pt x="0" y="19039"/>
                  <a:pt x="5491" y="24530"/>
                  <a:pt x="12265" y="24530"/>
                </a:cubicBezTo>
                <a:cubicBezTo>
                  <a:pt x="19037" y="24530"/>
                  <a:pt x="24529" y="19039"/>
                  <a:pt x="24529" y="12265"/>
                </a:cubicBezTo>
                <a:cubicBezTo>
                  <a:pt x="24529" y="5492"/>
                  <a:pt x="19037" y="0"/>
                  <a:pt x="122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0" descr="figm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885" y="2534920"/>
            <a:ext cx="534670" cy="802640"/>
          </a:xfrm>
          <a:prstGeom prst="rect">
            <a:avLst/>
          </a:prstGeom>
        </p:spPr>
      </p:pic>
      <p:pic>
        <p:nvPicPr>
          <p:cNvPr id="3" name="Picture 2" descr="sq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480" y="2472690"/>
            <a:ext cx="906780" cy="742315"/>
          </a:xfrm>
          <a:prstGeom prst="rect">
            <a:avLst/>
          </a:prstGeom>
        </p:spPr>
      </p:pic>
      <p:sp>
        <p:nvSpPr>
          <p:cNvPr id="7" name="Google Shape;757;p46"/>
          <p:cNvSpPr/>
          <p:nvPr/>
        </p:nvSpPr>
        <p:spPr>
          <a:xfrm>
            <a:off x="6639209" y="2548285"/>
            <a:ext cx="327465" cy="65131"/>
          </a:xfrm>
          <a:custGeom>
            <a:avLst/>
            <a:gdLst/>
            <a:ahLst/>
            <a:cxnLst/>
            <a:rect l="l" t="t" r="r" b="b"/>
            <a:pathLst>
              <a:path w="7179" h="1428" extrusionOk="0">
                <a:moveTo>
                  <a:pt x="4080" y="1"/>
                </a:moveTo>
                <a:cubicBezTo>
                  <a:pt x="2877" y="1"/>
                  <a:pt x="1681" y="182"/>
                  <a:pt x="496" y="550"/>
                </a:cubicBezTo>
                <a:cubicBezTo>
                  <a:pt x="1" y="703"/>
                  <a:pt x="149" y="1428"/>
                  <a:pt x="593" y="1428"/>
                </a:cubicBezTo>
                <a:cubicBezTo>
                  <a:pt x="637" y="1428"/>
                  <a:pt x="683" y="1421"/>
                  <a:pt x="732" y="1405"/>
                </a:cubicBezTo>
                <a:cubicBezTo>
                  <a:pt x="1848" y="1059"/>
                  <a:pt x="2969" y="884"/>
                  <a:pt x="4098" y="884"/>
                </a:cubicBezTo>
                <a:cubicBezTo>
                  <a:pt x="4867" y="884"/>
                  <a:pt x="5641" y="965"/>
                  <a:pt x="6419" y="1129"/>
                </a:cubicBezTo>
                <a:cubicBezTo>
                  <a:pt x="6455" y="1136"/>
                  <a:pt x="6489" y="1140"/>
                  <a:pt x="6522" y="1140"/>
                </a:cubicBezTo>
                <a:cubicBezTo>
                  <a:pt x="7003" y="1140"/>
                  <a:pt x="7178" y="385"/>
                  <a:pt x="6655" y="274"/>
                </a:cubicBezTo>
                <a:cubicBezTo>
                  <a:pt x="5793" y="92"/>
                  <a:pt x="4935" y="1"/>
                  <a:pt x="40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8;p46"/>
          <p:cNvSpPr/>
          <p:nvPr/>
        </p:nvSpPr>
        <p:spPr>
          <a:xfrm>
            <a:off x="6525358" y="3425476"/>
            <a:ext cx="317520" cy="109602"/>
          </a:xfrm>
          <a:custGeom>
            <a:avLst/>
            <a:gdLst/>
            <a:ahLst/>
            <a:cxnLst/>
            <a:rect l="l" t="t" r="r" b="b"/>
            <a:pathLst>
              <a:path w="6961" h="2403" extrusionOk="0">
                <a:moveTo>
                  <a:pt x="624" y="1"/>
                </a:moveTo>
                <a:cubicBezTo>
                  <a:pt x="249" y="1"/>
                  <a:pt x="0" y="582"/>
                  <a:pt x="403" y="839"/>
                </a:cubicBezTo>
                <a:cubicBezTo>
                  <a:pt x="2021" y="1870"/>
                  <a:pt x="3834" y="2402"/>
                  <a:pt x="5731" y="2402"/>
                </a:cubicBezTo>
                <a:cubicBezTo>
                  <a:pt x="5950" y="2402"/>
                  <a:pt x="6170" y="2395"/>
                  <a:pt x="6391" y="2381"/>
                </a:cubicBezTo>
                <a:cubicBezTo>
                  <a:pt x="6946" y="2346"/>
                  <a:pt x="6961" y="1493"/>
                  <a:pt x="6426" y="1493"/>
                </a:cubicBezTo>
                <a:cubicBezTo>
                  <a:pt x="6415" y="1493"/>
                  <a:pt x="6403" y="1494"/>
                  <a:pt x="6391" y="1495"/>
                </a:cubicBezTo>
                <a:cubicBezTo>
                  <a:pt x="6178" y="1508"/>
                  <a:pt x="5967" y="1515"/>
                  <a:pt x="5757" y="1515"/>
                </a:cubicBezTo>
                <a:cubicBezTo>
                  <a:pt x="4000" y="1515"/>
                  <a:pt x="2360" y="1035"/>
                  <a:pt x="851" y="72"/>
                </a:cubicBezTo>
                <a:cubicBezTo>
                  <a:pt x="773" y="22"/>
                  <a:pt x="696" y="1"/>
                  <a:pt x="6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9;p46"/>
          <p:cNvSpPr/>
          <p:nvPr/>
        </p:nvSpPr>
        <p:spPr>
          <a:xfrm>
            <a:off x="6888301" y="3473230"/>
            <a:ext cx="126580" cy="52452"/>
          </a:xfrm>
          <a:custGeom>
            <a:avLst/>
            <a:gdLst/>
            <a:ahLst/>
            <a:cxnLst/>
            <a:rect l="l" t="t" r="r" b="b"/>
            <a:pathLst>
              <a:path w="2775" h="1150" extrusionOk="0">
                <a:moveTo>
                  <a:pt x="2103" y="0"/>
                </a:moveTo>
                <a:cubicBezTo>
                  <a:pt x="2073" y="0"/>
                  <a:pt x="2042" y="3"/>
                  <a:pt x="2010" y="9"/>
                </a:cubicBezTo>
                <a:cubicBezTo>
                  <a:pt x="1516" y="102"/>
                  <a:pt x="1022" y="194"/>
                  <a:pt x="528" y="286"/>
                </a:cubicBezTo>
                <a:cubicBezTo>
                  <a:pt x="0" y="385"/>
                  <a:pt x="180" y="1150"/>
                  <a:pt x="670" y="1150"/>
                </a:cubicBezTo>
                <a:cubicBezTo>
                  <a:pt x="700" y="1150"/>
                  <a:pt x="732" y="1147"/>
                  <a:pt x="764" y="1141"/>
                </a:cubicBezTo>
                <a:cubicBezTo>
                  <a:pt x="1258" y="1049"/>
                  <a:pt x="1752" y="957"/>
                  <a:pt x="2246" y="865"/>
                </a:cubicBezTo>
                <a:cubicBezTo>
                  <a:pt x="2774" y="766"/>
                  <a:pt x="2594" y="0"/>
                  <a:pt x="21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56;p46"/>
          <p:cNvSpPr/>
          <p:nvPr/>
        </p:nvSpPr>
        <p:spPr>
          <a:xfrm>
            <a:off x="5981065" y="2376805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31" extrusionOk="0">
                <a:moveTo>
                  <a:pt x="12265" y="0"/>
                </a:moveTo>
                <a:cubicBezTo>
                  <a:pt x="5491" y="0"/>
                  <a:pt x="0" y="5492"/>
                  <a:pt x="0" y="12265"/>
                </a:cubicBezTo>
                <a:cubicBezTo>
                  <a:pt x="0" y="19039"/>
                  <a:pt x="5491" y="24530"/>
                  <a:pt x="12265" y="24530"/>
                </a:cubicBezTo>
                <a:cubicBezTo>
                  <a:pt x="19037" y="24530"/>
                  <a:pt x="24529" y="19039"/>
                  <a:pt x="24529" y="12265"/>
                </a:cubicBezTo>
                <a:cubicBezTo>
                  <a:pt x="24529" y="5492"/>
                  <a:pt x="19037" y="0"/>
                  <a:pt x="122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spri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2534920"/>
            <a:ext cx="804545" cy="722630"/>
          </a:xfrm>
          <a:prstGeom prst="rect">
            <a:avLst/>
          </a:prstGeom>
        </p:spPr>
      </p:pic>
      <p:pic>
        <p:nvPicPr>
          <p:cNvPr id="16" name="Picture 15" descr="reac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315" y="2451735"/>
            <a:ext cx="927735" cy="927735"/>
          </a:xfrm>
          <a:prstGeom prst="rect">
            <a:avLst/>
          </a:prstGeom>
        </p:spPr>
      </p:pic>
      <p:sp>
        <p:nvSpPr>
          <p:cNvPr id="17" name="Google Shape;731;p46"/>
          <p:cNvSpPr/>
          <p:nvPr/>
        </p:nvSpPr>
        <p:spPr>
          <a:xfrm>
            <a:off x="7894955" y="2352675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29" extrusionOk="0">
                <a:moveTo>
                  <a:pt x="12265" y="0"/>
                </a:moveTo>
                <a:cubicBezTo>
                  <a:pt x="5492" y="0"/>
                  <a:pt x="0" y="5491"/>
                  <a:pt x="0" y="12265"/>
                </a:cubicBezTo>
                <a:cubicBezTo>
                  <a:pt x="0" y="19037"/>
                  <a:pt x="5492" y="24529"/>
                  <a:pt x="12265" y="24529"/>
                </a:cubicBezTo>
                <a:cubicBezTo>
                  <a:pt x="19039" y="24529"/>
                  <a:pt x="24529" y="19037"/>
                  <a:pt x="24529" y="12265"/>
                </a:cubicBezTo>
                <a:cubicBezTo>
                  <a:pt x="24529" y="5491"/>
                  <a:pt x="19039" y="0"/>
                  <a:pt x="1226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710;p46"/>
          <p:cNvCxnSpPr/>
          <p:nvPr/>
        </p:nvCxnSpPr>
        <p:spPr>
          <a:xfrm rot="10800000">
            <a:off x="8449405" y="2002142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751;p46"/>
          <p:cNvSpPr txBox="1"/>
          <p:nvPr/>
        </p:nvSpPr>
        <p:spPr>
          <a:xfrm>
            <a:off x="7865110" y="1603375"/>
            <a:ext cx="117856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Tests</a:t>
            </a:r>
          </a:p>
        </p:txBody>
      </p:sp>
      <p:pic>
        <p:nvPicPr>
          <p:cNvPr id="21" name="Picture 20" descr="juniy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835" y="2397125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 txBox="1">
            <a:spLocks noGrp="1"/>
          </p:cNvSpPr>
          <p:nvPr>
            <p:ph type="title"/>
          </p:nvPr>
        </p:nvSpPr>
        <p:spPr>
          <a:xfrm>
            <a:off x="739775" y="290195"/>
            <a:ext cx="5625465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altLang="en-GB" sz="35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Prototipação de telas</a:t>
            </a:r>
            <a:br>
              <a:rPr lang="pt-PT" altLang="en-GB" sz="35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</a:br>
            <a:endParaRPr lang="pt-PT" altLang="en-GB" sz="3500" dirty="0"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2" name="Picture 0" descr="figm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9660" y="1321926"/>
            <a:ext cx="1373197" cy="20614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8ECCE6-C67D-4CEE-BFBC-AEE6F32F8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133" y="1193256"/>
            <a:ext cx="4618214" cy="2318769"/>
          </a:xfrm>
          <a:prstGeom prst="rect">
            <a:avLst/>
          </a:prstGeom>
          <a:effectLst>
            <a:reflection stA="31000" endPos="58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4742574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ic Consulting by Slidesgo">
  <a:themeElements>
    <a:clrScheme name="Simple Light">
      <a:dk1>
        <a:srgbClr val="7791D1"/>
      </a:dk1>
      <a:lt1>
        <a:srgbClr val="F8F8F8"/>
      </a:lt1>
      <a:dk2>
        <a:srgbClr val="4665AE"/>
      </a:dk2>
      <a:lt2>
        <a:srgbClr val="364E87"/>
      </a:lt2>
      <a:accent1>
        <a:srgbClr val="4665AE"/>
      </a:accent1>
      <a:accent2>
        <a:srgbClr val="7791D1"/>
      </a:accent2>
      <a:accent3>
        <a:srgbClr val="4665AE"/>
      </a:accent3>
      <a:accent4>
        <a:srgbClr val="F8F8F8"/>
      </a:accent4>
      <a:accent5>
        <a:srgbClr val="FFFFFF"/>
      </a:accent5>
      <a:accent6>
        <a:srgbClr val="B7C6EB"/>
      </a:accent6>
      <a:hlink>
        <a:srgbClr val="4665A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451</Words>
  <Application>Microsoft Office PowerPoint</Application>
  <PresentationFormat>Apresentação na tela (16:9)</PresentationFormat>
  <Paragraphs>121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7" baseType="lpstr">
      <vt:lpstr>Calibri</vt:lpstr>
      <vt:lpstr>Roboto Condensed Light</vt:lpstr>
      <vt:lpstr>Corbel</vt:lpstr>
      <vt:lpstr>Lato</vt:lpstr>
      <vt:lpstr>Roboto Black</vt:lpstr>
      <vt:lpstr>Ubuntu</vt:lpstr>
      <vt:lpstr>Arial</vt:lpstr>
      <vt:lpstr>Staatliches</vt:lpstr>
      <vt:lpstr>Livvic</vt:lpstr>
      <vt:lpstr>Source Sans Pro</vt:lpstr>
      <vt:lpstr>Roboto</vt:lpstr>
      <vt:lpstr>Economic Consulting by Slidesgo</vt:lpstr>
      <vt:lpstr>uRent</vt:lpstr>
      <vt:lpstr>O que enfrentamos</vt:lpstr>
      <vt:lpstr>Nossos clientes</vt:lpstr>
      <vt:lpstr>Apresentação do PowerPoint</vt:lpstr>
      <vt:lpstr>Apresentação do PowerPoint</vt:lpstr>
      <vt:lpstr>Apresentação do PowerPoint</vt:lpstr>
      <vt:lpstr>Modelagem de dados</vt:lpstr>
      <vt:lpstr>Desenvolvimento</vt:lpstr>
      <vt:lpstr>Prototipação de telas </vt:lpstr>
      <vt:lpstr>Mudança de Escopo</vt:lpstr>
      <vt:lpstr>Planilha UAT</vt:lpstr>
      <vt:lpstr>Demonstração</vt:lpstr>
      <vt:lpstr>Desafios enfrentados</vt:lpstr>
      <vt:lpstr>Documentação/Gestão Projeto </vt:lpstr>
      <vt:lpstr>Agradecimentos e espaço para 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uRent</dc:title>
  <dc:creator/>
  <cp:lastModifiedBy>VINICIUS SOBRAL DE ARAUJO .</cp:lastModifiedBy>
  <cp:revision>25</cp:revision>
  <dcterms:created xsi:type="dcterms:W3CDTF">2020-12-02T00:34:53Z</dcterms:created>
  <dcterms:modified xsi:type="dcterms:W3CDTF">2020-12-09T20:51:01Z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