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5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39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01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6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3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67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5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85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5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9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2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2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6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E12E2D-91D2-4D29-9777-1D1C30D76E1A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C37E-7D3E-4B22-87CC-9D8F35EF4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86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EE11-E604-EDF4-023A-4D946BF3D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4229"/>
            <a:ext cx="9144000" cy="991733"/>
          </a:xfrm>
        </p:spPr>
        <p:txBody>
          <a:bodyPr>
            <a:normAutofit/>
          </a:bodyPr>
          <a:lstStyle/>
          <a:p>
            <a:r>
              <a:rPr lang="en-US" sz="4400" dirty="0"/>
              <a:t>Train Sales Dashboard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E6906-99BC-D6C7-C9E7-3B09F32F7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Prepared by: Siva Sankar BandalA</a:t>
            </a:r>
          </a:p>
          <a:p>
            <a:r>
              <a:rPr lang="en-US" dirty="0"/>
              <a:t>Purpose: Present key sales insights and highlight business trends   using dashboard analytics.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2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2606-F303-F87B-CF5A-49C9E1EB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dirty="0"/>
              <a:t>Dashboard Overview &amp; 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0FE6-EAE3-EA7B-8720-E04F308B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34381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dashboard tracks sales performance for the train product line.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Key Metrics Displayed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 Total Sales: 2.26M units/currency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Total Customers: 793 unique buyers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Total Orders: 4922 transactions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Filters available: Year (2015-2018), Category, Region</a:t>
            </a:r>
          </a:p>
        </p:txBody>
      </p:sp>
    </p:spTree>
    <p:extLst>
      <p:ext uri="{BB962C8B-B14F-4D97-AF65-F5344CB8AC3E}">
        <p14:creationId xmlns:p14="http://schemas.microsoft.com/office/powerpoint/2010/main" val="277334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EC78-0E52-F435-33EC-2C2C9942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" y="108176"/>
            <a:ext cx="10515600" cy="1325563"/>
          </a:xfrm>
        </p:spPr>
        <p:txBody>
          <a:bodyPr/>
          <a:lstStyle/>
          <a:p>
            <a:r>
              <a:rPr lang="en-US" dirty="0"/>
              <a:t>Sales by City &amp; Sub-Category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EF9E-AEED-232D-0132-E90167B5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53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Top Cities by Sales: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Pune and Mumbai lead, both above 7K in sales.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Other cities like Kolkata, Chennai, Bangalore, Hyderabad, and   Ahmedabad have much lower sales volumes.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Top Sub – Categories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Phones are the most sold item, followed by Storage and Tables.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Lower sales seen in categories like Envelopes, Labels, and Fasteners.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Insight: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Urban market is concentrated; a few cities dominate sales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12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AF0E-C040-456F-98B1-DB699B2B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Sales by Segment &amp; Region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994A-6919-67D2-7697-4941A6DF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Sales by Segment : </a:t>
            </a:r>
          </a:p>
          <a:p>
            <a:pPr marL="0" indent="0">
              <a:buNone/>
            </a:pPr>
            <a:r>
              <a:rPr lang="en-US" sz="2400" dirty="0"/>
              <a:t>Consumer segment dominates with about 1.15M, followed by Corporate (around 0.6M), and Home Office (about 0.15M).</a:t>
            </a:r>
          </a:p>
          <a:p>
            <a:pPr marL="457200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Sales by Region : </a:t>
            </a:r>
          </a:p>
          <a:p>
            <a:pPr marL="0" indent="0">
              <a:buNone/>
            </a:pPr>
            <a:r>
              <a:rPr lang="en-US" sz="2400" dirty="0"/>
              <a:t>West region accounts for the largest share (approx. 31.4%, 710.4K in sales),   followed by South, Central, and Eas</a:t>
            </a:r>
            <a:r>
              <a:rPr lang="en-US" dirty="0"/>
              <a:t>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Insight: </a:t>
            </a:r>
          </a:p>
          <a:p>
            <a:pPr marL="0" indent="0">
              <a:buNone/>
            </a:pPr>
            <a:r>
              <a:rPr lang="en-US" sz="2400" dirty="0"/>
              <a:t>Focus on Consumer segment and West region could   maximize  returns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528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81EC-3B9B-68D3-77C0-70F47E5C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Trend by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8DD-25A9-1074-5DC4-A851486D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142285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Yearly Sales:</a:t>
            </a:r>
          </a:p>
          <a:p>
            <a:r>
              <a:rPr lang="en-US" dirty="0"/>
              <a:t>2015: ~0.5M</a:t>
            </a:r>
          </a:p>
          <a:p>
            <a:r>
              <a:rPr lang="en-US" dirty="0"/>
              <a:t>2016: ~0.5M</a:t>
            </a:r>
          </a:p>
          <a:p>
            <a:r>
              <a:rPr lang="en-US" dirty="0"/>
              <a:t>2017: ~0.6M</a:t>
            </a:r>
          </a:p>
          <a:p>
            <a:r>
              <a:rPr lang="en-US" dirty="0"/>
              <a:t>2018: ~0.7M (highest)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Insight: </a:t>
            </a:r>
          </a:p>
          <a:p>
            <a:pPr marL="0" indent="0">
              <a:buNone/>
            </a:pPr>
            <a:r>
              <a:rPr lang="en-US" sz="2400" dirty="0"/>
              <a:t>      Steady sales growth every year with the peak in 2018. </a:t>
            </a:r>
          </a:p>
          <a:p>
            <a:pPr marL="0" indent="0">
              <a:buNone/>
            </a:pPr>
            <a:r>
              <a:rPr lang="en-US" sz="2400" dirty="0"/>
              <a:t>      Indicates successful strategies or market expansion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60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ABC1-6C27-5FD7-859D-EC3E5DA6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/>
              <a:t>Key Insights &amp;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8DD3-135E-CC2F-C105-D4DB5D70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Insights: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Major concentration of sales in a few cities, segments, and sub-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Increasing trend year-on-year.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Consumer and West region should be prioritized for marketing and sales pushes.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Recommendations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Focus resources on leading cities (Pune, Mumbai) and segments (Consumer).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Explore underperforming areas (segments, cities) for targeted offers.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Continue tracking growth patterns for resource optimization and expansion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084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353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Ion</vt:lpstr>
      <vt:lpstr>Train Sales Dashboard</vt:lpstr>
      <vt:lpstr>Dashboard Overview &amp; Key Metrics</vt:lpstr>
      <vt:lpstr>Sales by City &amp; Sub-Category </vt:lpstr>
      <vt:lpstr>Sales by Segment &amp; Region</vt:lpstr>
      <vt:lpstr>Trend by Year</vt:lpstr>
      <vt:lpstr>Key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Kommalapati Manasa</dc:creator>
  <cp:lastModifiedBy>Kommalapati Manasa</cp:lastModifiedBy>
  <cp:revision>2</cp:revision>
  <dcterms:created xsi:type="dcterms:W3CDTF">2025-10-25T12:29:06Z</dcterms:created>
  <dcterms:modified xsi:type="dcterms:W3CDTF">2025-10-25T12:34:05Z</dcterms:modified>
</cp:coreProperties>
</file>