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C3B3F-37E9-472E-90F0-75D962297B93}" v="42" dt="2025-02-03T02:41:21.8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aya Bayalkoti" userId="823e8ae9-84d1-4a0a-8a28-bd205831026b" providerId="ADAL" clId="{591C3B3F-37E9-472E-90F0-75D962297B93}"/>
    <pc:docChg chg="undo custSel addSld delSld modSld">
      <pc:chgData name="Abhaya Bayalkoti" userId="823e8ae9-84d1-4a0a-8a28-bd205831026b" providerId="ADAL" clId="{591C3B3F-37E9-472E-90F0-75D962297B93}" dt="2025-02-03T02:46:40.052" v="1838" actId="1076"/>
      <pc:docMkLst>
        <pc:docMk/>
      </pc:docMkLst>
      <pc:sldChg chg="addSp delSp modSp new mod">
        <pc:chgData name="Abhaya Bayalkoti" userId="823e8ae9-84d1-4a0a-8a28-bd205831026b" providerId="ADAL" clId="{591C3B3F-37E9-472E-90F0-75D962297B93}" dt="2025-02-03T01:24:18.933" v="174" actId="1076"/>
        <pc:sldMkLst>
          <pc:docMk/>
          <pc:sldMk cId="1969324423" sldId="256"/>
        </pc:sldMkLst>
        <pc:spChg chg="mod">
          <ac:chgData name="Abhaya Bayalkoti" userId="823e8ae9-84d1-4a0a-8a28-bd205831026b" providerId="ADAL" clId="{591C3B3F-37E9-472E-90F0-75D962297B93}" dt="2025-02-03T01:24:18.933" v="174" actId="1076"/>
          <ac:spMkLst>
            <pc:docMk/>
            <pc:sldMk cId="1969324423" sldId="256"/>
            <ac:spMk id="2" creationId="{9143F270-D4EE-9B5D-C705-E387658F98F5}"/>
          </ac:spMkLst>
        </pc:spChg>
        <pc:spChg chg="add del mod">
          <ac:chgData name="Abhaya Bayalkoti" userId="823e8ae9-84d1-4a0a-8a28-bd205831026b" providerId="ADAL" clId="{591C3B3F-37E9-472E-90F0-75D962297B93}" dt="2025-02-03T01:22:35.242" v="161" actId="1076"/>
          <ac:spMkLst>
            <pc:docMk/>
            <pc:sldMk cId="1969324423" sldId="256"/>
            <ac:spMk id="3" creationId="{D10D4920-7634-4AAF-3EA4-F0291D483D39}"/>
          </ac:spMkLst>
        </pc:spChg>
        <pc:spChg chg="add del mod">
          <ac:chgData name="Abhaya Bayalkoti" userId="823e8ae9-84d1-4a0a-8a28-bd205831026b" providerId="ADAL" clId="{591C3B3F-37E9-472E-90F0-75D962297B93}" dt="2025-02-03T01:15:58.439" v="110" actId="478"/>
          <ac:spMkLst>
            <pc:docMk/>
            <pc:sldMk cId="1969324423" sldId="256"/>
            <ac:spMk id="5" creationId="{05627A4B-87BC-B9B3-DE8F-E5C4935C0AEF}"/>
          </ac:spMkLst>
        </pc:spChg>
      </pc:sldChg>
      <pc:sldChg chg="modSp new mod">
        <pc:chgData name="Abhaya Bayalkoti" userId="823e8ae9-84d1-4a0a-8a28-bd205831026b" providerId="ADAL" clId="{591C3B3F-37E9-472E-90F0-75D962297B93}" dt="2025-02-03T02:29:08.880" v="1794" actId="27636"/>
        <pc:sldMkLst>
          <pc:docMk/>
          <pc:sldMk cId="2076673873" sldId="257"/>
        </pc:sldMkLst>
        <pc:spChg chg="mod">
          <ac:chgData name="Abhaya Bayalkoti" userId="823e8ae9-84d1-4a0a-8a28-bd205831026b" providerId="ADAL" clId="{591C3B3F-37E9-472E-90F0-75D962297B93}" dt="2025-02-03T01:38:59.467" v="456" actId="255"/>
          <ac:spMkLst>
            <pc:docMk/>
            <pc:sldMk cId="2076673873" sldId="257"/>
            <ac:spMk id="2" creationId="{965E4768-12D4-8C43-0B31-57DA8524A52B}"/>
          </ac:spMkLst>
        </pc:spChg>
        <pc:spChg chg="mod">
          <ac:chgData name="Abhaya Bayalkoti" userId="823e8ae9-84d1-4a0a-8a28-bd205831026b" providerId="ADAL" clId="{591C3B3F-37E9-472E-90F0-75D962297B93}" dt="2025-02-03T02:29:08.880" v="1794" actId="27636"/>
          <ac:spMkLst>
            <pc:docMk/>
            <pc:sldMk cId="2076673873" sldId="257"/>
            <ac:spMk id="3" creationId="{144C73CD-7449-1D7F-8FBA-4578505166AE}"/>
          </ac:spMkLst>
        </pc:spChg>
      </pc:sldChg>
      <pc:sldChg chg="modSp new mod">
        <pc:chgData name="Abhaya Bayalkoti" userId="823e8ae9-84d1-4a0a-8a28-bd205831026b" providerId="ADAL" clId="{591C3B3F-37E9-472E-90F0-75D962297B93}" dt="2025-02-03T02:30:00.268" v="1799"/>
        <pc:sldMkLst>
          <pc:docMk/>
          <pc:sldMk cId="3891423000" sldId="258"/>
        </pc:sldMkLst>
        <pc:spChg chg="mod">
          <ac:chgData name="Abhaya Bayalkoti" userId="823e8ae9-84d1-4a0a-8a28-bd205831026b" providerId="ADAL" clId="{591C3B3F-37E9-472E-90F0-75D962297B93}" dt="2025-02-03T02:30:00.268" v="1799"/>
          <ac:spMkLst>
            <pc:docMk/>
            <pc:sldMk cId="3891423000" sldId="258"/>
            <ac:spMk id="2" creationId="{3F561F73-5846-80B1-C9D3-45592E6172D0}"/>
          </ac:spMkLst>
        </pc:spChg>
        <pc:spChg chg="mod">
          <ac:chgData name="Abhaya Bayalkoti" userId="823e8ae9-84d1-4a0a-8a28-bd205831026b" providerId="ADAL" clId="{591C3B3F-37E9-472E-90F0-75D962297B93}" dt="2025-02-03T02:29:08.921" v="1795" actId="27636"/>
          <ac:spMkLst>
            <pc:docMk/>
            <pc:sldMk cId="3891423000" sldId="258"/>
            <ac:spMk id="3" creationId="{ED839B06-D364-F257-93A2-B53D49226404}"/>
          </ac:spMkLst>
        </pc:spChg>
      </pc:sldChg>
      <pc:sldChg chg="addSp delSp modSp new mod">
        <pc:chgData name="Abhaya Bayalkoti" userId="823e8ae9-84d1-4a0a-8a28-bd205831026b" providerId="ADAL" clId="{591C3B3F-37E9-472E-90F0-75D962297B93}" dt="2025-02-03T02:29:51.028" v="1798" actId="1076"/>
        <pc:sldMkLst>
          <pc:docMk/>
          <pc:sldMk cId="3247546066" sldId="259"/>
        </pc:sldMkLst>
        <pc:spChg chg="mod">
          <ac:chgData name="Abhaya Bayalkoti" userId="823e8ae9-84d1-4a0a-8a28-bd205831026b" providerId="ADAL" clId="{591C3B3F-37E9-472E-90F0-75D962297B93}" dt="2025-02-03T02:28:03.850" v="1787" actId="1076"/>
          <ac:spMkLst>
            <pc:docMk/>
            <pc:sldMk cId="3247546066" sldId="259"/>
            <ac:spMk id="2" creationId="{28954815-29BF-2227-B44A-C3814928128F}"/>
          </ac:spMkLst>
        </pc:spChg>
        <pc:spChg chg="del mod">
          <ac:chgData name="Abhaya Bayalkoti" userId="823e8ae9-84d1-4a0a-8a28-bd205831026b" providerId="ADAL" clId="{591C3B3F-37E9-472E-90F0-75D962297B93}" dt="2025-02-03T01:54:39.590" v="892" actId="3680"/>
          <ac:spMkLst>
            <pc:docMk/>
            <pc:sldMk cId="3247546066" sldId="259"/>
            <ac:spMk id="3" creationId="{D08E1475-0191-BE03-17FE-61D835E21C5F}"/>
          </ac:spMkLst>
        </pc:spChg>
        <pc:graphicFrameChg chg="add mod ord modGraphic">
          <ac:chgData name="Abhaya Bayalkoti" userId="823e8ae9-84d1-4a0a-8a28-bd205831026b" providerId="ADAL" clId="{591C3B3F-37E9-472E-90F0-75D962297B93}" dt="2025-02-03T02:29:51.028" v="1798" actId="1076"/>
          <ac:graphicFrameMkLst>
            <pc:docMk/>
            <pc:sldMk cId="3247546066" sldId="259"/>
            <ac:graphicFrameMk id="4" creationId="{0A18F343-E9A1-A39A-1507-06A65F64A1FB}"/>
          </ac:graphicFrameMkLst>
        </pc:graphicFrameChg>
      </pc:sldChg>
      <pc:sldChg chg="new del">
        <pc:chgData name="Abhaya Bayalkoti" userId="823e8ae9-84d1-4a0a-8a28-bd205831026b" providerId="ADAL" clId="{591C3B3F-37E9-472E-90F0-75D962297B93}" dt="2025-02-03T02:12:02.249" v="1422" actId="2696"/>
        <pc:sldMkLst>
          <pc:docMk/>
          <pc:sldMk cId="2213667326" sldId="260"/>
        </pc:sldMkLst>
      </pc:sldChg>
      <pc:sldChg chg="modSp new mod">
        <pc:chgData name="Abhaya Bayalkoti" userId="823e8ae9-84d1-4a0a-8a28-bd205831026b" providerId="ADAL" clId="{591C3B3F-37E9-472E-90F0-75D962297B93}" dt="2025-02-03T02:30:00.268" v="1799"/>
        <pc:sldMkLst>
          <pc:docMk/>
          <pc:sldMk cId="3276384097" sldId="260"/>
        </pc:sldMkLst>
        <pc:spChg chg="mod">
          <ac:chgData name="Abhaya Bayalkoti" userId="823e8ae9-84d1-4a0a-8a28-bd205831026b" providerId="ADAL" clId="{591C3B3F-37E9-472E-90F0-75D962297B93}" dt="2025-02-03T02:30:00.268" v="1799"/>
          <ac:spMkLst>
            <pc:docMk/>
            <pc:sldMk cId="3276384097" sldId="260"/>
            <ac:spMk id="2" creationId="{545820D8-FA00-42E4-2742-F687F29A54C7}"/>
          </ac:spMkLst>
        </pc:spChg>
        <pc:spChg chg="mod">
          <ac:chgData name="Abhaya Bayalkoti" userId="823e8ae9-84d1-4a0a-8a28-bd205831026b" providerId="ADAL" clId="{591C3B3F-37E9-472E-90F0-75D962297B93}" dt="2025-02-03T02:29:08.942" v="1796" actId="27636"/>
          <ac:spMkLst>
            <pc:docMk/>
            <pc:sldMk cId="3276384097" sldId="260"/>
            <ac:spMk id="3" creationId="{1F6DEA58-20CA-645B-8F08-E193AF0C5CFD}"/>
          </ac:spMkLst>
        </pc:spChg>
      </pc:sldChg>
      <pc:sldChg chg="addSp modSp new mod">
        <pc:chgData name="Abhaya Bayalkoti" userId="823e8ae9-84d1-4a0a-8a28-bd205831026b" providerId="ADAL" clId="{591C3B3F-37E9-472E-90F0-75D962297B93}" dt="2025-02-03T02:46:40.052" v="1838" actId="1076"/>
        <pc:sldMkLst>
          <pc:docMk/>
          <pc:sldMk cId="2262580874" sldId="261"/>
        </pc:sldMkLst>
        <pc:spChg chg="mod">
          <ac:chgData name="Abhaya Bayalkoti" userId="823e8ae9-84d1-4a0a-8a28-bd205831026b" providerId="ADAL" clId="{591C3B3F-37E9-472E-90F0-75D962297B93}" dt="2025-02-03T02:30:00.268" v="1799"/>
          <ac:spMkLst>
            <pc:docMk/>
            <pc:sldMk cId="2262580874" sldId="261"/>
            <ac:spMk id="2" creationId="{74163CCB-9CED-6F6E-DCF1-9E0AB458F5C9}"/>
          </ac:spMkLst>
        </pc:spChg>
        <pc:spChg chg="mod">
          <ac:chgData name="Abhaya Bayalkoti" userId="823e8ae9-84d1-4a0a-8a28-bd205831026b" providerId="ADAL" clId="{591C3B3F-37E9-472E-90F0-75D962297B93}" dt="2025-02-03T02:30:00.268" v="1799"/>
          <ac:spMkLst>
            <pc:docMk/>
            <pc:sldMk cId="2262580874" sldId="261"/>
            <ac:spMk id="3" creationId="{5ACF689D-3280-4C46-E039-98D1E1E519D0}"/>
          </ac:spMkLst>
        </pc:spChg>
        <pc:graphicFrameChg chg="add mod modGraphic">
          <ac:chgData name="Abhaya Bayalkoti" userId="823e8ae9-84d1-4a0a-8a28-bd205831026b" providerId="ADAL" clId="{591C3B3F-37E9-472E-90F0-75D962297B93}" dt="2025-02-03T02:41:51.283" v="1824" actId="1076"/>
          <ac:graphicFrameMkLst>
            <pc:docMk/>
            <pc:sldMk cId="2262580874" sldId="261"/>
            <ac:graphicFrameMk id="4" creationId="{A18C0928-F045-A60C-573A-2D23C0DFF3B6}"/>
          </ac:graphicFrameMkLst>
        </pc:graphicFrameChg>
        <pc:picChg chg="add mod">
          <ac:chgData name="Abhaya Bayalkoti" userId="823e8ae9-84d1-4a0a-8a28-bd205831026b" providerId="ADAL" clId="{591C3B3F-37E9-472E-90F0-75D962297B93}" dt="2025-02-03T02:39:51.117" v="1806" actId="1076"/>
          <ac:picMkLst>
            <pc:docMk/>
            <pc:sldMk cId="2262580874" sldId="261"/>
            <ac:picMk id="6" creationId="{1934AE89-D33A-FDB8-F85A-CE49ACCF8ACB}"/>
          </ac:picMkLst>
        </pc:picChg>
        <pc:picChg chg="add mod">
          <ac:chgData name="Abhaya Bayalkoti" userId="823e8ae9-84d1-4a0a-8a28-bd205831026b" providerId="ADAL" clId="{591C3B3F-37E9-472E-90F0-75D962297B93}" dt="2025-02-03T02:40:47.554" v="1814" actId="1076"/>
          <ac:picMkLst>
            <pc:docMk/>
            <pc:sldMk cId="2262580874" sldId="261"/>
            <ac:picMk id="8" creationId="{D7C5896A-4D1D-C1D2-87BC-B5FE8636DDB2}"/>
          </ac:picMkLst>
        </pc:picChg>
        <pc:picChg chg="add mod">
          <ac:chgData name="Abhaya Bayalkoti" userId="823e8ae9-84d1-4a0a-8a28-bd205831026b" providerId="ADAL" clId="{591C3B3F-37E9-472E-90F0-75D962297B93}" dt="2025-02-03T02:42:02.164" v="1826" actId="1076"/>
          <ac:picMkLst>
            <pc:docMk/>
            <pc:sldMk cId="2262580874" sldId="261"/>
            <ac:picMk id="10" creationId="{B0000A96-243D-45ED-0A77-4CF99C0C415B}"/>
          </ac:picMkLst>
        </pc:picChg>
        <pc:picChg chg="add mod">
          <ac:chgData name="Abhaya Bayalkoti" userId="823e8ae9-84d1-4a0a-8a28-bd205831026b" providerId="ADAL" clId="{591C3B3F-37E9-472E-90F0-75D962297B93}" dt="2025-02-03T02:46:40.052" v="1838" actId="1076"/>
          <ac:picMkLst>
            <pc:docMk/>
            <pc:sldMk cId="2262580874" sldId="261"/>
            <ac:picMk id="12" creationId="{EFC1FE61-997C-A02A-317C-3E422AB9AA1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AB0CA5-08B3-44A5-8543-E462E59E52A1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2BE58-B4F0-4D8C-AFCF-7FC2755ACD2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92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D2BE58-B4F0-4D8C-AFCF-7FC2755ACD27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771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86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0932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752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852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780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54329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329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949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63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60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85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494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4770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92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9960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034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5484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F37677-4619-45C6-B0C1-A04F056A4580}" type="datetimeFigureOut">
              <a:rPr lang="en-GB" smtClean="0"/>
              <a:t>03/02/2025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2F76ED-5D35-4D84-82CC-1B5CA7E769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92058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F270-D4EE-9B5D-C705-E387658F9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6733" y="2614108"/>
            <a:ext cx="9144000" cy="2387600"/>
          </a:xfrm>
        </p:spPr>
        <p:txBody>
          <a:bodyPr>
            <a:normAutofit fontScale="90000"/>
          </a:bodyPr>
          <a:lstStyle/>
          <a:p>
            <a:pPr algn="just"/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</a:t>
            </a: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Contract</a:t>
            </a: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2000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Purpose of the Contract -</a:t>
            </a:r>
            <a: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team contract outlines the expectations, communication methods, and ground rules for all team members. It ensures clarity, accountability, and collaboration to facilitate a productive and successful project. Each team member agrees to abide by the outlined responsibilities and contribute effectively to the project.</a:t>
            </a:r>
            <a:br>
              <a:rPr lang="en-GB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D4920-7634-4AAF-3EA4-F0291D483D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6733" y="5130048"/>
            <a:ext cx="10482223" cy="605589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GB" sz="72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  </a:t>
            </a:r>
          </a:p>
          <a:p>
            <a:pPr algn="l"/>
            <a:r>
              <a:rPr lang="en-GB" sz="56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following individuals are members of the team:  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Abhaya Bayalkoti - Project Manager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Bandana Magar - Front-End Developer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56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Prabin</a:t>
            </a: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Pokhrel - Back-End Developer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r>
              <a:rPr lang="en-GB" sz="56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Bikash Gurung - Tester</a:t>
            </a:r>
          </a:p>
          <a:p>
            <a:pPr marL="685800" indent="-685800" algn="l">
              <a:buFont typeface="Arial" panose="020B0604020202020204" pitchFamily="34" charset="0"/>
              <a:buChar char="•"/>
            </a:pPr>
            <a:endParaRPr lang="en-GB" sz="5600" b="1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dirty="0"/>
          </a:p>
          <a:p>
            <a:endParaRPr lang="en-GB" dirty="0"/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GB" sz="5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32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4768-12D4-8C43-0B31-57DA8524A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201561"/>
            <a:ext cx="10515600" cy="1325563"/>
          </a:xfrm>
        </p:spPr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Roles And Responsibility: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73CD-7449-1D7F-8FBA-457850516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10" y="1253331"/>
            <a:ext cx="10515600" cy="54031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sz="2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Manager - Abhaya Bayalkoti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Oversee project progress and ensure timely completion.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Manage  deadlines and task distribution efficiently.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Facilitate  team communication and conflict resolution.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Maintain project documentation and ensure clarity.</a:t>
            </a:r>
          </a:p>
          <a:p>
            <a:endParaRPr lang="en-GB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Front-End Developer - Bandana Magar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implement user-friendly interfaces.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 responsiveness and cross-browser compatibility.</a:t>
            </a:r>
          </a:p>
          <a:p>
            <a:r>
              <a:rPr lang="en-GB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Collaborate with the back-end team for seamless integration</a:t>
            </a:r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Back-End Developer - </a:t>
            </a:r>
            <a:r>
              <a:rPr lang="en-GB" sz="2200" b="1" dirty="0" err="1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Prabin</a:t>
            </a:r>
            <a:r>
              <a:rPr lang="en-GB" sz="22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Pokhrel</a:t>
            </a:r>
          </a:p>
          <a:p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and maintain server-side logic and databases.</a:t>
            </a:r>
          </a:p>
          <a:p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Optimize application performance and security.</a:t>
            </a:r>
          </a:p>
          <a:p>
            <a:r>
              <a:rPr lang="en-GB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APIs and backend support for the front-end team.</a:t>
            </a:r>
          </a:p>
          <a:p>
            <a:endParaRPr lang="en-GB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300" b="1" dirty="0">
                <a:solidFill>
                  <a:schemeClr val="accent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Tester - Bikash Gurung</a:t>
            </a:r>
          </a:p>
          <a:p>
            <a:pPr marL="0" indent="0">
              <a:buNone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Conduct thorough software testing to identify and report bugs.</a:t>
            </a:r>
          </a:p>
          <a:p>
            <a:pPr marL="0" indent="0">
              <a:buNone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Create and execute structured test cases.</a:t>
            </a:r>
          </a:p>
          <a:p>
            <a:pPr marL="0" indent="0">
              <a:buNone/>
            </a:pPr>
            <a:r>
              <a:rPr lang="en-GB" sz="2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Work closely with developers to resolve issues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2076673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61F73-5846-80B1-C9D3-45592E617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</a:t>
            </a:r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GB" sz="2400" b="1" dirty="0">
              <a:solidFill>
                <a:schemeClr val="tx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39B06-D364-F257-93A2-B53D4922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219" y="1145176"/>
            <a:ext cx="10515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Meeting: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Regular meeting will be held weekly on Wednesday at 7:oo PM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Additional meetings may be scheduled as needed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8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 Channel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Communications regarding project will be done via slack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Urgent issues will be done via phone calls</a:t>
            </a:r>
          </a:p>
          <a:p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Trello will be used for tracking and testing codes</a:t>
            </a: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Decision-Making Process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major project decisions will be discussed in weekly meetings.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Urgent decisions will be communicated via Slack and agreed upon by a majority vote.</a:t>
            </a:r>
          </a:p>
          <a:p>
            <a:r>
              <a:rPr lang="en-GB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case of conflicts, the Project Manager will mediate and make the final decision.</a:t>
            </a:r>
          </a:p>
          <a:p>
            <a:pPr marL="0" indent="0">
              <a:buNone/>
            </a:pP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142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4815-29BF-2227-B44A-C3814928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157"/>
            <a:ext cx="10515600" cy="1325563"/>
          </a:xfrm>
        </p:spPr>
        <p:txBody>
          <a:bodyPr>
            <a:normAutofit/>
          </a:bodyPr>
          <a:lstStyle/>
          <a:p>
            <a:pPr algn="just"/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Timeline and Deadlines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18F343-E9A1-A39A-1507-06A65F64A1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2709553"/>
              </p:ext>
            </p:extLst>
          </p:nvPr>
        </p:nvGraphicFramePr>
        <p:xfrm>
          <a:off x="0" y="515968"/>
          <a:ext cx="12221497" cy="832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94">
                  <a:extLst>
                    <a:ext uri="{9D8B030D-6E8A-4147-A177-3AD203B41FA5}">
                      <a16:colId xmlns:a16="http://schemas.microsoft.com/office/drawing/2014/main" val="384301371"/>
                    </a:ext>
                  </a:extLst>
                </a:gridCol>
                <a:gridCol w="4080387">
                  <a:extLst>
                    <a:ext uri="{9D8B030D-6E8A-4147-A177-3AD203B41FA5}">
                      <a16:colId xmlns:a16="http://schemas.microsoft.com/office/drawing/2014/main" val="3832842314"/>
                    </a:ext>
                  </a:extLst>
                </a:gridCol>
                <a:gridCol w="2753032">
                  <a:extLst>
                    <a:ext uri="{9D8B030D-6E8A-4147-A177-3AD203B41FA5}">
                      <a16:colId xmlns:a16="http://schemas.microsoft.com/office/drawing/2014/main" val="1007306146"/>
                    </a:ext>
                  </a:extLst>
                </a:gridCol>
                <a:gridCol w="4414684">
                  <a:extLst>
                    <a:ext uri="{9D8B030D-6E8A-4147-A177-3AD203B41FA5}">
                      <a16:colId xmlns:a16="http://schemas.microsoft.com/office/drawing/2014/main" val="1311140605"/>
                    </a:ext>
                  </a:extLst>
                </a:gridCol>
              </a:tblGrid>
              <a:tr h="229461">
                <a:tc>
                  <a:txBody>
                    <a:bodyPr/>
                    <a:lstStyle/>
                    <a:p>
                      <a:r>
                        <a:rPr lang="en-GB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Task Description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Assigned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Deliverables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733052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planning and requirement gathering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Finalized project requirements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255648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research and tool 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Selected tools and technologies 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363301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UI/UX design and database schema creation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 and </a:t>
                      </a:r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Design </a:t>
                      </a:r>
                      <a:r>
                        <a:rPr lang="en-GB" dirty="0" err="1"/>
                        <a:t>mockups</a:t>
                      </a:r>
                      <a:r>
                        <a:rPr lang="en-GB" dirty="0"/>
                        <a:t> and initial database schema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855627"/>
                  </a:ext>
                </a:extLst>
              </a:tr>
              <a:tr h="229461">
                <a:tc>
                  <a:txBody>
                    <a:bodyPr/>
                    <a:lstStyle/>
                    <a:p>
                      <a:r>
                        <a:rPr lang="en-GB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API  begins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 API end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4664269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development starts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Basic front-end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855264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Integration of front-end with back-end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 and </a:t>
                      </a:r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Fully integrated basic prototype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1488558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Intermediate testing 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Bug report and feedback on protype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266120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optimization and security implementation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Optimized back-end with improved performance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627930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enhancements and responsiveness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Bandana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Updated front-end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337175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Comprehensive testing and debugging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Bikash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Detailed test reports and resolved bugs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899114"/>
                  </a:ext>
                </a:extLst>
              </a:tr>
              <a:tr h="396056">
                <a:tc>
                  <a:txBody>
                    <a:bodyPr/>
                    <a:lstStyle/>
                    <a:p>
                      <a:r>
                        <a:rPr lang="en-GB" dirty="0"/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 project review and polish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Finalized version of the project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170429"/>
                  </a:ext>
                </a:extLst>
              </a:tr>
              <a:tr h="565794">
                <a:tc>
                  <a:txBody>
                    <a:bodyPr/>
                    <a:lstStyle/>
                    <a:p>
                      <a:r>
                        <a:rPr lang="en-GB" dirty="0"/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Submission and presentation preparation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All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Complete project submission with documentation and presentation slides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90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546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820D8-FA00-42E4-2742-F687F29A5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Quality Standards</a:t>
            </a:r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Code should follow best practices and be reviewed before merging.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UI/UX should adhere to modern design principles and accessibility guidelines.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Testing should ensure functionality, performance, and security compliance.</a:t>
            </a:r>
            <a:b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Documentation must be maintained and kept up to date.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DEA58-20CA-645B-8F08-E193AF0C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Conflict Resolution</a:t>
            </a: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Issues should be addressed through open discussion in team meetings.</a:t>
            </a: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If unresolved, the matter will be escalated to the instructor for guidance.</a:t>
            </a:r>
          </a:p>
          <a:p>
            <a:pPr marL="0" indent="0">
              <a:buNone/>
            </a:pP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Respect and professionalism must be maintained at all times.</a:t>
            </a:r>
          </a:p>
          <a:p>
            <a:pPr marL="0" indent="0">
              <a:buNone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Accountability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Each team member is responsible for their assigned tasks.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participation or missing deadlines without valid reasons will be discussed with the Project Manager.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Continuous non-cooperation may be reported to the instructor.</a:t>
            </a:r>
          </a:p>
          <a:p>
            <a:pPr marL="0" indent="0">
              <a:buNone/>
            </a:pPr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of Conduct</a:t>
            </a:r>
          </a:p>
          <a:p>
            <a:endParaRPr lang="en-GB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Respect all team members and their contributions.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Communicate effectively and provide constructive feedback.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Adhere to deadlines and contribute equally to the project.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Keep project-related discussions professional and focused.</a:t>
            </a:r>
          </a:p>
          <a:p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 confidentiality and integrity in handling project information.</a:t>
            </a:r>
          </a:p>
        </p:txBody>
      </p:sp>
    </p:spTree>
    <p:extLst>
      <p:ext uri="{BB962C8B-B14F-4D97-AF65-F5344CB8AC3E}">
        <p14:creationId xmlns:p14="http://schemas.microsoft.com/office/powerpoint/2010/main" val="3276384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63CCB-9CED-6F6E-DCF1-9E0AB458F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br>
              <a:rPr lang="en-GB" sz="2400" b="1" dirty="0">
                <a:solidFill>
                  <a:schemeClr val="tx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Termination</a:t>
            </a:r>
            <a: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by Agreement:</a:t>
            </a: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 Contract may be terminated by mutual agreement of all members.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F689D-3280-4C46-E039-98D1E1E51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/>
              <a:t>Termination for Cause:</a:t>
            </a:r>
          </a:p>
          <a:p>
            <a:pPr marL="0" indent="0">
              <a:buNone/>
            </a:pPr>
            <a:r>
              <a:rPr lang="en-GB" sz="1400" dirty="0"/>
              <a:t>• A member may be removed from the Team for failing to adhere to the terms of this Contract, subject to a majority vote by the remaining members.</a:t>
            </a:r>
          </a:p>
          <a:p>
            <a:pPr marL="0" indent="0">
              <a:buNone/>
            </a:pPr>
            <a:endParaRPr lang="en-GB" sz="1400" dirty="0"/>
          </a:p>
          <a:p>
            <a:pPr marL="0" indent="0">
              <a:buNone/>
            </a:pPr>
            <a:r>
              <a:rPr lang="en-GB" sz="1400" dirty="0"/>
              <a:t>By signing below, each member acknowledges that they have read, understood, and agree to abide by the terms of this Team Contract.</a:t>
            </a:r>
          </a:p>
          <a:p>
            <a:pPr marL="0" indent="0">
              <a:buNone/>
            </a:pPr>
            <a:r>
              <a:rPr lang="en-GB" sz="1400" b="1" dirty="0"/>
              <a:t>Signatures and Agreement:</a:t>
            </a:r>
          </a:p>
          <a:p>
            <a:pPr marL="0" indent="0">
              <a:buNone/>
            </a:pPr>
            <a:endParaRPr lang="en-GB" sz="1400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8C0928-F045-A60C-573A-2D23C0DFF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72012"/>
              </p:ext>
            </p:extLst>
          </p:nvPr>
        </p:nvGraphicFramePr>
        <p:xfrm>
          <a:off x="1121049" y="4292958"/>
          <a:ext cx="8127999" cy="212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49227">
                  <a:extLst>
                    <a:ext uri="{9D8B030D-6E8A-4147-A177-3AD203B41FA5}">
                      <a16:colId xmlns:a16="http://schemas.microsoft.com/office/drawing/2014/main" val="3425831183"/>
                    </a:ext>
                  </a:extLst>
                </a:gridCol>
                <a:gridCol w="2969439">
                  <a:extLst>
                    <a:ext uri="{9D8B030D-6E8A-4147-A177-3AD203B41FA5}">
                      <a16:colId xmlns:a16="http://schemas.microsoft.com/office/drawing/2014/main" val="2653818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721824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Role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Signature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629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Abhaya Bayalkoti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643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Bandana Thapa Magar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Front-End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51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Prabin</a:t>
                      </a:r>
                      <a:r>
                        <a:rPr lang="en-GB" dirty="0"/>
                        <a:t> Pokhrel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Back-End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717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Bikash Gurung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645780"/>
                  </a:ext>
                </a:extLst>
              </a:tr>
            </a:tbl>
          </a:graphicData>
        </a:graphic>
      </p:graphicFrame>
      <p:pic>
        <p:nvPicPr>
          <p:cNvPr id="6" name="Picture 5" descr="A black line with a star&#10;&#10;Description automatically generated">
            <a:extLst>
              <a:ext uri="{FF2B5EF4-FFF2-40B4-BE49-F238E27FC236}">
                <a16:creationId xmlns:a16="http://schemas.microsoft.com/office/drawing/2014/main" id="{1934AE89-D33A-FDB8-F85A-CE49ACCF8A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434" y="4701860"/>
            <a:ext cx="1082165" cy="453148"/>
          </a:xfrm>
          <a:prstGeom prst="rect">
            <a:avLst/>
          </a:prstGeom>
        </p:spPr>
      </p:pic>
      <p:pic>
        <p:nvPicPr>
          <p:cNvPr id="8" name="Picture 7" descr="A signature of a person&#10;&#10;Description automatically generated">
            <a:extLst>
              <a:ext uri="{FF2B5EF4-FFF2-40B4-BE49-F238E27FC236}">
                <a16:creationId xmlns:a16="http://schemas.microsoft.com/office/drawing/2014/main" id="{D7C5896A-4D1D-C1D2-87BC-B5FE8636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8443" y="5028022"/>
            <a:ext cx="952668" cy="653312"/>
          </a:xfrm>
          <a:prstGeom prst="rect">
            <a:avLst/>
          </a:prstGeom>
        </p:spPr>
      </p:pic>
      <p:pic>
        <p:nvPicPr>
          <p:cNvPr id="10" name="Picture 9" descr="A black line with a black line&#10;&#10;Description automatically generated with medium confidence">
            <a:extLst>
              <a:ext uri="{FF2B5EF4-FFF2-40B4-BE49-F238E27FC236}">
                <a16:creationId xmlns:a16="http://schemas.microsoft.com/office/drawing/2014/main" id="{B0000A96-243D-45ED-0A77-4CF99C0C41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774" y="5925204"/>
            <a:ext cx="818006" cy="5863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C1FE61-997C-A02A-317C-3E422AB9A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39434" y="5600806"/>
            <a:ext cx="844394" cy="518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8087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779</Words>
  <Application>Microsoft Office PowerPoint</Application>
  <PresentationFormat>Widescreen</PresentationFormat>
  <Paragraphs>144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Century Gothic</vt:lpstr>
      <vt:lpstr>Wingdings 3</vt:lpstr>
      <vt:lpstr>Ion</vt:lpstr>
      <vt:lpstr>Team                 Contract  Purpose of the Contract -This team contract outlines the expectations, communication methods, and ground rules for all team members. It ensures clarity, accountability, and collaboration to facilitate a productive and successful project. Each team member agrees to abide by the outlined responsibilities and contribute effectively to the project.  </vt:lpstr>
      <vt:lpstr>Roles And Responsibility:</vt:lpstr>
      <vt:lpstr>Communication </vt:lpstr>
      <vt:lpstr>Work Timeline and Deadlines</vt:lpstr>
      <vt:lpstr>Quality Standards • Code should follow best practices and be reviewed before merging. • UI/UX should adhere to modern design principles and accessibility guidelines. • Testing should ensure functionality, performance, and security compliance. • Documentation must be maintained and kept up to date.</vt:lpstr>
      <vt:lpstr>Termination  Termination by Agreement:  • The Contract may be terminated by mutual agreement of all members.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Abhaya Bayalkoti</dc:creator>
  <cp:lastModifiedBy>Abhaya Bayalkoti</cp:lastModifiedBy>
  <cp:revision>1</cp:revision>
  <dcterms:created xsi:type="dcterms:W3CDTF">2025-02-03T01:06:43Z</dcterms:created>
  <dcterms:modified xsi:type="dcterms:W3CDTF">2025-02-03T02:46:42Z</dcterms:modified>
</cp:coreProperties>
</file>