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3" r:id="rId4"/>
    <p:sldId id="262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C3B3F-37E9-472E-90F0-75D962297B93}" v="42" dt="2025-02-03T02:41:21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ya Bayalkoti" userId="823e8ae9-84d1-4a0a-8a28-bd205831026b" providerId="ADAL" clId="{AFCE8933-DB3B-4BBD-9371-50AD6FAE7A42}"/>
    <pc:docChg chg="undo custSel addSld delSld modSld">
      <pc:chgData name="Abhaya Bayalkoti" userId="823e8ae9-84d1-4a0a-8a28-bd205831026b" providerId="ADAL" clId="{AFCE8933-DB3B-4BBD-9371-50AD6FAE7A42}" dt="2025-02-03T09:32:53.300" v="334" actId="20577"/>
      <pc:docMkLst>
        <pc:docMk/>
      </pc:docMkLst>
      <pc:sldChg chg="modSp mod">
        <pc:chgData name="Abhaya Bayalkoti" userId="823e8ae9-84d1-4a0a-8a28-bd205831026b" providerId="ADAL" clId="{AFCE8933-DB3B-4BBD-9371-50AD6FAE7A42}" dt="2025-02-03T09:16:13.472" v="333" actId="1076"/>
        <pc:sldMkLst>
          <pc:docMk/>
          <pc:sldMk cId="2076673873" sldId="257"/>
        </pc:sldMkLst>
        <pc:spChg chg="mod">
          <ac:chgData name="Abhaya Bayalkoti" userId="823e8ae9-84d1-4a0a-8a28-bd205831026b" providerId="ADAL" clId="{AFCE8933-DB3B-4BBD-9371-50AD6FAE7A42}" dt="2025-02-03T09:16:13.472" v="333" actId="1076"/>
          <ac:spMkLst>
            <pc:docMk/>
            <pc:sldMk cId="2076673873" sldId="257"/>
            <ac:spMk id="2" creationId="{965E4768-12D4-8C43-0B31-57DA8524A52B}"/>
          </ac:spMkLst>
        </pc:spChg>
        <pc:spChg chg="mod">
          <ac:chgData name="Abhaya Bayalkoti" userId="823e8ae9-84d1-4a0a-8a28-bd205831026b" providerId="ADAL" clId="{AFCE8933-DB3B-4BBD-9371-50AD6FAE7A42}" dt="2025-02-03T08:35:35.913" v="118" actId="255"/>
          <ac:spMkLst>
            <pc:docMk/>
            <pc:sldMk cId="2076673873" sldId="257"/>
            <ac:spMk id="3" creationId="{144C73CD-7449-1D7F-8FBA-4578505166AE}"/>
          </ac:spMkLst>
        </pc:spChg>
      </pc:sldChg>
      <pc:sldChg chg="modSp mod">
        <pc:chgData name="Abhaya Bayalkoti" userId="823e8ae9-84d1-4a0a-8a28-bd205831026b" providerId="ADAL" clId="{AFCE8933-DB3B-4BBD-9371-50AD6FAE7A42}" dt="2025-02-03T09:03:04.010" v="331" actId="255"/>
        <pc:sldMkLst>
          <pc:docMk/>
          <pc:sldMk cId="3891423000" sldId="258"/>
        </pc:sldMkLst>
        <pc:spChg chg="mod">
          <ac:chgData name="Abhaya Bayalkoti" userId="823e8ae9-84d1-4a0a-8a28-bd205831026b" providerId="ADAL" clId="{AFCE8933-DB3B-4BBD-9371-50AD6FAE7A42}" dt="2025-02-03T08:28:12.222" v="0" actId="20577"/>
          <ac:spMkLst>
            <pc:docMk/>
            <pc:sldMk cId="3891423000" sldId="258"/>
            <ac:spMk id="2" creationId="{3F561F73-5846-80B1-C9D3-45592E6172D0}"/>
          </ac:spMkLst>
        </pc:spChg>
        <pc:spChg chg="mod">
          <ac:chgData name="Abhaya Bayalkoti" userId="823e8ae9-84d1-4a0a-8a28-bd205831026b" providerId="ADAL" clId="{AFCE8933-DB3B-4BBD-9371-50AD6FAE7A42}" dt="2025-02-03T09:03:04.010" v="331" actId="255"/>
          <ac:spMkLst>
            <pc:docMk/>
            <pc:sldMk cId="3891423000" sldId="258"/>
            <ac:spMk id="3" creationId="{ED839B06-D364-F257-93A2-B53D49226404}"/>
          </ac:spMkLst>
        </pc:spChg>
      </pc:sldChg>
      <pc:sldChg chg="modSp mod">
        <pc:chgData name="Abhaya Bayalkoti" userId="823e8ae9-84d1-4a0a-8a28-bd205831026b" providerId="ADAL" clId="{AFCE8933-DB3B-4BBD-9371-50AD6FAE7A42}" dt="2025-02-03T09:32:53.300" v="334" actId="20577"/>
        <pc:sldMkLst>
          <pc:docMk/>
          <pc:sldMk cId="3247546066" sldId="259"/>
        </pc:sldMkLst>
        <pc:graphicFrameChg chg="modGraphic">
          <ac:chgData name="Abhaya Bayalkoti" userId="823e8ae9-84d1-4a0a-8a28-bd205831026b" providerId="ADAL" clId="{AFCE8933-DB3B-4BBD-9371-50AD6FAE7A42}" dt="2025-02-03T09:32:53.300" v="334" actId="20577"/>
          <ac:graphicFrameMkLst>
            <pc:docMk/>
            <pc:sldMk cId="3247546066" sldId="259"/>
            <ac:graphicFrameMk id="4" creationId="{0A18F343-E9A1-A39A-1507-06A65F64A1FB}"/>
          </ac:graphicFrameMkLst>
        </pc:graphicFrameChg>
      </pc:sldChg>
      <pc:sldChg chg="modSp new del mod">
        <pc:chgData name="Abhaya Bayalkoti" userId="823e8ae9-84d1-4a0a-8a28-bd205831026b" providerId="ADAL" clId="{AFCE8933-DB3B-4BBD-9371-50AD6FAE7A42}" dt="2025-02-03T08:29:28.190" v="13" actId="2696"/>
        <pc:sldMkLst>
          <pc:docMk/>
          <pc:sldMk cId="2807881102" sldId="262"/>
        </pc:sldMkLst>
        <pc:spChg chg="mod">
          <ac:chgData name="Abhaya Bayalkoti" userId="823e8ae9-84d1-4a0a-8a28-bd205831026b" providerId="ADAL" clId="{AFCE8933-DB3B-4BBD-9371-50AD6FAE7A42}" dt="2025-02-03T08:29:17.694" v="12"/>
          <ac:spMkLst>
            <pc:docMk/>
            <pc:sldMk cId="2807881102" sldId="262"/>
            <ac:spMk id="3" creationId="{949BED93-6D97-79F0-1EE2-378830730E87}"/>
          </ac:spMkLst>
        </pc:spChg>
      </pc:sldChg>
      <pc:sldChg chg="addSp modSp new mod">
        <pc:chgData name="Abhaya Bayalkoti" userId="823e8ae9-84d1-4a0a-8a28-bd205831026b" providerId="ADAL" clId="{AFCE8933-DB3B-4BBD-9371-50AD6FAE7A42}" dt="2025-02-03T08:42:44.895" v="252" actId="21"/>
        <pc:sldMkLst>
          <pc:docMk/>
          <pc:sldMk cId="3557214942" sldId="262"/>
        </pc:sldMkLst>
        <pc:spChg chg="add mod">
          <ac:chgData name="Abhaya Bayalkoti" userId="823e8ae9-84d1-4a0a-8a28-bd205831026b" providerId="ADAL" clId="{AFCE8933-DB3B-4BBD-9371-50AD6FAE7A42}" dt="2025-02-03T08:42:44.895" v="252" actId="21"/>
          <ac:spMkLst>
            <pc:docMk/>
            <pc:sldMk cId="3557214942" sldId="262"/>
            <ac:spMk id="3" creationId="{7778F004-D2F0-3B92-A3EA-3F06FCB2F3FB}"/>
          </ac:spMkLst>
        </pc:spChg>
      </pc:sldChg>
      <pc:sldChg chg="addSp modSp new mod">
        <pc:chgData name="Abhaya Bayalkoti" userId="823e8ae9-84d1-4a0a-8a28-bd205831026b" providerId="ADAL" clId="{AFCE8933-DB3B-4BBD-9371-50AD6FAE7A42}" dt="2025-02-03T08:40:02.209" v="188" actId="255"/>
        <pc:sldMkLst>
          <pc:docMk/>
          <pc:sldMk cId="49326068" sldId="263"/>
        </pc:sldMkLst>
        <pc:spChg chg="add mod">
          <ac:chgData name="Abhaya Bayalkoti" userId="823e8ae9-84d1-4a0a-8a28-bd205831026b" providerId="ADAL" clId="{AFCE8933-DB3B-4BBD-9371-50AD6FAE7A42}" dt="2025-02-03T08:40:02.209" v="188" actId="255"/>
          <ac:spMkLst>
            <pc:docMk/>
            <pc:sldMk cId="49326068" sldId="263"/>
            <ac:spMk id="3" creationId="{868B4F31-16AE-91CA-2CDE-E4D8F8DB077B}"/>
          </ac:spMkLst>
        </pc:spChg>
      </pc:sldChg>
      <pc:sldChg chg="addSp modSp new mod">
        <pc:chgData name="Abhaya Bayalkoti" userId="823e8ae9-84d1-4a0a-8a28-bd205831026b" providerId="ADAL" clId="{AFCE8933-DB3B-4BBD-9371-50AD6FAE7A42}" dt="2025-02-03T09:16:05.278" v="332" actId="255"/>
        <pc:sldMkLst>
          <pc:docMk/>
          <pc:sldMk cId="3849058569" sldId="264"/>
        </pc:sldMkLst>
        <pc:spChg chg="add mod">
          <ac:chgData name="Abhaya Bayalkoti" userId="823e8ae9-84d1-4a0a-8a28-bd205831026b" providerId="ADAL" clId="{AFCE8933-DB3B-4BBD-9371-50AD6FAE7A42}" dt="2025-02-03T09:16:05.278" v="332" actId="255"/>
          <ac:spMkLst>
            <pc:docMk/>
            <pc:sldMk cId="3849058569" sldId="264"/>
            <ac:spMk id="3" creationId="{7C62424B-420B-BA85-24E2-F71346510D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B0CA5-08B3-44A5-8543-E462E59E52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2BE58-B4F0-4D8C-AFCF-7FC2755AC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2BE58-B4F0-4D8C-AFCF-7FC2755ACD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7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5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52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8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432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9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0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8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7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96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0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F270-D4EE-9B5D-C705-E387658F9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33" y="2614108"/>
            <a:ext cx="9144000" cy="2387600"/>
          </a:xfrm>
        </p:spPr>
        <p:txBody>
          <a:bodyPr>
            <a:normAutofit fontScale="90000"/>
          </a:bodyPr>
          <a:lstStyle/>
          <a:p>
            <a:pPr algn="just"/>
            <a: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</a:t>
            </a:r>
            <a:b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Contract</a:t>
            </a:r>
            <a:b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of the Contract -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team contract outlines the expectations, communication methods, and ground rules for all team members. It ensures clarity, accountability, and collaboration to facilitate a productive and successful project. Each team member agrees to abide by the outlined responsibilities and contribute effectively to the project.</a:t>
            </a:r>
            <a:b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D4920-7634-4AAF-3EA4-F0291D483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33" y="5130048"/>
            <a:ext cx="10482223" cy="60558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GB" sz="7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  </a:t>
            </a:r>
          </a:p>
          <a:p>
            <a:pPr algn="l"/>
            <a:r>
              <a:rPr lang="en-GB" sz="5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 individuals are members of the team: 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Abhaya Bayalkoti - Project Manager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Bandana Magar - Front-End Developer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Prabin</a:t>
            </a: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Pokhrel - Back-End Developer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Bikash Gurung - Tester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GB" sz="5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4768-12D4-8C43-0B31-57DA852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3" y="201561"/>
            <a:ext cx="10515600" cy="13255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 And Responsibility: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73CD-7449-1D7F-8FBA-45785051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727446"/>
            <a:ext cx="10515600" cy="613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Manager - Abhaya Bayalkoti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Oversee project progress and ensure timely completion.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 deadlines and task distribution efficiently.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Facilitate  team communication and conflict resolution.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Maintain project documentation and ensure clarity.</a:t>
            </a:r>
          </a:p>
          <a:p>
            <a:pPr marL="0" indent="0">
              <a:buNone/>
            </a:pPr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Method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Slack for daily updates and team discussions.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 weekly Google Meet check-ins.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email updates for critical project milestones</a:t>
            </a: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1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 rules: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punctual in meetings and discussions.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Foster a transparent and respectful team environment.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all tasks are properly assigned and tracked</a:t>
            </a:r>
          </a:p>
          <a:p>
            <a:pPr marL="0" indent="0">
              <a:buNone/>
            </a:pPr>
            <a:endParaRPr lang="en-GB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B4F31-16AE-91CA-2CDE-E4D8F8DB077B}"/>
              </a:ext>
            </a:extLst>
          </p:cNvPr>
          <p:cNvSpPr txBox="1"/>
          <p:nvPr/>
        </p:nvSpPr>
        <p:spPr>
          <a:xfrm>
            <a:off x="0" y="-88489"/>
            <a:ext cx="91440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 Developer - Bandana Magar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implement user-friendly interfaces.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 responsiveness and cross-browser compatibility.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Collaborate with the back-end team for seamless integration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Slack for daily design discussions.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Attend weekly review meetings to discuss design progress.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updates on UI/UX improvements in Trello</a:t>
            </a:r>
          </a:p>
          <a:p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solidFill>
                  <a:schemeClr val="accent4"/>
                </a:solidFill>
              </a:rPr>
              <a:t>Ground Rules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modern UI/UX best practices.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Maintain version control with GitHub branches.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Keep design documentation up to date.</a:t>
            </a:r>
          </a:p>
        </p:txBody>
      </p:sp>
    </p:spTree>
    <p:extLst>
      <p:ext uri="{BB962C8B-B14F-4D97-AF65-F5344CB8AC3E}">
        <p14:creationId xmlns:p14="http://schemas.microsoft.com/office/powerpoint/2010/main" val="493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78F004-D2F0-3B92-A3EA-3F06FCB2F3FB}"/>
              </a:ext>
            </a:extLst>
          </p:cNvPr>
          <p:cNvSpPr txBox="1"/>
          <p:nvPr/>
        </p:nvSpPr>
        <p:spPr>
          <a:xfrm>
            <a:off x="294967" y="383458"/>
            <a:ext cx="11720051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 Developer - </a:t>
            </a:r>
            <a:r>
              <a:rPr lang="en-GB" sz="1800" b="1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Prabin</a:t>
            </a:r>
            <a:r>
              <a:rPr lang="en-GB" sz="1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Pokhrel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and maintain server-side logic and databases.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Optimize application performance and security.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 APIs and backend support for the front-end team.</a:t>
            </a:r>
          </a:p>
          <a:p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Methods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Slack to discuss API endpoints and logic changes.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Attend weekly backend check-in meetings.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API changes on GitHub and update Trello tasks.</a:t>
            </a:r>
          </a:p>
          <a:p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 Rules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clean, secure, and well-documented 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Ensure timely integration with front-end functionalities.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Follow proper database management protocols.</a:t>
            </a:r>
          </a:p>
          <a:p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1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2424B-420B-BA85-24E2-F71346510D94}"/>
              </a:ext>
            </a:extLst>
          </p:cNvPr>
          <p:cNvSpPr txBox="1"/>
          <p:nvPr/>
        </p:nvSpPr>
        <p:spPr>
          <a:xfrm>
            <a:off x="0" y="0"/>
            <a:ext cx="9144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Tester - Bikash Gurung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Conduct thorough software testing to identify and report bugs.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Create and execute structured test cases.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Work closely with developers to resolve issues efficiently.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Trello to log and track testing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findings in Slack and participate in weekly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and communicate critical bugs via GitHub Issues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all reported bugs have clear replication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Maintain timely reporting and thorough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Collaborate effectively with developers for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84905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1F73-5846-80B1-C9D3-45592E6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9B06-D364-F257-93A2-B53D4922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176819" cy="5496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Meeting: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meeting will be held weekly on Wednesday at 7:oo PM</a:t>
            </a: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meetings may be scheduled as needed</a:t>
            </a:r>
          </a:p>
          <a:p>
            <a:pPr marL="0" indent="0">
              <a:buNone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Decision-Making Process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major project decisions will be discussed in weekly meetings.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Urgent decisions will be communicated via Slack and agreed upon by a majority vote.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case of conflicts, the Project Manager will mediate and make the final decision.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4815-29BF-2227-B44A-C3814928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57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Timeline and Deadlines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18F343-E9A1-A39A-1507-06A65F64A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133352"/>
              </p:ext>
            </p:extLst>
          </p:nvPr>
        </p:nvGraphicFramePr>
        <p:xfrm>
          <a:off x="0" y="515968"/>
          <a:ext cx="12221497" cy="832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94">
                  <a:extLst>
                    <a:ext uri="{9D8B030D-6E8A-4147-A177-3AD203B41FA5}">
                      <a16:colId xmlns:a16="http://schemas.microsoft.com/office/drawing/2014/main" val="384301371"/>
                    </a:ext>
                  </a:extLst>
                </a:gridCol>
                <a:gridCol w="4080387">
                  <a:extLst>
                    <a:ext uri="{9D8B030D-6E8A-4147-A177-3AD203B41FA5}">
                      <a16:colId xmlns:a16="http://schemas.microsoft.com/office/drawing/2014/main" val="3832842314"/>
                    </a:ext>
                  </a:extLst>
                </a:gridCol>
                <a:gridCol w="2753032">
                  <a:extLst>
                    <a:ext uri="{9D8B030D-6E8A-4147-A177-3AD203B41FA5}">
                      <a16:colId xmlns:a16="http://schemas.microsoft.com/office/drawing/2014/main" val="1007306146"/>
                    </a:ext>
                  </a:extLst>
                </a:gridCol>
                <a:gridCol w="4414684">
                  <a:extLst>
                    <a:ext uri="{9D8B030D-6E8A-4147-A177-3AD203B41FA5}">
                      <a16:colId xmlns:a16="http://schemas.microsoft.com/office/drawing/2014/main" val="1311140605"/>
                    </a:ext>
                  </a:extLst>
                </a:gridCol>
              </a:tblGrid>
              <a:tr h="229461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Task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Assigned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33052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planning and requirement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Finalized project requirements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55648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 research and tool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Selected tools and technologies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63301"/>
                  </a:ext>
                </a:extLst>
              </a:tr>
              <a:tr h="565794">
                <a:tc>
                  <a:txBody>
                    <a:bodyPr/>
                    <a:lstStyle/>
                    <a:p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UI/UX design and database schema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Bandana and </a:t>
                      </a:r>
                      <a:r>
                        <a:rPr lang="en-GB" dirty="0" err="1"/>
                        <a:t>Prabin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 mock ups and initial database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55627"/>
                  </a:ext>
                </a:extLst>
              </a:tr>
              <a:tr h="229461">
                <a:tc>
                  <a:txBody>
                    <a:bodyPr/>
                    <a:lstStyle/>
                    <a:p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Back-end API  begins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Prabin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 API end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64269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Front-end development 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front-end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264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Integration of front-end with 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Bandana and </a:t>
                      </a:r>
                      <a:r>
                        <a:rPr lang="en-GB" dirty="0" err="1"/>
                        <a:t>Prabin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Fully integrated basic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88558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Intermediate testing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Bikash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Bug report and feedback on protype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66120"/>
                  </a:ext>
                </a:extLst>
              </a:tr>
              <a:tr h="565794">
                <a:tc>
                  <a:txBody>
                    <a:bodyPr/>
                    <a:lstStyle/>
                    <a:p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Back-end optimization and security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Prabin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Optimized back-end with improved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27930"/>
                  </a:ext>
                </a:extLst>
              </a:tr>
              <a:tr h="565794">
                <a:tc>
                  <a:txBody>
                    <a:bodyPr/>
                    <a:lstStyle/>
                    <a:p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Front-end enhancements and responsiveness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Updated front-end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37175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Comprehensive testing and debugging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Bikash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Detailed test reports and resolved bugs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99114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project review and 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Finalized version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70429"/>
                  </a:ext>
                </a:extLst>
              </a:tr>
              <a:tr h="565794">
                <a:tc>
                  <a:txBody>
                    <a:bodyPr/>
                    <a:lstStyle/>
                    <a:p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Submission and 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 project submission with documentation and presentation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54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20D8-FA00-42E4-2742-F687F29A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Standards</a:t>
            </a:r>
            <a:b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Code should follow best practices and be reviewed before merging.</a:t>
            </a:r>
            <a:b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UI/UX should adhere to modern design principles and accessibility guidelines.</a:t>
            </a:r>
            <a:b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Testing should ensure functionality, performance, and security compliance.</a:t>
            </a:r>
            <a:b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Documentation must be maintained and kept up to date.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EA58-20CA-645B-8F08-E193AF0C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Conflict Resolution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Issues should be addressed through open discussion in team meetings.</a:t>
            </a:r>
          </a:p>
          <a:p>
            <a:pPr marL="0" indent="0">
              <a:buNone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If unresolved, the matter will be escalated to the instructor for guidance.</a:t>
            </a:r>
          </a:p>
          <a:p>
            <a:pPr marL="0" indent="0">
              <a:buNone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Respect and professionalism must be maintained at all times.</a:t>
            </a:r>
          </a:p>
          <a:p>
            <a:pPr marL="0" indent="0">
              <a:buNone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Accountability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Each team member is responsible for their assigned tasks.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participation or missing deadlines without valid reasons will be discussed with the Project Manager.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Continuous non-cooperation may be reported to the instructor.</a:t>
            </a:r>
          </a:p>
          <a:p>
            <a:pPr marL="0" indent="0">
              <a:buNone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of Conduct</a:t>
            </a:r>
          </a:p>
          <a:p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Respect all team members and their contributions.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Communicate effectively and provide constructive feedback.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Adhere to deadlines and contribute equally to the project.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Keep project-related discussions professional and focused.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 confidentiality and integrity in handling project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7638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3CCB-9CED-6F6E-DCF1-9E0AB458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</a:t>
            </a:r>
            <a:b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Agreement:</a:t>
            </a: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The Contract may be terminated by mutual agreement of all members.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689D-3280-4C46-E039-98D1E1E5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Termination for Cause:</a:t>
            </a:r>
          </a:p>
          <a:p>
            <a:pPr marL="0" indent="0">
              <a:buNone/>
            </a:pPr>
            <a:r>
              <a:rPr lang="en-GB" sz="1400" dirty="0"/>
              <a:t>• A member may be removed from the Team for failing to adhere to the terms of this Contract, subject to a majority vote by the remaining members.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By signing below, each member acknowledges that they have read, understood, and agree to abide by the terms of this Team Contract.</a:t>
            </a:r>
          </a:p>
          <a:p>
            <a:pPr marL="0" indent="0">
              <a:buNone/>
            </a:pPr>
            <a:r>
              <a:rPr lang="en-GB" sz="1400" b="1" dirty="0"/>
              <a:t>Signatures and Agreement:</a:t>
            </a:r>
          </a:p>
          <a:p>
            <a:pPr marL="0" indent="0">
              <a:buNone/>
            </a:pPr>
            <a:endParaRPr lang="en-GB" sz="1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8C0928-F045-A60C-573A-2D23C0DF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72012"/>
              </p:ext>
            </p:extLst>
          </p:nvPr>
        </p:nvGraphicFramePr>
        <p:xfrm>
          <a:off x="1121049" y="4292958"/>
          <a:ext cx="81279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9227">
                  <a:extLst>
                    <a:ext uri="{9D8B030D-6E8A-4147-A177-3AD203B41FA5}">
                      <a16:colId xmlns:a16="http://schemas.microsoft.com/office/drawing/2014/main" val="3425831183"/>
                    </a:ext>
                  </a:extLst>
                </a:gridCol>
                <a:gridCol w="2969439">
                  <a:extLst>
                    <a:ext uri="{9D8B030D-6E8A-4147-A177-3AD203B41FA5}">
                      <a16:colId xmlns:a16="http://schemas.microsoft.com/office/drawing/2014/main" val="26538180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7218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2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Abhaya Bayalkoti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4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Bandana Thapa Magar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Front-End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Prabin</a:t>
                      </a:r>
                      <a:r>
                        <a:rPr lang="en-GB" dirty="0"/>
                        <a:t> Pokhrel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Back-End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Bikash Gurung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45780"/>
                  </a:ext>
                </a:extLst>
              </a:tr>
            </a:tbl>
          </a:graphicData>
        </a:graphic>
      </p:graphicFrame>
      <p:pic>
        <p:nvPicPr>
          <p:cNvPr id="6" name="Picture 5" descr="A black line with a star&#10;&#10;Description automatically generated">
            <a:extLst>
              <a:ext uri="{FF2B5EF4-FFF2-40B4-BE49-F238E27FC236}">
                <a16:creationId xmlns:a16="http://schemas.microsoft.com/office/drawing/2014/main" id="{1934AE89-D33A-FDB8-F85A-CE49ACCF8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34" y="4701860"/>
            <a:ext cx="1082165" cy="453148"/>
          </a:xfrm>
          <a:prstGeom prst="rect">
            <a:avLst/>
          </a:prstGeom>
        </p:spPr>
      </p:pic>
      <p:pic>
        <p:nvPicPr>
          <p:cNvPr id="8" name="Picture 7" descr="A signature of a person&#10;&#10;Description automatically generated">
            <a:extLst>
              <a:ext uri="{FF2B5EF4-FFF2-40B4-BE49-F238E27FC236}">
                <a16:creationId xmlns:a16="http://schemas.microsoft.com/office/drawing/2014/main" id="{D7C5896A-4D1D-C1D2-87BC-B5FE8636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43" y="5028022"/>
            <a:ext cx="952668" cy="653312"/>
          </a:xfrm>
          <a:prstGeom prst="rect">
            <a:avLst/>
          </a:prstGeom>
        </p:spPr>
      </p:pic>
      <p:pic>
        <p:nvPicPr>
          <p:cNvPr id="10" name="Picture 9" descr="A black line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B0000A96-243D-45ED-0A77-4CF99C0C4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74" y="5925204"/>
            <a:ext cx="818006" cy="586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C1FE61-997C-A02A-317C-3E422AB9A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434" y="5600806"/>
            <a:ext cx="844394" cy="5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968</Words>
  <Application>Microsoft Office PowerPoint</Application>
  <PresentationFormat>Widescreen</PresentationFormat>
  <Paragraphs>176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Century Gothic</vt:lpstr>
      <vt:lpstr>Wingdings</vt:lpstr>
      <vt:lpstr>Wingdings 3</vt:lpstr>
      <vt:lpstr>Ion</vt:lpstr>
      <vt:lpstr>Team                 Contract  Purpose of the Contract -This team contract outlines the expectations, communication methods, and ground rules for all team members. It ensures clarity, accountability, and collaboration to facilitate a productive and successful project. Each team member agrees to abide by the outlined responsibilities and contribute effectively to the project.  </vt:lpstr>
      <vt:lpstr>Roles And Responsibility:</vt:lpstr>
      <vt:lpstr>PowerPoint Presentation</vt:lpstr>
      <vt:lpstr>PowerPoint Presentation</vt:lpstr>
      <vt:lpstr>PowerPoint Presentation</vt:lpstr>
      <vt:lpstr> </vt:lpstr>
      <vt:lpstr>Work Timeline and Deadlines</vt:lpstr>
      <vt:lpstr>Quality Standards • Code should follow best practices and be reviewed before merging. • UI/UX should adhere to modern design principles and accessibility guidelines. • Testing should ensure functionality, performance, and security compliance. • Documentation must be maintained and kept up to date.</vt:lpstr>
      <vt:lpstr>Termination  Termination by Agreement:  • The Contract may be terminated by mutual agreement of all members.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Abhaya Bayalkoti</dc:creator>
  <cp:lastModifiedBy>Abhaya Bayalkoti</cp:lastModifiedBy>
  <cp:revision>1</cp:revision>
  <dcterms:created xsi:type="dcterms:W3CDTF">2025-02-03T01:06:43Z</dcterms:created>
  <dcterms:modified xsi:type="dcterms:W3CDTF">2025-02-03T09:33:02Z</dcterms:modified>
</cp:coreProperties>
</file>