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F02E-CEE8-4A12-9189-9B67E34CCFF2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041-73B8-43AD-84E2-AECAC25CF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0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F02E-CEE8-4A12-9189-9B67E34CCFF2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041-73B8-43AD-84E2-AECAC25CF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3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F02E-CEE8-4A12-9189-9B67E34CCFF2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041-73B8-43AD-84E2-AECAC25CF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9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F02E-CEE8-4A12-9189-9B67E34CCFF2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041-73B8-43AD-84E2-AECAC25CF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6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F02E-CEE8-4A12-9189-9B67E34CCFF2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041-73B8-43AD-84E2-AECAC25CF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8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F02E-CEE8-4A12-9189-9B67E34CCFF2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041-73B8-43AD-84E2-AECAC25CF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4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F02E-CEE8-4A12-9189-9B67E34CCFF2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041-73B8-43AD-84E2-AECAC25CF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9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F02E-CEE8-4A12-9189-9B67E34CCFF2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041-73B8-43AD-84E2-AECAC25CF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0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F02E-CEE8-4A12-9189-9B67E34CCFF2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041-73B8-43AD-84E2-AECAC25CF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4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F02E-CEE8-4A12-9189-9B67E34CCFF2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041-73B8-43AD-84E2-AECAC25CF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3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F02E-CEE8-4A12-9189-9B67E34CCFF2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041-73B8-43AD-84E2-AECAC25CF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9F02E-CEE8-4A12-9189-9B67E34CCFF2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92041-73B8-43AD-84E2-AECAC25CF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7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25780" y="571500"/>
            <a:ext cx="2263140" cy="9372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License Scanner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725601" y="610763"/>
            <a:ext cx="2263140" cy="9372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Manage CPE INFO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103505" y="4107191"/>
            <a:ext cx="2263140" cy="13320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Manage Code Info</a:t>
            </a:r>
          </a:p>
          <a:p>
            <a:pPr algn="ctr"/>
            <a:endParaRPr lang="en-US" sz="1000" dirty="0"/>
          </a:p>
        </p:txBody>
      </p:sp>
      <p:sp>
        <p:nvSpPr>
          <p:cNvPr id="9" name="Rounded Rectangle 8"/>
          <p:cNvSpPr/>
          <p:nvPr/>
        </p:nvSpPr>
        <p:spPr>
          <a:xfrm>
            <a:off x="6386712" y="3588994"/>
            <a:ext cx="2263140" cy="9372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Manage Project Info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2430" y="3547110"/>
            <a:ext cx="914400" cy="1460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Corporate developer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005060" y="355854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306830" y="3749040"/>
            <a:ext cx="5040630" cy="2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824687" y="1146575"/>
            <a:ext cx="900914" cy="1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067300" y="4442460"/>
            <a:ext cx="1440184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770620" y="3771900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8717280" y="4204812"/>
            <a:ext cx="1181100" cy="6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988742" y="794919"/>
            <a:ext cx="1819275" cy="3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988742" y="1261841"/>
            <a:ext cx="1868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845312" y="60960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National Vulnerability Database</a:t>
            </a:r>
          </a:p>
        </p:txBody>
      </p:sp>
      <p:cxnSp>
        <p:nvCxnSpPr>
          <p:cNvPr id="40" name="Elbow Connector 39"/>
          <p:cNvCxnSpPr/>
          <p:nvPr/>
        </p:nvCxnSpPr>
        <p:spPr>
          <a:xfrm rot="16200000" flipH="1">
            <a:off x="1479232" y="2054542"/>
            <a:ext cx="2468880" cy="1430655"/>
          </a:xfrm>
          <a:prstGeom prst="bentConnector3">
            <a:avLst>
              <a:gd name="adj1" fmla="val 2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16200000" flipV="1">
            <a:off x="1027795" y="1985202"/>
            <a:ext cx="2482125" cy="17106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8" idx="0"/>
          </p:cNvCxnSpPr>
          <p:nvPr/>
        </p:nvCxnSpPr>
        <p:spPr>
          <a:xfrm rot="5400000" flipH="1" flipV="1">
            <a:off x="3315006" y="2376544"/>
            <a:ext cx="2650717" cy="810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5400000">
            <a:off x="3360465" y="2267229"/>
            <a:ext cx="2625325" cy="1108387"/>
          </a:xfrm>
          <a:prstGeom prst="bentConnector3">
            <a:avLst>
              <a:gd name="adj1" fmla="val 666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787392" y="516492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4199892" y="1440947"/>
            <a:ext cx="158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199892" y="516492"/>
            <a:ext cx="158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7023100" y="5564449"/>
            <a:ext cx="158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7023100" y="6425598"/>
            <a:ext cx="158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610600" y="5564449"/>
            <a:ext cx="0" cy="855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92430" y="2057400"/>
            <a:ext cx="843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File/Package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425595" y="1714207"/>
            <a:ext cx="875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License Info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139632" y="2303621"/>
            <a:ext cx="927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Package Query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189755" y="2360538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CPE INFO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877880" y="571500"/>
            <a:ext cx="8850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CPE Response</a:t>
            </a:r>
          </a:p>
          <a:p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5189755" y="3625220"/>
            <a:ext cx="764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Project File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189755" y="4520651"/>
            <a:ext cx="1157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Project Info</a:t>
            </a:r>
          </a:p>
        </p:txBody>
      </p:sp>
      <p:cxnSp>
        <p:nvCxnSpPr>
          <p:cNvPr id="87" name="Elbow Connector 86"/>
          <p:cNvCxnSpPr/>
          <p:nvPr/>
        </p:nvCxnSpPr>
        <p:spPr>
          <a:xfrm rot="16200000" flipV="1">
            <a:off x="6988417" y="4589510"/>
            <a:ext cx="972136" cy="765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rot="16200000" flipH="1">
            <a:off x="7821436" y="4838216"/>
            <a:ext cx="1130939" cy="109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441485" y="4991934"/>
            <a:ext cx="1571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Project Request Info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15860" y="4966830"/>
            <a:ext cx="3063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Project Info</a:t>
            </a:r>
          </a:p>
          <a:p>
            <a:r>
              <a:rPr lang="en-US" sz="1000" dirty="0"/>
              <a:t> Response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988741" y="3291840"/>
            <a:ext cx="1242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Project Info Request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717280" y="3927872"/>
            <a:ext cx="20792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CPE Response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459230" y="4594860"/>
            <a:ext cx="1482090" cy="20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8988741" y="1328157"/>
            <a:ext cx="2170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CPE Response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429285" y="4203529"/>
            <a:ext cx="1925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File/Package</a:t>
            </a:r>
          </a:p>
        </p:txBody>
      </p:sp>
      <p:cxnSp>
        <p:nvCxnSpPr>
          <p:cNvPr id="103" name="Elbow Connector 102"/>
          <p:cNvCxnSpPr/>
          <p:nvPr/>
        </p:nvCxnSpPr>
        <p:spPr>
          <a:xfrm>
            <a:off x="4899055" y="5432556"/>
            <a:ext cx="1739831" cy="515844"/>
          </a:xfrm>
          <a:prstGeom prst="bentConnector3">
            <a:avLst>
              <a:gd name="adj1" fmla="val -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8" idx="2"/>
          </p:cNvCxnSpPr>
          <p:nvPr/>
        </p:nvCxnSpPr>
        <p:spPr>
          <a:xfrm rot="16200000" flipH="1">
            <a:off x="5100601" y="4573700"/>
            <a:ext cx="844415" cy="25754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 rot="10800000">
            <a:off x="3509372" y="5432556"/>
            <a:ext cx="2906487" cy="1078027"/>
          </a:xfrm>
          <a:prstGeom prst="bentConnector3">
            <a:avLst>
              <a:gd name="adj1" fmla="val 993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899055" y="5690478"/>
            <a:ext cx="2746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File SHA1 Request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431323" y="6510584"/>
            <a:ext cx="1200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File SHA1 Response</a:t>
            </a:r>
          </a:p>
          <a:p>
            <a:endParaRPr 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743775" y="6175717"/>
            <a:ext cx="1462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File License and CPE Info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44062" y="1043647"/>
            <a:ext cx="2691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License Scanner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0013268" y="3954228"/>
            <a:ext cx="1623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Corporate </a:t>
            </a:r>
          </a:p>
          <a:p>
            <a:r>
              <a:rPr lang="en-US" sz="1000" dirty="0"/>
              <a:t>Manager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518282" y="5936699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SPDX DB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287201" y="869927"/>
            <a:ext cx="1079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NIST CPE INFO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898380" y="834804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CPE INFO</a:t>
            </a:r>
          </a:p>
        </p:txBody>
      </p:sp>
    </p:spTree>
    <p:extLst>
      <p:ext uri="{BB962C8B-B14F-4D97-AF65-F5344CB8AC3E}">
        <p14:creationId xmlns:p14="http://schemas.microsoft.com/office/powerpoint/2010/main" val="3969418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2016-09-27T23:08:12Z</dcterms:created>
  <dcterms:modified xsi:type="dcterms:W3CDTF">2016-09-27T23:08:28Z</dcterms:modified>
</cp:coreProperties>
</file>