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1" r:id="rId7"/>
    <p:sldId id="257" r:id="rId8"/>
    <p:sldId id="258" r:id="rId9"/>
    <p:sldId id="259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DBE8C-3B4C-4170-B0A8-F2088660E5B8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6111DB-1589-4788-BF73-1581E0176CB0}">
      <dgm:prSet/>
      <dgm:spPr/>
      <dgm:t>
        <a:bodyPr/>
        <a:lstStyle/>
        <a:p>
          <a:r>
            <a:rPr lang="ar-SA"/>
            <a:t>التخزين</a:t>
          </a:r>
          <a:endParaRPr lang="en-US"/>
        </a:p>
      </dgm:t>
    </dgm:pt>
    <dgm:pt modelId="{587E552E-558C-49FB-975E-675C84408F85}" type="parTrans" cxnId="{FBC93750-950B-4569-AF7A-CDE83B4FA6E3}">
      <dgm:prSet/>
      <dgm:spPr/>
      <dgm:t>
        <a:bodyPr/>
        <a:lstStyle/>
        <a:p>
          <a:endParaRPr lang="en-US"/>
        </a:p>
      </dgm:t>
    </dgm:pt>
    <dgm:pt modelId="{96BAB384-9CF8-404B-8A1C-DB223F605120}" type="sibTrans" cxnId="{FBC93750-950B-4569-AF7A-CDE83B4FA6E3}">
      <dgm:prSet/>
      <dgm:spPr/>
      <dgm:t>
        <a:bodyPr/>
        <a:lstStyle/>
        <a:p>
          <a:endParaRPr lang="en-US"/>
        </a:p>
      </dgm:t>
    </dgm:pt>
    <dgm:pt modelId="{4C7243B4-B6C8-4156-A3A0-BBCC187DF089}">
      <dgm:prSet/>
      <dgm:spPr/>
      <dgm:t>
        <a:bodyPr/>
        <a:lstStyle/>
        <a:p>
          <a:r>
            <a:rPr lang="ar-SA"/>
            <a:t>الاتصال</a:t>
          </a:r>
          <a:endParaRPr lang="en-US"/>
        </a:p>
      </dgm:t>
    </dgm:pt>
    <dgm:pt modelId="{E385758D-13F0-4F8D-BB70-E69CD492F3BB}" type="parTrans" cxnId="{A427103B-1E71-4BF1-8281-3D23F9F42CE0}">
      <dgm:prSet/>
      <dgm:spPr/>
      <dgm:t>
        <a:bodyPr/>
        <a:lstStyle/>
        <a:p>
          <a:endParaRPr lang="en-US"/>
        </a:p>
      </dgm:t>
    </dgm:pt>
    <dgm:pt modelId="{4A358298-6DCB-4422-A01A-BB5AFBCE951F}" type="sibTrans" cxnId="{A427103B-1E71-4BF1-8281-3D23F9F42CE0}">
      <dgm:prSet/>
      <dgm:spPr/>
      <dgm:t>
        <a:bodyPr/>
        <a:lstStyle/>
        <a:p>
          <a:endParaRPr lang="en-US"/>
        </a:p>
      </dgm:t>
    </dgm:pt>
    <dgm:pt modelId="{C4182F5F-052B-4F20-AC49-C31C1B53524C}">
      <dgm:prSet/>
      <dgm:spPr/>
      <dgm:t>
        <a:bodyPr/>
        <a:lstStyle/>
        <a:p>
          <a:r>
            <a:rPr lang="ar-SA"/>
            <a:t>المراسلة</a:t>
          </a:r>
          <a:endParaRPr lang="en-US"/>
        </a:p>
      </dgm:t>
    </dgm:pt>
    <dgm:pt modelId="{18A5C908-92F9-4065-AE5A-64BE27394EE4}" type="parTrans" cxnId="{A057EC1E-A111-4DFF-94FD-8FDB8C2FBD80}">
      <dgm:prSet/>
      <dgm:spPr/>
      <dgm:t>
        <a:bodyPr/>
        <a:lstStyle/>
        <a:p>
          <a:endParaRPr lang="en-US"/>
        </a:p>
      </dgm:t>
    </dgm:pt>
    <dgm:pt modelId="{AED6F428-1217-4943-B2BF-B52899650C9A}" type="sibTrans" cxnId="{A057EC1E-A111-4DFF-94FD-8FDB8C2FBD80}">
      <dgm:prSet/>
      <dgm:spPr/>
      <dgm:t>
        <a:bodyPr/>
        <a:lstStyle/>
        <a:p>
          <a:endParaRPr lang="en-US"/>
        </a:p>
      </dgm:t>
    </dgm:pt>
    <dgm:pt modelId="{FEEBBAB9-673D-4446-9510-E04953EF4D68}">
      <dgm:prSet/>
      <dgm:spPr/>
      <dgm:t>
        <a:bodyPr/>
        <a:lstStyle/>
        <a:p>
          <a:r>
            <a:rPr lang="ar-SA"/>
            <a:t>دعم المرئي</a:t>
          </a:r>
          <a:endParaRPr lang="en-US"/>
        </a:p>
      </dgm:t>
    </dgm:pt>
    <dgm:pt modelId="{13743373-B656-4AF3-8C9C-9BBEAE1ED449}" type="parTrans" cxnId="{E681FD13-64D4-47B1-9D54-23DA87CA90D4}">
      <dgm:prSet/>
      <dgm:spPr/>
      <dgm:t>
        <a:bodyPr/>
        <a:lstStyle/>
        <a:p>
          <a:endParaRPr lang="en-US"/>
        </a:p>
      </dgm:t>
    </dgm:pt>
    <dgm:pt modelId="{DF0B775E-88B0-4C51-8385-7A3A31366AD7}" type="sibTrans" cxnId="{E681FD13-64D4-47B1-9D54-23DA87CA90D4}">
      <dgm:prSet/>
      <dgm:spPr/>
      <dgm:t>
        <a:bodyPr/>
        <a:lstStyle/>
        <a:p>
          <a:endParaRPr lang="en-US"/>
        </a:p>
      </dgm:t>
    </dgm:pt>
    <dgm:pt modelId="{3A9C9D36-F3E7-465D-A079-91FC799E3800}">
      <dgm:prSet/>
      <dgm:spPr/>
      <dgm:t>
        <a:bodyPr/>
        <a:lstStyle/>
        <a:p>
          <a:r>
            <a:rPr lang="ar-SA"/>
            <a:t>دعم الأجهزة</a:t>
          </a:r>
          <a:endParaRPr lang="en-US"/>
        </a:p>
      </dgm:t>
    </dgm:pt>
    <dgm:pt modelId="{C8E2EC0A-5CE9-45C8-B620-A5AF027EFB8E}" type="parTrans" cxnId="{BCBE7798-B4D6-4E1C-AB9A-60CEB60A90E9}">
      <dgm:prSet/>
      <dgm:spPr/>
      <dgm:t>
        <a:bodyPr/>
        <a:lstStyle/>
        <a:p>
          <a:endParaRPr lang="en-US"/>
        </a:p>
      </dgm:t>
    </dgm:pt>
    <dgm:pt modelId="{374F903D-BA90-4321-BF01-A2481F7D4418}" type="sibTrans" cxnId="{BCBE7798-B4D6-4E1C-AB9A-60CEB60A90E9}">
      <dgm:prSet/>
      <dgm:spPr/>
      <dgm:t>
        <a:bodyPr/>
        <a:lstStyle/>
        <a:p>
          <a:endParaRPr lang="en-US"/>
        </a:p>
      </dgm:t>
    </dgm:pt>
    <dgm:pt modelId="{D92EE488-13DF-4E9F-9375-7A2E2B532B7C}">
      <dgm:prSet/>
      <dgm:spPr/>
      <dgm:t>
        <a:bodyPr/>
        <a:lstStyle/>
        <a:p>
          <a:r>
            <a:rPr lang="ar-SA"/>
            <a:t>متعدد اللمس</a:t>
          </a:r>
          <a:endParaRPr lang="en-US"/>
        </a:p>
      </dgm:t>
    </dgm:pt>
    <dgm:pt modelId="{322B5D4C-2811-4AEB-9DB6-B63522192C6F}" type="parTrans" cxnId="{D765A112-24B1-49F0-8769-CA9A44DA38A6}">
      <dgm:prSet/>
      <dgm:spPr/>
      <dgm:t>
        <a:bodyPr/>
        <a:lstStyle/>
        <a:p>
          <a:endParaRPr lang="en-US"/>
        </a:p>
      </dgm:t>
    </dgm:pt>
    <dgm:pt modelId="{0A668D9C-D23D-45F2-94FC-FB4D5DAC3304}" type="sibTrans" cxnId="{D765A112-24B1-49F0-8769-CA9A44DA38A6}">
      <dgm:prSet/>
      <dgm:spPr/>
      <dgm:t>
        <a:bodyPr/>
        <a:lstStyle/>
        <a:p>
          <a:endParaRPr lang="en-US"/>
        </a:p>
      </dgm:t>
    </dgm:pt>
    <dgm:pt modelId="{610AEFFC-2E04-40C5-B1F2-0497783D59CD}">
      <dgm:prSet/>
      <dgm:spPr/>
      <dgm:t>
        <a:bodyPr/>
        <a:lstStyle/>
        <a:p>
          <a:r>
            <a:rPr lang="ar-SA"/>
            <a:t>متعدد المهام</a:t>
          </a:r>
          <a:endParaRPr lang="en-US"/>
        </a:p>
      </dgm:t>
    </dgm:pt>
    <dgm:pt modelId="{8830CF57-6FA3-4773-984D-CD46D3C057C0}" type="parTrans" cxnId="{2B310065-E21F-43F2-87D1-D92D21C4FDE3}">
      <dgm:prSet/>
      <dgm:spPr/>
      <dgm:t>
        <a:bodyPr/>
        <a:lstStyle/>
        <a:p>
          <a:endParaRPr lang="en-US"/>
        </a:p>
      </dgm:t>
    </dgm:pt>
    <dgm:pt modelId="{5A8788E8-3585-4D3B-B149-D5F35558D91C}" type="sibTrans" cxnId="{2B310065-E21F-43F2-87D1-D92D21C4FDE3}">
      <dgm:prSet/>
      <dgm:spPr/>
      <dgm:t>
        <a:bodyPr/>
        <a:lstStyle/>
        <a:p>
          <a:endParaRPr lang="en-US"/>
        </a:p>
      </dgm:t>
    </dgm:pt>
    <dgm:pt modelId="{01C3D898-46C6-4FDB-991C-EA0D4EF7E9FD}">
      <dgm:prSet/>
      <dgm:spPr/>
      <dgm:t>
        <a:bodyPr/>
        <a:lstStyle/>
        <a:p>
          <a:r>
            <a:rPr lang="ar-SA"/>
            <a:t>الاتصال بالانترنت</a:t>
          </a:r>
          <a:endParaRPr lang="en-US"/>
        </a:p>
      </dgm:t>
    </dgm:pt>
    <dgm:pt modelId="{016A3883-EC1D-4C64-BC86-08BA969EAC7F}" type="parTrans" cxnId="{72B5799D-B8BF-4770-B40A-BEEF5C08B02C}">
      <dgm:prSet/>
      <dgm:spPr/>
      <dgm:t>
        <a:bodyPr/>
        <a:lstStyle/>
        <a:p>
          <a:endParaRPr lang="en-US"/>
        </a:p>
      </dgm:t>
    </dgm:pt>
    <dgm:pt modelId="{0FB971D3-BFF0-4239-9408-FCF72DCFA392}" type="sibTrans" cxnId="{72B5799D-B8BF-4770-B40A-BEEF5C08B02C}">
      <dgm:prSet/>
      <dgm:spPr/>
      <dgm:t>
        <a:bodyPr/>
        <a:lstStyle/>
        <a:p>
          <a:endParaRPr lang="en-US"/>
        </a:p>
      </dgm:t>
    </dgm:pt>
    <dgm:pt modelId="{F84D49CF-DC8E-4120-B924-E5662FFD00F3}" type="pres">
      <dgm:prSet presAssocID="{3ACDBE8C-3B4C-4170-B0A8-F2088660E5B8}" presName="Name0" presStyleCnt="0">
        <dgm:presLayoutVars>
          <dgm:dir/>
          <dgm:animLvl val="lvl"/>
          <dgm:resizeHandles val="exact"/>
        </dgm:presLayoutVars>
      </dgm:prSet>
      <dgm:spPr/>
    </dgm:pt>
    <dgm:pt modelId="{29A56CAC-F110-4F97-8204-3DA1F7AA8D44}" type="pres">
      <dgm:prSet presAssocID="{336111DB-1589-4788-BF73-1581E0176CB0}" presName="linNode" presStyleCnt="0"/>
      <dgm:spPr/>
    </dgm:pt>
    <dgm:pt modelId="{79E1E22E-2529-4474-AA43-5F9C377C9629}" type="pres">
      <dgm:prSet presAssocID="{336111DB-1589-4788-BF73-1581E0176CB0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A0758E51-EAF5-4CA6-9A26-8E2B02003865}" type="pres">
      <dgm:prSet presAssocID="{96BAB384-9CF8-404B-8A1C-DB223F605120}" presName="sp" presStyleCnt="0"/>
      <dgm:spPr/>
    </dgm:pt>
    <dgm:pt modelId="{F0E55E86-B698-4D60-8052-86D2AB5B1976}" type="pres">
      <dgm:prSet presAssocID="{4C7243B4-B6C8-4156-A3A0-BBCC187DF089}" presName="linNode" presStyleCnt="0"/>
      <dgm:spPr/>
    </dgm:pt>
    <dgm:pt modelId="{7261EEA7-7B70-46A1-BCE7-FA4400CE64FF}" type="pres">
      <dgm:prSet presAssocID="{4C7243B4-B6C8-4156-A3A0-BBCC187DF08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0A80A9E7-CD53-4CEC-8772-82AFF2C16A37}" type="pres">
      <dgm:prSet presAssocID="{4A358298-6DCB-4422-A01A-BB5AFBCE951F}" presName="sp" presStyleCnt="0"/>
      <dgm:spPr/>
    </dgm:pt>
    <dgm:pt modelId="{3D5AC685-FB72-41BF-A35A-86B918C510E6}" type="pres">
      <dgm:prSet presAssocID="{C4182F5F-052B-4F20-AC49-C31C1B53524C}" presName="linNode" presStyleCnt="0"/>
      <dgm:spPr/>
    </dgm:pt>
    <dgm:pt modelId="{5595071B-8E48-4634-8042-4E54FA1C9EAD}" type="pres">
      <dgm:prSet presAssocID="{C4182F5F-052B-4F20-AC49-C31C1B53524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04742CF-F2C8-4B98-8B7D-9B263D39119F}" type="pres">
      <dgm:prSet presAssocID="{AED6F428-1217-4943-B2BF-B52899650C9A}" presName="sp" presStyleCnt="0"/>
      <dgm:spPr/>
    </dgm:pt>
    <dgm:pt modelId="{E88C1D7A-3903-4909-BEE3-7BB4C831BBFA}" type="pres">
      <dgm:prSet presAssocID="{FEEBBAB9-673D-4446-9510-E04953EF4D68}" presName="linNode" presStyleCnt="0"/>
      <dgm:spPr/>
    </dgm:pt>
    <dgm:pt modelId="{5B7D3436-3B2A-4905-AEF9-6CFC392FC060}" type="pres">
      <dgm:prSet presAssocID="{FEEBBAB9-673D-4446-9510-E04953EF4D6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29EFF98D-A6F0-4B11-9B86-48855C72605D}" type="pres">
      <dgm:prSet presAssocID="{DF0B775E-88B0-4C51-8385-7A3A31366AD7}" presName="sp" presStyleCnt="0"/>
      <dgm:spPr/>
    </dgm:pt>
    <dgm:pt modelId="{55B5CD71-4BD2-4643-B9FD-0F46CC61396E}" type="pres">
      <dgm:prSet presAssocID="{3A9C9D36-F3E7-465D-A079-91FC799E3800}" presName="linNode" presStyleCnt="0"/>
      <dgm:spPr/>
    </dgm:pt>
    <dgm:pt modelId="{725504D0-85CB-4A67-9E2F-55C2AB69E9FF}" type="pres">
      <dgm:prSet presAssocID="{3A9C9D36-F3E7-465D-A079-91FC799E3800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2049A20D-FD3C-445F-939D-15973FBBCFBD}" type="pres">
      <dgm:prSet presAssocID="{374F903D-BA90-4321-BF01-A2481F7D4418}" presName="sp" presStyleCnt="0"/>
      <dgm:spPr/>
    </dgm:pt>
    <dgm:pt modelId="{1B6A8D07-6BDF-4EC9-9CF6-54878432BD43}" type="pres">
      <dgm:prSet presAssocID="{D92EE488-13DF-4E9F-9375-7A2E2B532B7C}" presName="linNode" presStyleCnt="0"/>
      <dgm:spPr/>
    </dgm:pt>
    <dgm:pt modelId="{7AD0A54D-E7BB-4E74-8355-EDD091CC057A}" type="pres">
      <dgm:prSet presAssocID="{D92EE488-13DF-4E9F-9375-7A2E2B532B7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2E400E8E-1C6D-48ED-B2D5-6B9F734438B2}" type="pres">
      <dgm:prSet presAssocID="{0A668D9C-D23D-45F2-94FC-FB4D5DAC3304}" presName="sp" presStyleCnt="0"/>
      <dgm:spPr/>
    </dgm:pt>
    <dgm:pt modelId="{46AD93FA-A292-4214-ACB5-303DCC68A702}" type="pres">
      <dgm:prSet presAssocID="{610AEFFC-2E04-40C5-B1F2-0497783D59CD}" presName="linNode" presStyleCnt="0"/>
      <dgm:spPr/>
    </dgm:pt>
    <dgm:pt modelId="{D7815A26-1900-4E55-A14D-1D34FEF57E89}" type="pres">
      <dgm:prSet presAssocID="{610AEFFC-2E04-40C5-B1F2-0497783D59C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0915AD9-23EE-4EBF-B72C-13BEDCB0B1EA}" type="pres">
      <dgm:prSet presAssocID="{5A8788E8-3585-4D3B-B149-D5F35558D91C}" presName="sp" presStyleCnt="0"/>
      <dgm:spPr/>
    </dgm:pt>
    <dgm:pt modelId="{B34E26F0-90B1-4108-A9BE-AB68416C33DD}" type="pres">
      <dgm:prSet presAssocID="{01C3D898-46C6-4FDB-991C-EA0D4EF7E9FD}" presName="linNode" presStyleCnt="0"/>
      <dgm:spPr/>
    </dgm:pt>
    <dgm:pt modelId="{93B5AEB7-942F-4948-AF07-4305D88F487B}" type="pres">
      <dgm:prSet presAssocID="{01C3D898-46C6-4FDB-991C-EA0D4EF7E9FD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D765A112-24B1-49F0-8769-CA9A44DA38A6}" srcId="{3ACDBE8C-3B4C-4170-B0A8-F2088660E5B8}" destId="{D92EE488-13DF-4E9F-9375-7A2E2B532B7C}" srcOrd="5" destOrd="0" parTransId="{322B5D4C-2811-4AEB-9DB6-B63522192C6F}" sibTransId="{0A668D9C-D23D-45F2-94FC-FB4D5DAC3304}"/>
    <dgm:cxn modelId="{E681FD13-64D4-47B1-9D54-23DA87CA90D4}" srcId="{3ACDBE8C-3B4C-4170-B0A8-F2088660E5B8}" destId="{FEEBBAB9-673D-4446-9510-E04953EF4D68}" srcOrd="3" destOrd="0" parTransId="{13743373-B656-4AF3-8C9C-9BBEAE1ED449}" sibTransId="{DF0B775E-88B0-4C51-8385-7A3A31366AD7}"/>
    <dgm:cxn modelId="{A057EC1E-A111-4DFF-94FD-8FDB8C2FBD80}" srcId="{3ACDBE8C-3B4C-4170-B0A8-F2088660E5B8}" destId="{C4182F5F-052B-4F20-AC49-C31C1B53524C}" srcOrd="2" destOrd="0" parTransId="{18A5C908-92F9-4065-AE5A-64BE27394EE4}" sibTransId="{AED6F428-1217-4943-B2BF-B52899650C9A}"/>
    <dgm:cxn modelId="{EE6C5023-09E8-4D4F-BFCE-AD66235966DE}" type="presOf" srcId="{FEEBBAB9-673D-4446-9510-E04953EF4D68}" destId="{5B7D3436-3B2A-4905-AEF9-6CFC392FC060}" srcOrd="0" destOrd="0" presId="urn:microsoft.com/office/officeart/2005/8/layout/vList5"/>
    <dgm:cxn modelId="{A427103B-1E71-4BF1-8281-3D23F9F42CE0}" srcId="{3ACDBE8C-3B4C-4170-B0A8-F2088660E5B8}" destId="{4C7243B4-B6C8-4156-A3A0-BBCC187DF089}" srcOrd="1" destOrd="0" parTransId="{E385758D-13F0-4F8D-BB70-E69CD492F3BB}" sibTransId="{4A358298-6DCB-4422-A01A-BB5AFBCE951F}"/>
    <dgm:cxn modelId="{2B310065-E21F-43F2-87D1-D92D21C4FDE3}" srcId="{3ACDBE8C-3B4C-4170-B0A8-F2088660E5B8}" destId="{610AEFFC-2E04-40C5-B1F2-0497783D59CD}" srcOrd="6" destOrd="0" parTransId="{8830CF57-6FA3-4773-984D-CD46D3C057C0}" sibTransId="{5A8788E8-3585-4D3B-B149-D5F35558D91C}"/>
    <dgm:cxn modelId="{1B4D506E-573B-40C8-BF70-17441082C9E0}" type="presOf" srcId="{336111DB-1589-4788-BF73-1581E0176CB0}" destId="{79E1E22E-2529-4474-AA43-5F9C377C9629}" srcOrd="0" destOrd="0" presId="urn:microsoft.com/office/officeart/2005/8/layout/vList5"/>
    <dgm:cxn modelId="{FBC93750-950B-4569-AF7A-CDE83B4FA6E3}" srcId="{3ACDBE8C-3B4C-4170-B0A8-F2088660E5B8}" destId="{336111DB-1589-4788-BF73-1581E0176CB0}" srcOrd="0" destOrd="0" parTransId="{587E552E-558C-49FB-975E-675C84408F85}" sibTransId="{96BAB384-9CF8-404B-8A1C-DB223F605120}"/>
    <dgm:cxn modelId="{E982E954-1CCC-4A8E-B914-FDE290BBBA8E}" type="presOf" srcId="{D92EE488-13DF-4E9F-9375-7A2E2B532B7C}" destId="{7AD0A54D-E7BB-4E74-8355-EDD091CC057A}" srcOrd="0" destOrd="0" presId="urn:microsoft.com/office/officeart/2005/8/layout/vList5"/>
    <dgm:cxn modelId="{B70AEC74-79AC-4C29-ACA5-2570A84159F8}" type="presOf" srcId="{C4182F5F-052B-4F20-AC49-C31C1B53524C}" destId="{5595071B-8E48-4634-8042-4E54FA1C9EAD}" srcOrd="0" destOrd="0" presId="urn:microsoft.com/office/officeart/2005/8/layout/vList5"/>
    <dgm:cxn modelId="{8A23CA85-D723-4C90-8C57-556DE548097F}" type="presOf" srcId="{3A9C9D36-F3E7-465D-A079-91FC799E3800}" destId="{725504D0-85CB-4A67-9E2F-55C2AB69E9FF}" srcOrd="0" destOrd="0" presId="urn:microsoft.com/office/officeart/2005/8/layout/vList5"/>
    <dgm:cxn modelId="{FF222593-23B3-494C-A572-840786904E11}" type="presOf" srcId="{4C7243B4-B6C8-4156-A3A0-BBCC187DF089}" destId="{7261EEA7-7B70-46A1-BCE7-FA4400CE64FF}" srcOrd="0" destOrd="0" presId="urn:microsoft.com/office/officeart/2005/8/layout/vList5"/>
    <dgm:cxn modelId="{BCBE7798-B4D6-4E1C-AB9A-60CEB60A90E9}" srcId="{3ACDBE8C-3B4C-4170-B0A8-F2088660E5B8}" destId="{3A9C9D36-F3E7-465D-A079-91FC799E3800}" srcOrd="4" destOrd="0" parTransId="{C8E2EC0A-5CE9-45C8-B620-A5AF027EFB8E}" sibTransId="{374F903D-BA90-4321-BF01-A2481F7D4418}"/>
    <dgm:cxn modelId="{72B5799D-B8BF-4770-B40A-BEEF5C08B02C}" srcId="{3ACDBE8C-3B4C-4170-B0A8-F2088660E5B8}" destId="{01C3D898-46C6-4FDB-991C-EA0D4EF7E9FD}" srcOrd="7" destOrd="0" parTransId="{016A3883-EC1D-4C64-BC86-08BA969EAC7F}" sibTransId="{0FB971D3-BFF0-4239-9408-FCF72DCFA392}"/>
    <dgm:cxn modelId="{7DA72FBC-D8AB-4E4B-95D2-5CC4B6FD636A}" type="presOf" srcId="{3ACDBE8C-3B4C-4170-B0A8-F2088660E5B8}" destId="{F84D49CF-DC8E-4120-B924-E5662FFD00F3}" srcOrd="0" destOrd="0" presId="urn:microsoft.com/office/officeart/2005/8/layout/vList5"/>
    <dgm:cxn modelId="{8378B6DD-F536-419A-94A5-FEBDED98BBE2}" type="presOf" srcId="{610AEFFC-2E04-40C5-B1F2-0497783D59CD}" destId="{D7815A26-1900-4E55-A14D-1D34FEF57E89}" srcOrd="0" destOrd="0" presId="urn:microsoft.com/office/officeart/2005/8/layout/vList5"/>
    <dgm:cxn modelId="{6C93C5EC-A7DF-4BE3-B9A5-E46FECC667CA}" type="presOf" srcId="{01C3D898-46C6-4FDB-991C-EA0D4EF7E9FD}" destId="{93B5AEB7-942F-4948-AF07-4305D88F487B}" srcOrd="0" destOrd="0" presId="urn:microsoft.com/office/officeart/2005/8/layout/vList5"/>
    <dgm:cxn modelId="{2E17BAA4-22E4-4B3C-801E-681052227DDE}" type="presParOf" srcId="{F84D49CF-DC8E-4120-B924-E5662FFD00F3}" destId="{29A56CAC-F110-4F97-8204-3DA1F7AA8D44}" srcOrd="0" destOrd="0" presId="urn:microsoft.com/office/officeart/2005/8/layout/vList5"/>
    <dgm:cxn modelId="{D4DCD32F-DA53-49FD-8E3B-B542A93A7EFA}" type="presParOf" srcId="{29A56CAC-F110-4F97-8204-3DA1F7AA8D44}" destId="{79E1E22E-2529-4474-AA43-5F9C377C9629}" srcOrd="0" destOrd="0" presId="urn:microsoft.com/office/officeart/2005/8/layout/vList5"/>
    <dgm:cxn modelId="{88E118E4-37AE-46E3-8173-C2DE4854F080}" type="presParOf" srcId="{F84D49CF-DC8E-4120-B924-E5662FFD00F3}" destId="{A0758E51-EAF5-4CA6-9A26-8E2B02003865}" srcOrd="1" destOrd="0" presId="urn:microsoft.com/office/officeart/2005/8/layout/vList5"/>
    <dgm:cxn modelId="{17BB8334-24C7-4108-888A-04AF47FFA1B6}" type="presParOf" srcId="{F84D49CF-DC8E-4120-B924-E5662FFD00F3}" destId="{F0E55E86-B698-4D60-8052-86D2AB5B1976}" srcOrd="2" destOrd="0" presId="urn:microsoft.com/office/officeart/2005/8/layout/vList5"/>
    <dgm:cxn modelId="{B4F7F813-7B8F-4C27-8D8E-A9E36C8ADF6E}" type="presParOf" srcId="{F0E55E86-B698-4D60-8052-86D2AB5B1976}" destId="{7261EEA7-7B70-46A1-BCE7-FA4400CE64FF}" srcOrd="0" destOrd="0" presId="urn:microsoft.com/office/officeart/2005/8/layout/vList5"/>
    <dgm:cxn modelId="{8C8D324C-2260-45DE-9200-08585EB492B6}" type="presParOf" srcId="{F84D49CF-DC8E-4120-B924-E5662FFD00F3}" destId="{0A80A9E7-CD53-4CEC-8772-82AFF2C16A37}" srcOrd="3" destOrd="0" presId="urn:microsoft.com/office/officeart/2005/8/layout/vList5"/>
    <dgm:cxn modelId="{728A654F-BC26-41D6-915B-B7FDCAB43ED1}" type="presParOf" srcId="{F84D49CF-DC8E-4120-B924-E5662FFD00F3}" destId="{3D5AC685-FB72-41BF-A35A-86B918C510E6}" srcOrd="4" destOrd="0" presId="urn:microsoft.com/office/officeart/2005/8/layout/vList5"/>
    <dgm:cxn modelId="{1172A96C-B48F-4642-8C2B-E4914764053C}" type="presParOf" srcId="{3D5AC685-FB72-41BF-A35A-86B918C510E6}" destId="{5595071B-8E48-4634-8042-4E54FA1C9EAD}" srcOrd="0" destOrd="0" presId="urn:microsoft.com/office/officeart/2005/8/layout/vList5"/>
    <dgm:cxn modelId="{F2057425-837C-4AE5-9987-0CECAC4E0163}" type="presParOf" srcId="{F84D49CF-DC8E-4120-B924-E5662FFD00F3}" destId="{D04742CF-F2C8-4B98-8B7D-9B263D39119F}" srcOrd="5" destOrd="0" presId="urn:microsoft.com/office/officeart/2005/8/layout/vList5"/>
    <dgm:cxn modelId="{F92707AE-067C-47D5-ACC9-89D42131CE9C}" type="presParOf" srcId="{F84D49CF-DC8E-4120-B924-E5662FFD00F3}" destId="{E88C1D7A-3903-4909-BEE3-7BB4C831BBFA}" srcOrd="6" destOrd="0" presId="urn:microsoft.com/office/officeart/2005/8/layout/vList5"/>
    <dgm:cxn modelId="{87DAACF4-5EAB-4211-B58D-1667A3ADF20B}" type="presParOf" srcId="{E88C1D7A-3903-4909-BEE3-7BB4C831BBFA}" destId="{5B7D3436-3B2A-4905-AEF9-6CFC392FC060}" srcOrd="0" destOrd="0" presId="urn:microsoft.com/office/officeart/2005/8/layout/vList5"/>
    <dgm:cxn modelId="{BE543C27-7BF8-4930-9ADB-930463CA1D31}" type="presParOf" srcId="{F84D49CF-DC8E-4120-B924-E5662FFD00F3}" destId="{29EFF98D-A6F0-4B11-9B86-48855C72605D}" srcOrd="7" destOrd="0" presId="urn:microsoft.com/office/officeart/2005/8/layout/vList5"/>
    <dgm:cxn modelId="{E553BA0B-CA0E-47DC-A2B1-9208F3F66FBA}" type="presParOf" srcId="{F84D49CF-DC8E-4120-B924-E5662FFD00F3}" destId="{55B5CD71-4BD2-4643-B9FD-0F46CC61396E}" srcOrd="8" destOrd="0" presId="urn:microsoft.com/office/officeart/2005/8/layout/vList5"/>
    <dgm:cxn modelId="{90314D19-1F6D-4422-B5CF-7BD45252F9C7}" type="presParOf" srcId="{55B5CD71-4BD2-4643-B9FD-0F46CC61396E}" destId="{725504D0-85CB-4A67-9E2F-55C2AB69E9FF}" srcOrd="0" destOrd="0" presId="urn:microsoft.com/office/officeart/2005/8/layout/vList5"/>
    <dgm:cxn modelId="{9EFE774A-B5E8-4F0F-AC0F-7E416D3BA39D}" type="presParOf" srcId="{F84D49CF-DC8E-4120-B924-E5662FFD00F3}" destId="{2049A20D-FD3C-445F-939D-15973FBBCFBD}" srcOrd="9" destOrd="0" presId="urn:microsoft.com/office/officeart/2005/8/layout/vList5"/>
    <dgm:cxn modelId="{4E6E3875-CFE9-433A-B224-EDC3CE30C0EC}" type="presParOf" srcId="{F84D49CF-DC8E-4120-B924-E5662FFD00F3}" destId="{1B6A8D07-6BDF-4EC9-9CF6-54878432BD43}" srcOrd="10" destOrd="0" presId="urn:microsoft.com/office/officeart/2005/8/layout/vList5"/>
    <dgm:cxn modelId="{2F60FD01-3860-4F8B-AABE-2CDBB55640CA}" type="presParOf" srcId="{1B6A8D07-6BDF-4EC9-9CF6-54878432BD43}" destId="{7AD0A54D-E7BB-4E74-8355-EDD091CC057A}" srcOrd="0" destOrd="0" presId="urn:microsoft.com/office/officeart/2005/8/layout/vList5"/>
    <dgm:cxn modelId="{301EC33D-DD49-4D01-B978-AD5DF3D24562}" type="presParOf" srcId="{F84D49CF-DC8E-4120-B924-E5662FFD00F3}" destId="{2E400E8E-1C6D-48ED-B2D5-6B9F734438B2}" srcOrd="11" destOrd="0" presId="urn:microsoft.com/office/officeart/2005/8/layout/vList5"/>
    <dgm:cxn modelId="{8B82E03D-5E7B-4BFE-ABE0-FC65A97F2985}" type="presParOf" srcId="{F84D49CF-DC8E-4120-B924-E5662FFD00F3}" destId="{46AD93FA-A292-4214-ACB5-303DCC68A702}" srcOrd="12" destOrd="0" presId="urn:microsoft.com/office/officeart/2005/8/layout/vList5"/>
    <dgm:cxn modelId="{E6B3C097-C33D-4A53-B6C0-0632F9C7D446}" type="presParOf" srcId="{46AD93FA-A292-4214-ACB5-303DCC68A702}" destId="{D7815A26-1900-4E55-A14D-1D34FEF57E89}" srcOrd="0" destOrd="0" presId="urn:microsoft.com/office/officeart/2005/8/layout/vList5"/>
    <dgm:cxn modelId="{5F969297-B37B-4726-97A0-C427F4CFC6C2}" type="presParOf" srcId="{F84D49CF-DC8E-4120-B924-E5662FFD00F3}" destId="{90915AD9-23EE-4EBF-B72C-13BEDCB0B1EA}" srcOrd="13" destOrd="0" presId="urn:microsoft.com/office/officeart/2005/8/layout/vList5"/>
    <dgm:cxn modelId="{B4709EFA-C7C3-4064-A8B1-0097013DCC6E}" type="presParOf" srcId="{F84D49CF-DC8E-4120-B924-E5662FFD00F3}" destId="{B34E26F0-90B1-4108-A9BE-AB68416C33DD}" srcOrd="14" destOrd="0" presId="urn:microsoft.com/office/officeart/2005/8/layout/vList5"/>
    <dgm:cxn modelId="{C0CEAF39-B61A-4372-BC45-9C9BE43DCA1A}" type="presParOf" srcId="{B34E26F0-90B1-4108-A9BE-AB68416C33DD}" destId="{93B5AEB7-942F-4948-AF07-4305D88F48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CB912-1C06-418A-B231-FD9C77CAD2D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04783E-77CE-490A-9928-E23BC52923DE}">
      <dgm:prSet/>
      <dgm:spPr/>
      <dgm:t>
        <a:bodyPr/>
        <a:lstStyle/>
        <a:p>
          <a:r>
            <a:rPr lang="ar-SA"/>
            <a:t>الهواتف الذكية</a:t>
          </a:r>
          <a:endParaRPr lang="en-US"/>
        </a:p>
      </dgm:t>
    </dgm:pt>
    <dgm:pt modelId="{91723227-AB24-40F2-AEBE-1238BEC645C7}" type="parTrans" cxnId="{203BCA8B-8CC9-48D2-A921-9BBFC4FB94B4}">
      <dgm:prSet/>
      <dgm:spPr/>
      <dgm:t>
        <a:bodyPr/>
        <a:lstStyle/>
        <a:p>
          <a:endParaRPr lang="en-US"/>
        </a:p>
      </dgm:t>
    </dgm:pt>
    <dgm:pt modelId="{334B64D7-A504-43A6-ADE2-D7743D2532FD}" type="sibTrans" cxnId="{203BCA8B-8CC9-48D2-A921-9BBFC4FB94B4}">
      <dgm:prSet/>
      <dgm:spPr/>
      <dgm:t>
        <a:bodyPr/>
        <a:lstStyle/>
        <a:p>
          <a:endParaRPr lang="en-US"/>
        </a:p>
      </dgm:t>
    </dgm:pt>
    <dgm:pt modelId="{DCC7F4DA-6FC4-4AAB-AB9D-DC150F3237B0}">
      <dgm:prSet/>
      <dgm:spPr/>
      <dgm:t>
        <a:bodyPr/>
        <a:lstStyle/>
        <a:p>
          <a:r>
            <a:rPr lang="ar-SA"/>
            <a:t>الاجهزة اللوحية</a:t>
          </a:r>
          <a:endParaRPr lang="en-US"/>
        </a:p>
      </dgm:t>
    </dgm:pt>
    <dgm:pt modelId="{2D70E882-F94B-461A-B48A-95DF0F545D69}" type="parTrans" cxnId="{4EAB35B8-8DCC-4833-AB31-592A1FBB0AEF}">
      <dgm:prSet/>
      <dgm:spPr/>
      <dgm:t>
        <a:bodyPr/>
        <a:lstStyle/>
        <a:p>
          <a:endParaRPr lang="en-US"/>
        </a:p>
      </dgm:t>
    </dgm:pt>
    <dgm:pt modelId="{0E83CD40-1225-43F1-8633-BB8236606FBA}" type="sibTrans" cxnId="{4EAB35B8-8DCC-4833-AB31-592A1FBB0AEF}">
      <dgm:prSet/>
      <dgm:spPr/>
      <dgm:t>
        <a:bodyPr/>
        <a:lstStyle/>
        <a:p>
          <a:endParaRPr lang="en-US"/>
        </a:p>
      </dgm:t>
    </dgm:pt>
    <dgm:pt modelId="{B36B8CBF-2FBF-40AE-8CB3-FDFE64536319}">
      <dgm:prSet/>
      <dgm:spPr/>
      <dgm:t>
        <a:bodyPr/>
        <a:lstStyle/>
        <a:p>
          <a:r>
            <a:rPr lang="ar-SA"/>
            <a:t>أجهزة القراءة الإلكترونية</a:t>
          </a:r>
          <a:endParaRPr lang="en-US"/>
        </a:p>
      </dgm:t>
    </dgm:pt>
    <dgm:pt modelId="{0BD43D45-8D6C-4854-969C-C8A40681F375}" type="parTrans" cxnId="{95F006EA-5B85-4CF9-B474-87AF8B37954F}">
      <dgm:prSet/>
      <dgm:spPr/>
      <dgm:t>
        <a:bodyPr/>
        <a:lstStyle/>
        <a:p>
          <a:endParaRPr lang="en-US"/>
        </a:p>
      </dgm:t>
    </dgm:pt>
    <dgm:pt modelId="{F8E9961A-C7E8-4E78-A55D-54B89CE75CDD}" type="sibTrans" cxnId="{95F006EA-5B85-4CF9-B474-87AF8B37954F}">
      <dgm:prSet/>
      <dgm:spPr/>
      <dgm:t>
        <a:bodyPr/>
        <a:lstStyle/>
        <a:p>
          <a:endParaRPr lang="en-US"/>
        </a:p>
      </dgm:t>
    </dgm:pt>
    <dgm:pt modelId="{F030BD1D-63B9-4143-AFD8-B7BCC1346B17}">
      <dgm:prSet/>
      <dgm:spPr/>
      <dgm:t>
        <a:bodyPr/>
        <a:lstStyle/>
        <a:p>
          <a:r>
            <a:rPr lang="ar-SA"/>
            <a:t>تلفزيونات الإنترنت</a:t>
          </a:r>
          <a:endParaRPr lang="en-US"/>
        </a:p>
      </dgm:t>
    </dgm:pt>
    <dgm:pt modelId="{C1BED2F1-30E0-486D-A2F6-68A6D9C30027}" type="parTrans" cxnId="{3AAEA4E3-C849-4DC8-B650-CC7EEAB7EB0C}">
      <dgm:prSet/>
      <dgm:spPr/>
      <dgm:t>
        <a:bodyPr/>
        <a:lstStyle/>
        <a:p>
          <a:endParaRPr lang="en-US"/>
        </a:p>
      </dgm:t>
    </dgm:pt>
    <dgm:pt modelId="{67106139-6A0D-474E-813E-A29504972BEB}" type="sibTrans" cxnId="{3AAEA4E3-C849-4DC8-B650-CC7EEAB7EB0C}">
      <dgm:prSet/>
      <dgm:spPr/>
      <dgm:t>
        <a:bodyPr/>
        <a:lstStyle/>
        <a:p>
          <a:endParaRPr lang="en-US"/>
        </a:p>
      </dgm:t>
    </dgm:pt>
    <dgm:pt modelId="{57C259A2-6121-4832-845C-5A82A1AA93A4}">
      <dgm:prSet/>
      <dgm:spPr/>
      <dgm:t>
        <a:bodyPr/>
        <a:lstStyle/>
        <a:p>
          <a:r>
            <a:rPr lang="ar-SA"/>
            <a:t>السيارات</a:t>
          </a:r>
          <a:endParaRPr lang="en-US"/>
        </a:p>
      </dgm:t>
    </dgm:pt>
    <dgm:pt modelId="{6A2FD0B4-11CD-4F20-B60C-83AD8E8AA431}" type="parTrans" cxnId="{02F1389C-9513-4FDD-8139-2E3F85C1E3DF}">
      <dgm:prSet/>
      <dgm:spPr/>
      <dgm:t>
        <a:bodyPr/>
        <a:lstStyle/>
        <a:p>
          <a:endParaRPr lang="en-US"/>
        </a:p>
      </dgm:t>
    </dgm:pt>
    <dgm:pt modelId="{2ABAAA0B-FD5E-4D4B-AA73-1BFC89913E80}" type="sibTrans" cxnId="{02F1389C-9513-4FDD-8139-2E3F85C1E3DF}">
      <dgm:prSet/>
      <dgm:spPr/>
      <dgm:t>
        <a:bodyPr/>
        <a:lstStyle/>
        <a:p>
          <a:endParaRPr lang="en-US"/>
        </a:p>
      </dgm:t>
    </dgm:pt>
    <dgm:pt modelId="{B59C49F8-3DAA-47A5-BF4B-C392CC37E0F9}">
      <dgm:prSet/>
      <dgm:spPr/>
      <dgm:t>
        <a:bodyPr/>
        <a:lstStyle/>
        <a:p>
          <a:r>
            <a:rPr lang="ar-SA"/>
            <a:t>ساعات ذكية</a:t>
          </a:r>
          <a:endParaRPr lang="en-US"/>
        </a:p>
      </dgm:t>
    </dgm:pt>
    <dgm:pt modelId="{3DA560E8-58DF-4D7E-B482-136D8009BAE8}" type="parTrans" cxnId="{0B89900E-AA00-4E6B-8FB3-331040105EB3}">
      <dgm:prSet/>
      <dgm:spPr/>
      <dgm:t>
        <a:bodyPr/>
        <a:lstStyle/>
        <a:p>
          <a:endParaRPr lang="en-US"/>
        </a:p>
      </dgm:t>
    </dgm:pt>
    <dgm:pt modelId="{CD954C22-E250-4173-BBE6-D9B49D7FF6C2}" type="sibTrans" cxnId="{0B89900E-AA00-4E6B-8FB3-331040105EB3}">
      <dgm:prSet/>
      <dgm:spPr/>
      <dgm:t>
        <a:bodyPr/>
        <a:lstStyle/>
        <a:p>
          <a:endParaRPr lang="en-US"/>
        </a:p>
      </dgm:t>
    </dgm:pt>
    <dgm:pt modelId="{06BFAAD7-94E8-4053-9D67-12E606E9BA56}" type="pres">
      <dgm:prSet presAssocID="{1FECB912-1C06-418A-B231-FD9C77CAD2DF}" presName="linear" presStyleCnt="0">
        <dgm:presLayoutVars>
          <dgm:dir/>
          <dgm:animLvl val="lvl"/>
          <dgm:resizeHandles val="exact"/>
        </dgm:presLayoutVars>
      </dgm:prSet>
      <dgm:spPr/>
    </dgm:pt>
    <dgm:pt modelId="{8BE711AA-038D-4E8E-9113-84E2A8504AE0}" type="pres">
      <dgm:prSet presAssocID="{8D04783E-77CE-490A-9928-E23BC52923DE}" presName="parentLin" presStyleCnt="0"/>
      <dgm:spPr/>
    </dgm:pt>
    <dgm:pt modelId="{4CD57556-F7CB-43C7-974C-54EC5C6FA85B}" type="pres">
      <dgm:prSet presAssocID="{8D04783E-77CE-490A-9928-E23BC52923DE}" presName="parentLeftMargin" presStyleLbl="node1" presStyleIdx="0" presStyleCnt="6"/>
      <dgm:spPr/>
    </dgm:pt>
    <dgm:pt modelId="{43EC3D72-5639-48BC-B943-E7F3ABB2D462}" type="pres">
      <dgm:prSet presAssocID="{8D04783E-77CE-490A-9928-E23BC52923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1858E9-52B5-40BC-B0BF-184D61A36B14}" type="pres">
      <dgm:prSet presAssocID="{8D04783E-77CE-490A-9928-E23BC52923DE}" presName="negativeSpace" presStyleCnt="0"/>
      <dgm:spPr/>
    </dgm:pt>
    <dgm:pt modelId="{68F3D5B1-3D3E-4831-86FD-548B551C4387}" type="pres">
      <dgm:prSet presAssocID="{8D04783E-77CE-490A-9928-E23BC52923DE}" presName="childText" presStyleLbl="conFgAcc1" presStyleIdx="0" presStyleCnt="6">
        <dgm:presLayoutVars>
          <dgm:bulletEnabled val="1"/>
        </dgm:presLayoutVars>
      </dgm:prSet>
      <dgm:spPr/>
    </dgm:pt>
    <dgm:pt modelId="{C49B92AE-1988-48DA-A700-74F22DB69006}" type="pres">
      <dgm:prSet presAssocID="{334B64D7-A504-43A6-ADE2-D7743D2532FD}" presName="spaceBetweenRectangles" presStyleCnt="0"/>
      <dgm:spPr/>
    </dgm:pt>
    <dgm:pt modelId="{5A93E70D-C6D1-4189-AF43-176FE5830425}" type="pres">
      <dgm:prSet presAssocID="{DCC7F4DA-6FC4-4AAB-AB9D-DC150F3237B0}" presName="parentLin" presStyleCnt="0"/>
      <dgm:spPr/>
    </dgm:pt>
    <dgm:pt modelId="{201D4C9F-C194-4DDB-9641-B4081C0C1FE5}" type="pres">
      <dgm:prSet presAssocID="{DCC7F4DA-6FC4-4AAB-AB9D-DC150F3237B0}" presName="parentLeftMargin" presStyleLbl="node1" presStyleIdx="0" presStyleCnt="6"/>
      <dgm:spPr/>
    </dgm:pt>
    <dgm:pt modelId="{59B5300E-ABA7-46AA-A5F2-667B4971EA30}" type="pres">
      <dgm:prSet presAssocID="{DCC7F4DA-6FC4-4AAB-AB9D-DC150F3237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CE054D7-41B6-4A76-BC0D-72868A69A4C7}" type="pres">
      <dgm:prSet presAssocID="{DCC7F4DA-6FC4-4AAB-AB9D-DC150F3237B0}" presName="negativeSpace" presStyleCnt="0"/>
      <dgm:spPr/>
    </dgm:pt>
    <dgm:pt modelId="{B9FCAEE1-A6BB-4EF4-B826-EF829949E855}" type="pres">
      <dgm:prSet presAssocID="{DCC7F4DA-6FC4-4AAB-AB9D-DC150F3237B0}" presName="childText" presStyleLbl="conFgAcc1" presStyleIdx="1" presStyleCnt="6">
        <dgm:presLayoutVars>
          <dgm:bulletEnabled val="1"/>
        </dgm:presLayoutVars>
      </dgm:prSet>
      <dgm:spPr/>
    </dgm:pt>
    <dgm:pt modelId="{9F2C3971-AF0A-4551-8FBB-EAE32C9499B0}" type="pres">
      <dgm:prSet presAssocID="{0E83CD40-1225-43F1-8633-BB8236606FBA}" presName="spaceBetweenRectangles" presStyleCnt="0"/>
      <dgm:spPr/>
    </dgm:pt>
    <dgm:pt modelId="{2C61D5FE-E82F-4006-9098-19859A8711CA}" type="pres">
      <dgm:prSet presAssocID="{B36B8CBF-2FBF-40AE-8CB3-FDFE64536319}" presName="parentLin" presStyleCnt="0"/>
      <dgm:spPr/>
    </dgm:pt>
    <dgm:pt modelId="{B204B3F5-F3CD-4143-80A6-B82D29D3094C}" type="pres">
      <dgm:prSet presAssocID="{B36B8CBF-2FBF-40AE-8CB3-FDFE64536319}" presName="parentLeftMargin" presStyleLbl="node1" presStyleIdx="1" presStyleCnt="6"/>
      <dgm:spPr/>
    </dgm:pt>
    <dgm:pt modelId="{FBFBED6F-EF99-4642-8F39-BA94E62C13F8}" type="pres">
      <dgm:prSet presAssocID="{B36B8CBF-2FBF-40AE-8CB3-FDFE6453631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2E15E9-239A-43AF-80BB-8FDFB2254CCD}" type="pres">
      <dgm:prSet presAssocID="{B36B8CBF-2FBF-40AE-8CB3-FDFE64536319}" presName="negativeSpace" presStyleCnt="0"/>
      <dgm:spPr/>
    </dgm:pt>
    <dgm:pt modelId="{23149872-2D57-4821-8055-B36B2D5B85D8}" type="pres">
      <dgm:prSet presAssocID="{B36B8CBF-2FBF-40AE-8CB3-FDFE64536319}" presName="childText" presStyleLbl="conFgAcc1" presStyleIdx="2" presStyleCnt="6">
        <dgm:presLayoutVars>
          <dgm:bulletEnabled val="1"/>
        </dgm:presLayoutVars>
      </dgm:prSet>
      <dgm:spPr/>
    </dgm:pt>
    <dgm:pt modelId="{07F00A4C-411F-4BE0-856E-FFDCF3B4C639}" type="pres">
      <dgm:prSet presAssocID="{F8E9961A-C7E8-4E78-A55D-54B89CE75CDD}" presName="spaceBetweenRectangles" presStyleCnt="0"/>
      <dgm:spPr/>
    </dgm:pt>
    <dgm:pt modelId="{6224075D-943B-4B27-A5A2-233065F89396}" type="pres">
      <dgm:prSet presAssocID="{F030BD1D-63B9-4143-AFD8-B7BCC1346B17}" presName="parentLin" presStyleCnt="0"/>
      <dgm:spPr/>
    </dgm:pt>
    <dgm:pt modelId="{F153004E-9E4F-46E0-9C68-5DE829B96AD6}" type="pres">
      <dgm:prSet presAssocID="{F030BD1D-63B9-4143-AFD8-B7BCC1346B17}" presName="parentLeftMargin" presStyleLbl="node1" presStyleIdx="2" presStyleCnt="6"/>
      <dgm:spPr/>
    </dgm:pt>
    <dgm:pt modelId="{DA25C303-9B58-47C4-AF56-5CB4079E476E}" type="pres">
      <dgm:prSet presAssocID="{F030BD1D-63B9-4143-AFD8-B7BCC1346B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C787EC-1E2D-49A1-B9FA-4BDD0DAA7F9B}" type="pres">
      <dgm:prSet presAssocID="{F030BD1D-63B9-4143-AFD8-B7BCC1346B17}" presName="negativeSpace" presStyleCnt="0"/>
      <dgm:spPr/>
    </dgm:pt>
    <dgm:pt modelId="{4C2475BB-684C-4F86-9E46-D5D34CA1D2F0}" type="pres">
      <dgm:prSet presAssocID="{F030BD1D-63B9-4143-AFD8-B7BCC1346B17}" presName="childText" presStyleLbl="conFgAcc1" presStyleIdx="3" presStyleCnt="6">
        <dgm:presLayoutVars>
          <dgm:bulletEnabled val="1"/>
        </dgm:presLayoutVars>
      </dgm:prSet>
      <dgm:spPr/>
    </dgm:pt>
    <dgm:pt modelId="{61A2ED84-A73F-4A0E-9850-6ED27A50E60B}" type="pres">
      <dgm:prSet presAssocID="{67106139-6A0D-474E-813E-A29504972BEB}" presName="spaceBetweenRectangles" presStyleCnt="0"/>
      <dgm:spPr/>
    </dgm:pt>
    <dgm:pt modelId="{9E483BA7-A2BE-4BB5-96B9-BE961F404689}" type="pres">
      <dgm:prSet presAssocID="{57C259A2-6121-4832-845C-5A82A1AA93A4}" presName="parentLin" presStyleCnt="0"/>
      <dgm:spPr/>
    </dgm:pt>
    <dgm:pt modelId="{DB80419D-7B4F-4C53-A035-59A7F685C978}" type="pres">
      <dgm:prSet presAssocID="{57C259A2-6121-4832-845C-5A82A1AA93A4}" presName="parentLeftMargin" presStyleLbl="node1" presStyleIdx="3" presStyleCnt="6"/>
      <dgm:spPr/>
    </dgm:pt>
    <dgm:pt modelId="{C1A3BDF9-9FC1-4F9A-A09B-69AD8AE17D29}" type="pres">
      <dgm:prSet presAssocID="{57C259A2-6121-4832-845C-5A82A1AA93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F89A6C4-FD00-49AC-A636-8C5B5EF2506E}" type="pres">
      <dgm:prSet presAssocID="{57C259A2-6121-4832-845C-5A82A1AA93A4}" presName="negativeSpace" presStyleCnt="0"/>
      <dgm:spPr/>
    </dgm:pt>
    <dgm:pt modelId="{C27C72B9-E568-4AD3-9E1C-B019483DD568}" type="pres">
      <dgm:prSet presAssocID="{57C259A2-6121-4832-845C-5A82A1AA93A4}" presName="childText" presStyleLbl="conFgAcc1" presStyleIdx="4" presStyleCnt="6">
        <dgm:presLayoutVars>
          <dgm:bulletEnabled val="1"/>
        </dgm:presLayoutVars>
      </dgm:prSet>
      <dgm:spPr/>
    </dgm:pt>
    <dgm:pt modelId="{A9A3024E-896D-4F18-8EBC-248E692DC2C2}" type="pres">
      <dgm:prSet presAssocID="{2ABAAA0B-FD5E-4D4B-AA73-1BFC89913E80}" presName="spaceBetweenRectangles" presStyleCnt="0"/>
      <dgm:spPr/>
    </dgm:pt>
    <dgm:pt modelId="{7C92C9FF-D2AC-4794-83C4-906D92C5F9A8}" type="pres">
      <dgm:prSet presAssocID="{B59C49F8-3DAA-47A5-BF4B-C392CC37E0F9}" presName="parentLin" presStyleCnt="0"/>
      <dgm:spPr/>
    </dgm:pt>
    <dgm:pt modelId="{BF6B724C-C6A8-4E0D-9CCD-40B117E5B4A4}" type="pres">
      <dgm:prSet presAssocID="{B59C49F8-3DAA-47A5-BF4B-C392CC37E0F9}" presName="parentLeftMargin" presStyleLbl="node1" presStyleIdx="4" presStyleCnt="6"/>
      <dgm:spPr/>
    </dgm:pt>
    <dgm:pt modelId="{776901A7-A5D9-457D-974B-6ECF7C211265}" type="pres">
      <dgm:prSet presAssocID="{B59C49F8-3DAA-47A5-BF4B-C392CC37E0F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C0B5944-440C-46DE-A11F-B40729E90F32}" type="pres">
      <dgm:prSet presAssocID="{B59C49F8-3DAA-47A5-BF4B-C392CC37E0F9}" presName="negativeSpace" presStyleCnt="0"/>
      <dgm:spPr/>
    </dgm:pt>
    <dgm:pt modelId="{DBC190F5-8512-44F3-B55F-06C9BD14F698}" type="pres">
      <dgm:prSet presAssocID="{B59C49F8-3DAA-47A5-BF4B-C392CC37E0F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488A30D-3352-4C94-8430-5C2BA3D07466}" type="presOf" srcId="{57C259A2-6121-4832-845C-5A82A1AA93A4}" destId="{DB80419D-7B4F-4C53-A035-59A7F685C978}" srcOrd="0" destOrd="0" presId="urn:microsoft.com/office/officeart/2005/8/layout/list1"/>
    <dgm:cxn modelId="{0B89900E-AA00-4E6B-8FB3-331040105EB3}" srcId="{1FECB912-1C06-418A-B231-FD9C77CAD2DF}" destId="{B59C49F8-3DAA-47A5-BF4B-C392CC37E0F9}" srcOrd="5" destOrd="0" parTransId="{3DA560E8-58DF-4D7E-B482-136D8009BAE8}" sibTransId="{CD954C22-E250-4173-BBE6-D9B49D7FF6C2}"/>
    <dgm:cxn modelId="{30749422-9738-42D3-84BC-35C4D5460FA8}" type="presOf" srcId="{1FECB912-1C06-418A-B231-FD9C77CAD2DF}" destId="{06BFAAD7-94E8-4053-9D67-12E606E9BA56}" srcOrd="0" destOrd="0" presId="urn:microsoft.com/office/officeart/2005/8/layout/list1"/>
    <dgm:cxn modelId="{6257C229-346E-4DA9-AC9E-E5B48C3BB9CF}" type="presOf" srcId="{B36B8CBF-2FBF-40AE-8CB3-FDFE64536319}" destId="{B204B3F5-F3CD-4143-80A6-B82D29D3094C}" srcOrd="0" destOrd="0" presId="urn:microsoft.com/office/officeart/2005/8/layout/list1"/>
    <dgm:cxn modelId="{ABCE005B-659B-41FE-BDB2-DB2C083402AB}" type="presOf" srcId="{F030BD1D-63B9-4143-AFD8-B7BCC1346B17}" destId="{DA25C303-9B58-47C4-AF56-5CB4079E476E}" srcOrd="1" destOrd="0" presId="urn:microsoft.com/office/officeart/2005/8/layout/list1"/>
    <dgm:cxn modelId="{A4BC3441-EBA3-4DFB-9325-7342F44B4E7A}" type="presOf" srcId="{B59C49F8-3DAA-47A5-BF4B-C392CC37E0F9}" destId="{776901A7-A5D9-457D-974B-6ECF7C211265}" srcOrd="1" destOrd="0" presId="urn:microsoft.com/office/officeart/2005/8/layout/list1"/>
    <dgm:cxn modelId="{3C175571-D2A9-46CB-A7B4-4AAE912E224E}" type="presOf" srcId="{B59C49F8-3DAA-47A5-BF4B-C392CC37E0F9}" destId="{BF6B724C-C6A8-4E0D-9CCD-40B117E5B4A4}" srcOrd="0" destOrd="0" presId="urn:microsoft.com/office/officeart/2005/8/layout/list1"/>
    <dgm:cxn modelId="{0F453E8A-13A2-4F75-ADB7-C56A2CDFFB58}" type="presOf" srcId="{B36B8CBF-2FBF-40AE-8CB3-FDFE64536319}" destId="{FBFBED6F-EF99-4642-8F39-BA94E62C13F8}" srcOrd="1" destOrd="0" presId="urn:microsoft.com/office/officeart/2005/8/layout/list1"/>
    <dgm:cxn modelId="{203BCA8B-8CC9-48D2-A921-9BBFC4FB94B4}" srcId="{1FECB912-1C06-418A-B231-FD9C77CAD2DF}" destId="{8D04783E-77CE-490A-9928-E23BC52923DE}" srcOrd="0" destOrd="0" parTransId="{91723227-AB24-40F2-AEBE-1238BEC645C7}" sibTransId="{334B64D7-A504-43A6-ADE2-D7743D2532FD}"/>
    <dgm:cxn modelId="{6DC13F95-BFBC-4CAE-9DD0-D64B52EB5B54}" type="presOf" srcId="{F030BD1D-63B9-4143-AFD8-B7BCC1346B17}" destId="{F153004E-9E4F-46E0-9C68-5DE829B96AD6}" srcOrd="0" destOrd="0" presId="urn:microsoft.com/office/officeart/2005/8/layout/list1"/>
    <dgm:cxn modelId="{02F1389C-9513-4FDD-8139-2E3F85C1E3DF}" srcId="{1FECB912-1C06-418A-B231-FD9C77CAD2DF}" destId="{57C259A2-6121-4832-845C-5A82A1AA93A4}" srcOrd="4" destOrd="0" parTransId="{6A2FD0B4-11CD-4F20-B60C-83AD8E8AA431}" sibTransId="{2ABAAA0B-FD5E-4D4B-AA73-1BFC89913E80}"/>
    <dgm:cxn modelId="{F52C27AB-9DCE-4486-92BA-F541585CABA2}" type="presOf" srcId="{57C259A2-6121-4832-845C-5A82A1AA93A4}" destId="{C1A3BDF9-9FC1-4F9A-A09B-69AD8AE17D29}" srcOrd="1" destOrd="0" presId="urn:microsoft.com/office/officeart/2005/8/layout/list1"/>
    <dgm:cxn modelId="{277E07AE-EA45-48CD-8EE8-2BF690D57701}" type="presOf" srcId="{DCC7F4DA-6FC4-4AAB-AB9D-DC150F3237B0}" destId="{201D4C9F-C194-4DDB-9641-B4081C0C1FE5}" srcOrd="0" destOrd="0" presId="urn:microsoft.com/office/officeart/2005/8/layout/list1"/>
    <dgm:cxn modelId="{4EAB35B8-8DCC-4833-AB31-592A1FBB0AEF}" srcId="{1FECB912-1C06-418A-B231-FD9C77CAD2DF}" destId="{DCC7F4DA-6FC4-4AAB-AB9D-DC150F3237B0}" srcOrd="1" destOrd="0" parTransId="{2D70E882-F94B-461A-B48A-95DF0F545D69}" sibTransId="{0E83CD40-1225-43F1-8633-BB8236606FBA}"/>
    <dgm:cxn modelId="{F99209BD-8267-4694-AE9B-86FF34C54132}" type="presOf" srcId="{8D04783E-77CE-490A-9928-E23BC52923DE}" destId="{43EC3D72-5639-48BC-B943-E7F3ABB2D462}" srcOrd="1" destOrd="0" presId="urn:microsoft.com/office/officeart/2005/8/layout/list1"/>
    <dgm:cxn modelId="{A0F32EBD-BF66-4659-9BF1-C907D57BE16D}" type="presOf" srcId="{DCC7F4DA-6FC4-4AAB-AB9D-DC150F3237B0}" destId="{59B5300E-ABA7-46AA-A5F2-667B4971EA30}" srcOrd="1" destOrd="0" presId="urn:microsoft.com/office/officeart/2005/8/layout/list1"/>
    <dgm:cxn modelId="{21C045D5-0CDE-403A-BC36-6893D8BED2AB}" type="presOf" srcId="{8D04783E-77CE-490A-9928-E23BC52923DE}" destId="{4CD57556-F7CB-43C7-974C-54EC5C6FA85B}" srcOrd="0" destOrd="0" presId="urn:microsoft.com/office/officeart/2005/8/layout/list1"/>
    <dgm:cxn modelId="{3AAEA4E3-C849-4DC8-B650-CC7EEAB7EB0C}" srcId="{1FECB912-1C06-418A-B231-FD9C77CAD2DF}" destId="{F030BD1D-63B9-4143-AFD8-B7BCC1346B17}" srcOrd="3" destOrd="0" parTransId="{C1BED2F1-30E0-486D-A2F6-68A6D9C30027}" sibTransId="{67106139-6A0D-474E-813E-A29504972BEB}"/>
    <dgm:cxn modelId="{95F006EA-5B85-4CF9-B474-87AF8B37954F}" srcId="{1FECB912-1C06-418A-B231-FD9C77CAD2DF}" destId="{B36B8CBF-2FBF-40AE-8CB3-FDFE64536319}" srcOrd="2" destOrd="0" parTransId="{0BD43D45-8D6C-4854-969C-C8A40681F375}" sibTransId="{F8E9961A-C7E8-4E78-A55D-54B89CE75CDD}"/>
    <dgm:cxn modelId="{C1CD754B-37D1-4EA1-B87D-88825DB39DB3}" type="presParOf" srcId="{06BFAAD7-94E8-4053-9D67-12E606E9BA56}" destId="{8BE711AA-038D-4E8E-9113-84E2A8504AE0}" srcOrd="0" destOrd="0" presId="urn:microsoft.com/office/officeart/2005/8/layout/list1"/>
    <dgm:cxn modelId="{E208D1DE-7D99-46F9-A966-FA40D72CF7E3}" type="presParOf" srcId="{8BE711AA-038D-4E8E-9113-84E2A8504AE0}" destId="{4CD57556-F7CB-43C7-974C-54EC5C6FA85B}" srcOrd="0" destOrd="0" presId="urn:microsoft.com/office/officeart/2005/8/layout/list1"/>
    <dgm:cxn modelId="{FED3AC1A-667F-41A1-A71D-66A3686CC679}" type="presParOf" srcId="{8BE711AA-038D-4E8E-9113-84E2A8504AE0}" destId="{43EC3D72-5639-48BC-B943-E7F3ABB2D462}" srcOrd="1" destOrd="0" presId="urn:microsoft.com/office/officeart/2005/8/layout/list1"/>
    <dgm:cxn modelId="{C59F3592-0F28-4D1F-8D8E-61AE40E414AA}" type="presParOf" srcId="{06BFAAD7-94E8-4053-9D67-12E606E9BA56}" destId="{D11858E9-52B5-40BC-B0BF-184D61A36B14}" srcOrd="1" destOrd="0" presId="urn:microsoft.com/office/officeart/2005/8/layout/list1"/>
    <dgm:cxn modelId="{38F02FC6-FAB8-4E47-B2B4-039F50DB6813}" type="presParOf" srcId="{06BFAAD7-94E8-4053-9D67-12E606E9BA56}" destId="{68F3D5B1-3D3E-4831-86FD-548B551C4387}" srcOrd="2" destOrd="0" presId="urn:microsoft.com/office/officeart/2005/8/layout/list1"/>
    <dgm:cxn modelId="{D1F9152E-1944-4415-8A3B-432D787E250D}" type="presParOf" srcId="{06BFAAD7-94E8-4053-9D67-12E606E9BA56}" destId="{C49B92AE-1988-48DA-A700-74F22DB69006}" srcOrd="3" destOrd="0" presId="urn:microsoft.com/office/officeart/2005/8/layout/list1"/>
    <dgm:cxn modelId="{1C7672ED-31AE-4E72-A484-3A4B06A20F0A}" type="presParOf" srcId="{06BFAAD7-94E8-4053-9D67-12E606E9BA56}" destId="{5A93E70D-C6D1-4189-AF43-176FE5830425}" srcOrd="4" destOrd="0" presId="urn:microsoft.com/office/officeart/2005/8/layout/list1"/>
    <dgm:cxn modelId="{6AE710F8-3438-4046-B2D4-F336E5FE9A83}" type="presParOf" srcId="{5A93E70D-C6D1-4189-AF43-176FE5830425}" destId="{201D4C9F-C194-4DDB-9641-B4081C0C1FE5}" srcOrd="0" destOrd="0" presId="urn:microsoft.com/office/officeart/2005/8/layout/list1"/>
    <dgm:cxn modelId="{8627F8C6-D4BB-421E-BFEB-07E90F5C6DDE}" type="presParOf" srcId="{5A93E70D-C6D1-4189-AF43-176FE5830425}" destId="{59B5300E-ABA7-46AA-A5F2-667B4971EA30}" srcOrd="1" destOrd="0" presId="urn:microsoft.com/office/officeart/2005/8/layout/list1"/>
    <dgm:cxn modelId="{EDD8A55F-D343-484B-A4E7-17058277DC7A}" type="presParOf" srcId="{06BFAAD7-94E8-4053-9D67-12E606E9BA56}" destId="{1CE054D7-41B6-4A76-BC0D-72868A69A4C7}" srcOrd="5" destOrd="0" presId="urn:microsoft.com/office/officeart/2005/8/layout/list1"/>
    <dgm:cxn modelId="{90159ADC-90DC-46DA-BA39-4B0E2D6701CF}" type="presParOf" srcId="{06BFAAD7-94E8-4053-9D67-12E606E9BA56}" destId="{B9FCAEE1-A6BB-4EF4-B826-EF829949E855}" srcOrd="6" destOrd="0" presId="urn:microsoft.com/office/officeart/2005/8/layout/list1"/>
    <dgm:cxn modelId="{DD67522E-AC5C-4DA9-B2A7-78DA9E6A8117}" type="presParOf" srcId="{06BFAAD7-94E8-4053-9D67-12E606E9BA56}" destId="{9F2C3971-AF0A-4551-8FBB-EAE32C9499B0}" srcOrd="7" destOrd="0" presId="urn:microsoft.com/office/officeart/2005/8/layout/list1"/>
    <dgm:cxn modelId="{94B94F74-DCA4-4D38-A31C-6BF8A2C7B0DD}" type="presParOf" srcId="{06BFAAD7-94E8-4053-9D67-12E606E9BA56}" destId="{2C61D5FE-E82F-4006-9098-19859A8711CA}" srcOrd="8" destOrd="0" presId="urn:microsoft.com/office/officeart/2005/8/layout/list1"/>
    <dgm:cxn modelId="{BA7AA78E-3581-4E74-92C0-431C5BDAA99B}" type="presParOf" srcId="{2C61D5FE-E82F-4006-9098-19859A8711CA}" destId="{B204B3F5-F3CD-4143-80A6-B82D29D3094C}" srcOrd="0" destOrd="0" presId="urn:microsoft.com/office/officeart/2005/8/layout/list1"/>
    <dgm:cxn modelId="{8BA43143-FB23-4B41-88F3-C3EBAB98C163}" type="presParOf" srcId="{2C61D5FE-E82F-4006-9098-19859A8711CA}" destId="{FBFBED6F-EF99-4642-8F39-BA94E62C13F8}" srcOrd="1" destOrd="0" presId="urn:microsoft.com/office/officeart/2005/8/layout/list1"/>
    <dgm:cxn modelId="{0B11663A-2137-4617-8014-DE6227A22C91}" type="presParOf" srcId="{06BFAAD7-94E8-4053-9D67-12E606E9BA56}" destId="{B62E15E9-239A-43AF-80BB-8FDFB2254CCD}" srcOrd="9" destOrd="0" presId="urn:microsoft.com/office/officeart/2005/8/layout/list1"/>
    <dgm:cxn modelId="{57DDFA13-7FC8-4EE2-AF83-AD68F36B34DA}" type="presParOf" srcId="{06BFAAD7-94E8-4053-9D67-12E606E9BA56}" destId="{23149872-2D57-4821-8055-B36B2D5B85D8}" srcOrd="10" destOrd="0" presId="urn:microsoft.com/office/officeart/2005/8/layout/list1"/>
    <dgm:cxn modelId="{C14DD7BD-AFDB-4AFC-A368-47FE89F74220}" type="presParOf" srcId="{06BFAAD7-94E8-4053-9D67-12E606E9BA56}" destId="{07F00A4C-411F-4BE0-856E-FFDCF3B4C639}" srcOrd="11" destOrd="0" presId="urn:microsoft.com/office/officeart/2005/8/layout/list1"/>
    <dgm:cxn modelId="{5583CC1E-B957-4B60-A81F-53C48B1F6EDB}" type="presParOf" srcId="{06BFAAD7-94E8-4053-9D67-12E606E9BA56}" destId="{6224075D-943B-4B27-A5A2-233065F89396}" srcOrd="12" destOrd="0" presId="urn:microsoft.com/office/officeart/2005/8/layout/list1"/>
    <dgm:cxn modelId="{48E2E3CF-F745-4E6F-B8F5-3DD188D92B8C}" type="presParOf" srcId="{6224075D-943B-4B27-A5A2-233065F89396}" destId="{F153004E-9E4F-46E0-9C68-5DE829B96AD6}" srcOrd="0" destOrd="0" presId="urn:microsoft.com/office/officeart/2005/8/layout/list1"/>
    <dgm:cxn modelId="{58346D95-1474-4D63-BCB2-F14F6461A4E5}" type="presParOf" srcId="{6224075D-943B-4B27-A5A2-233065F89396}" destId="{DA25C303-9B58-47C4-AF56-5CB4079E476E}" srcOrd="1" destOrd="0" presId="urn:microsoft.com/office/officeart/2005/8/layout/list1"/>
    <dgm:cxn modelId="{3E605D3B-2A74-4256-B81A-0ECD3FF657BA}" type="presParOf" srcId="{06BFAAD7-94E8-4053-9D67-12E606E9BA56}" destId="{DCC787EC-1E2D-49A1-B9FA-4BDD0DAA7F9B}" srcOrd="13" destOrd="0" presId="urn:microsoft.com/office/officeart/2005/8/layout/list1"/>
    <dgm:cxn modelId="{C032527B-998F-4A84-BFAF-FA83F490E755}" type="presParOf" srcId="{06BFAAD7-94E8-4053-9D67-12E606E9BA56}" destId="{4C2475BB-684C-4F86-9E46-D5D34CA1D2F0}" srcOrd="14" destOrd="0" presId="urn:microsoft.com/office/officeart/2005/8/layout/list1"/>
    <dgm:cxn modelId="{A37ED12C-A95A-44D0-ACF1-E9BC1544186F}" type="presParOf" srcId="{06BFAAD7-94E8-4053-9D67-12E606E9BA56}" destId="{61A2ED84-A73F-4A0E-9850-6ED27A50E60B}" srcOrd="15" destOrd="0" presId="urn:microsoft.com/office/officeart/2005/8/layout/list1"/>
    <dgm:cxn modelId="{54F88A33-3C52-4AD8-BE5A-9E6540E4FF61}" type="presParOf" srcId="{06BFAAD7-94E8-4053-9D67-12E606E9BA56}" destId="{9E483BA7-A2BE-4BB5-96B9-BE961F404689}" srcOrd="16" destOrd="0" presId="urn:microsoft.com/office/officeart/2005/8/layout/list1"/>
    <dgm:cxn modelId="{C57FB6F0-6C0D-4058-B270-BD8DE8519B6C}" type="presParOf" srcId="{9E483BA7-A2BE-4BB5-96B9-BE961F404689}" destId="{DB80419D-7B4F-4C53-A035-59A7F685C978}" srcOrd="0" destOrd="0" presId="urn:microsoft.com/office/officeart/2005/8/layout/list1"/>
    <dgm:cxn modelId="{9D04C408-4758-4D07-980E-CCBECEE8D1E7}" type="presParOf" srcId="{9E483BA7-A2BE-4BB5-96B9-BE961F404689}" destId="{C1A3BDF9-9FC1-4F9A-A09B-69AD8AE17D29}" srcOrd="1" destOrd="0" presId="urn:microsoft.com/office/officeart/2005/8/layout/list1"/>
    <dgm:cxn modelId="{4A315D00-A33E-41F3-BB49-6F851B627FD1}" type="presParOf" srcId="{06BFAAD7-94E8-4053-9D67-12E606E9BA56}" destId="{3F89A6C4-FD00-49AC-A636-8C5B5EF2506E}" srcOrd="17" destOrd="0" presId="urn:microsoft.com/office/officeart/2005/8/layout/list1"/>
    <dgm:cxn modelId="{7108FBCE-7F93-4BD2-92B8-977B0564B1D6}" type="presParOf" srcId="{06BFAAD7-94E8-4053-9D67-12E606E9BA56}" destId="{C27C72B9-E568-4AD3-9E1C-B019483DD568}" srcOrd="18" destOrd="0" presId="urn:microsoft.com/office/officeart/2005/8/layout/list1"/>
    <dgm:cxn modelId="{46348453-DBB2-4F34-A364-D443CBC1B894}" type="presParOf" srcId="{06BFAAD7-94E8-4053-9D67-12E606E9BA56}" destId="{A9A3024E-896D-4F18-8EBC-248E692DC2C2}" srcOrd="19" destOrd="0" presId="urn:microsoft.com/office/officeart/2005/8/layout/list1"/>
    <dgm:cxn modelId="{31D07EBF-35D6-4D16-89FB-5E9C662EDC21}" type="presParOf" srcId="{06BFAAD7-94E8-4053-9D67-12E606E9BA56}" destId="{7C92C9FF-D2AC-4794-83C4-906D92C5F9A8}" srcOrd="20" destOrd="0" presId="urn:microsoft.com/office/officeart/2005/8/layout/list1"/>
    <dgm:cxn modelId="{67A9787A-AA79-4680-8738-9FDA5BAC33C5}" type="presParOf" srcId="{7C92C9FF-D2AC-4794-83C4-906D92C5F9A8}" destId="{BF6B724C-C6A8-4E0D-9CCD-40B117E5B4A4}" srcOrd="0" destOrd="0" presId="urn:microsoft.com/office/officeart/2005/8/layout/list1"/>
    <dgm:cxn modelId="{7561C971-65CC-4A04-A41E-1C04CB96E4FE}" type="presParOf" srcId="{7C92C9FF-D2AC-4794-83C4-906D92C5F9A8}" destId="{776901A7-A5D9-457D-974B-6ECF7C211265}" srcOrd="1" destOrd="0" presId="urn:microsoft.com/office/officeart/2005/8/layout/list1"/>
    <dgm:cxn modelId="{2278A28A-B037-48FA-ADD7-E4879F04E911}" type="presParOf" srcId="{06BFAAD7-94E8-4053-9D67-12E606E9BA56}" destId="{DC0B5944-440C-46DE-A11F-B40729E90F32}" srcOrd="21" destOrd="0" presId="urn:microsoft.com/office/officeart/2005/8/layout/list1"/>
    <dgm:cxn modelId="{4A810973-CA0B-40B5-9EC7-AEFE619A36BB}" type="presParOf" srcId="{06BFAAD7-94E8-4053-9D67-12E606E9BA56}" destId="{DBC190F5-8512-44F3-B55F-06C9BD14F69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2064EC-1893-4C55-B542-3823B45AD4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8410D-C835-4802-B8BB-58F188C900CF}">
      <dgm:prSet/>
      <dgm:spPr/>
      <dgm:t>
        <a:bodyPr/>
        <a:lstStyle/>
        <a:p>
          <a:r>
            <a:rPr lang="en-US"/>
            <a:t>Java JDK 8</a:t>
          </a:r>
        </a:p>
      </dgm:t>
    </dgm:pt>
    <dgm:pt modelId="{8485CF4C-A0EE-45D6-A021-62DAEDCE29F7}" type="parTrans" cxnId="{D2F70410-7B34-4101-8D2B-28360EB56CBC}">
      <dgm:prSet/>
      <dgm:spPr/>
      <dgm:t>
        <a:bodyPr/>
        <a:lstStyle/>
        <a:p>
          <a:endParaRPr lang="en-US"/>
        </a:p>
      </dgm:t>
    </dgm:pt>
    <dgm:pt modelId="{2FA16D3F-A306-41CC-BC48-62606DA78CF0}" type="sibTrans" cxnId="{D2F70410-7B34-4101-8D2B-28360EB56CBC}">
      <dgm:prSet/>
      <dgm:spPr/>
      <dgm:t>
        <a:bodyPr/>
        <a:lstStyle/>
        <a:p>
          <a:endParaRPr lang="en-US"/>
        </a:p>
      </dgm:t>
    </dgm:pt>
    <dgm:pt modelId="{79CBC2AE-7D19-4A81-80C4-4C2F796A54F7}">
      <dgm:prSet/>
      <dgm:spPr/>
      <dgm:t>
        <a:bodyPr/>
        <a:lstStyle/>
        <a:p>
          <a:r>
            <a:rPr lang="en-US"/>
            <a:t>Android Studio</a:t>
          </a:r>
        </a:p>
      </dgm:t>
    </dgm:pt>
    <dgm:pt modelId="{5158637B-35E1-4EF5-AC61-2E5F59EE7123}" type="parTrans" cxnId="{597A67A6-63C9-488D-AD0E-27C0664AF67D}">
      <dgm:prSet/>
      <dgm:spPr/>
      <dgm:t>
        <a:bodyPr/>
        <a:lstStyle/>
        <a:p>
          <a:endParaRPr lang="en-US"/>
        </a:p>
      </dgm:t>
    </dgm:pt>
    <dgm:pt modelId="{542A0F9C-EB81-46DF-A9A7-768DB7EFA6A4}" type="sibTrans" cxnId="{597A67A6-63C9-488D-AD0E-27C0664AF67D}">
      <dgm:prSet/>
      <dgm:spPr/>
      <dgm:t>
        <a:bodyPr/>
        <a:lstStyle/>
        <a:p>
          <a:endParaRPr lang="en-US"/>
        </a:p>
      </dgm:t>
    </dgm:pt>
    <dgm:pt modelId="{0ADCFE23-3E73-4CC2-BFBB-65F66DEE6CEF}">
      <dgm:prSet/>
      <dgm:spPr/>
      <dgm:t>
        <a:bodyPr/>
        <a:lstStyle/>
        <a:p>
          <a:r>
            <a:rPr lang="en-AU"/>
            <a:t>Android SDK : </a:t>
          </a:r>
          <a:r>
            <a:rPr lang="en-US"/>
            <a:t>The Android SDK contains all the packages and tools required to develop a functional Android application. </a:t>
          </a:r>
        </a:p>
      </dgm:t>
    </dgm:pt>
    <dgm:pt modelId="{F37BD37E-1286-424E-AE89-BB4BF6BC802E}" type="parTrans" cxnId="{22FEFC73-4E76-450B-9D0B-E40B22F48FBF}">
      <dgm:prSet/>
      <dgm:spPr/>
      <dgm:t>
        <a:bodyPr/>
        <a:lstStyle/>
        <a:p>
          <a:endParaRPr lang="en-US"/>
        </a:p>
      </dgm:t>
    </dgm:pt>
    <dgm:pt modelId="{1959B93A-1472-461B-A48A-ACC4C1351627}" type="sibTrans" cxnId="{22FEFC73-4E76-450B-9D0B-E40B22F48FBF}">
      <dgm:prSet/>
      <dgm:spPr/>
      <dgm:t>
        <a:bodyPr/>
        <a:lstStyle/>
        <a:p>
          <a:endParaRPr lang="en-US"/>
        </a:p>
      </dgm:t>
    </dgm:pt>
    <dgm:pt modelId="{B60165CE-EF30-4A12-A54F-8EAC6D9218BE}">
      <dgm:prSet/>
      <dgm:spPr/>
      <dgm:t>
        <a:bodyPr/>
        <a:lstStyle/>
        <a:p>
          <a:r>
            <a:rPr lang="en-AU"/>
            <a:t>Android Virtual Devices (AVDs) </a:t>
          </a:r>
          <a:br>
            <a:rPr lang="en-AU"/>
          </a:br>
          <a:br>
            <a:rPr lang="en-US"/>
          </a:br>
          <a:endParaRPr lang="en-US"/>
        </a:p>
      </dgm:t>
    </dgm:pt>
    <dgm:pt modelId="{E64C2142-DA6F-4A1D-8173-1317D1BC3382}" type="parTrans" cxnId="{ECE5857E-2048-4432-BEF0-0633A6305D1E}">
      <dgm:prSet/>
      <dgm:spPr/>
      <dgm:t>
        <a:bodyPr/>
        <a:lstStyle/>
        <a:p>
          <a:endParaRPr lang="en-US"/>
        </a:p>
      </dgm:t>
    </dgm:pt>
    <dgm:pt modelId="{80AE60F7-2BDF-49DB-9965-DA0979EEB198}" type="sibTrans" cxnId="{ECE5857E-2048-4432-BEF0-0633A6305D1E}">
      <dgm:prSet/>
      <dgm:spPr/>
      <dgm:t>
        <a:bodyPr/>
        <a:lstStyle/>
        <a:p>
          <a:endParaRPr lang="en-US"/>
        </a:p>
      </dgm:t>
    </dgm:pt>
    <dgm:pt modelId="{7DF78A06-289C-4D5D-B34C-9F36A09F32AF}" type="pres">
      <dgm:prSet presAssocID="{8E2064EC-1893-4C55-B542-3823B45AD4D7}" presName="root" presStyleCnt="0">
        <dgm:presLayoutVars>
          <dgm:dir/>
          <dgm:resizeHandles val="exact"/>
        </dgm:presLayoutVars>
      </dgm:prSet>
      <dgm:spPr/>
    </dgm:pt>
    <dgm:pt modelId="{E262F1C3-4E03-4D3F-8604-9424E4934801}" type="pres">
      <dgm:prSet presAssocID="{CE18410D-C835-4802-B8BB-58F188C900CF}" presName="compNode" presStyleCnt="0"/>
      <dgm:spPr/>
    </dgm:pt>
    <dgm:pt modelId="{3F0F5544-CF24-4A29-842F-F929C8E9DF31}" type="pres">
      <dgm:prSet presAssocID="{CE18410D-C835-4802-B8BB-58F188C900CF}" presName="bgRect" presStyleLbl="bgShp" presStyleIdx="0" presStyleCnt="4"/>
      <dgm:spPr/>
    </dgm:pt>
    <dgm:pt modelId="{6C5178FF-2FD0-48CE-8415-D2993724D9A2}" type="pres">
      <dgm:prSet presAssocID="{CE18410D-C835-4802-B8BB-58F188C900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eakfast"/>
        </a:ext>
      </dgm:extLst>
    </dgm:pt>
    <dgm:pt modelId="{384F9E28-D329-4EAF-9DC0-C2EE9109BFEE}" type="pres">
      <dgm:prSet presAssocID="{CE18410D-C835-4802-B8BB-58F188C900CF}" presName="spaceRect" presStyleCnt="0"/>
      <dgm:spPr/>
    </dgm:pt>
    <dgm:pt modelId="{9DFB9EE1-2B92-4A3E-AAB8-2DFC40B039EA}" type="pres">
      <dgm:prSet presAssocID="{CE18410D-C835-4802-B8BB-58F188C900CF}" presName="parTx" presStyleLbl="revTx" presStyleIdx="0" presStyleCnt="4">
        <dgm:presLayoutVars>
          <dgm:chMax val="0"/>
          <dgm:chPref val="0"/>
        </dgm:presLayoutVars>
      </dgm:prSet>
      <dgm:spPr/>
    </dgm:pt>
    <dgm:pt modelId="{4ABDCFB5-BBEB-4ED0-9EB7-A7A122480A40}" type="pres">
      <dgm:prSet presAssocID="{2FA16D3F-A306-41CC-BC48-62606DA78CF0}" presName="sibTrans" presStyleCnt="0"/>
      <dgm:spPr/>
    </dgm:pt>
    <dgm:pt modelId="{85576F6A-3768-45DF-A153-6B4B740C9AEA}" type="pres">
      <dgm:prSet presAssocID="{79CBC2AE-7D19-4A81-80C4-4C2F796A54F7}" presName="compNode" presStyleCnt="0"/>
      <dgm:spPr/>
    </dgm:pt>
    <dgm:pt modelId="{CD2B48DF-2876-472C-AEDC-E50A28A7333A}" type="pres">
      <dgm:prSet presAssocID="{79CBC2AE-7D19-4A81-80C4-4C2F796A54F7}" presName="bgRect" presStyleLbl="bgShp" presStyleIdx="1" presStyleCnt="4"/>
      <dgm:spPr/>
    </dgm:pt>
    <dgm:pt modelId="{0A956EF6-7FE0-4F71-BBD5-BA57841D7F36}" type="pres">
      <dgm:prSet presAssocID="{79CBC2AE-7D19-4A81-80C4-4C2F796A54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min"/>
        </a:ext>
      </dgm:extLst>
    </dgm:pt>
    <dgm:pt modelId="{3FB399EF-7397-4DCC-9E40-31BE6CB5037B}" type="pres">
      <dgm:prSet presAssocID="{79CBC2AE-7D19-4A81-80C4-4C2F796A54F7}" presName="spaceRect" presStyleCnt="0"/>
      <dgm:spPr/>
    </dgm:pt>
    <dgm:pt modelId="{4367C6EE-4F03-4BC5-96ED-0BF30C9B51B8}" type="pres">
      <dgm:prSet presAssocID="{79CBC2AE-7D19-4A81-80C4-4C2F796A54F7}" presName="parTx" presStyleLbl="revTx" presStyleIdx="1" presStyleCnt="4">
        <dgm:presLayoutVars>
          <dgm:chMax val="0"/>
          <dgm:chPref val="0"/>
        </dgm:presLayoutVars>
      </dgm:prSet>
      <dgm:spPr/>
    </dgm:pt>
    <dgm:pt modelId="{F62CBF82-1ABA-4DE4-9290-5B9E6A32F41B}" type="pres">
      <dgm:prSet presAssocID="{542A0F9C-EB81-46DF-A9A7-768DB7EFA6A4}" presName="sibTrans" presStyleCnt="0"/>
      <dgm:spPr/>
    </dgm:pt>
    <dgm:pt modelId="{4FCA1FB2-B17B-45FC-9DFD-D3119560B0FD}" type="pres">
      <dgm:prSet presAssocID="{0ADCFE23-3E73-4CC2-BFBB-65F66DEE6CEF}" presName="compNode" presStyleCnt="0"/>
      <dgm:spPr/>
    </dgm:pt>
    <dgm:pt modelId="{1C998A9B-2B35-4FC8-9E21-5BE9DFD0EAB6}" type="pres">
      <dgm:prSet presAssocID="{0ADCFE23-3E73-4CC2-BFBB-65F66DEE6CEF}" presName="bgRect" presStyleLbl="bgShp" presStyleIdx="2" presStyleCnt="4"/>
      <dgm:spPr/>
    </dgm:pt>
    <dgm:pt modelId="{F4026C0B-770C-4CAF-8703-D15BDC5CEFDD}" type="pres">
      <dgm:prSet presAssocID="{0ADCFE23-3E73-4CC2-BFBB-65F66DEE6C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ckage"/>
        </a:ext>
      </dgm:extLst>
    </dgm:pt>
    <dgm:pt modelId="{D7F748FA-E3E9-4F67-A826-6E428DD59687}" type="pres">
      <dgm:prSet presAssocID="{0ADCFE23-3E73-4CC2-BFBB-65F66DEE6CEF}" presName="spaceRect" presStyleCnt="0"/>
      <dgm:spPr/>
    </dgm:pt>
    <dgm:pt modelId="{0F873503-DFEF-4615-9D13-21AB22F42DD6}" type="pres">
      <dgm:prSet presAssocID="{0ADCFE23-3E73-4CC2-BFBB-65F66DEE6CEF}" presName="parTx" presStyleLbl="revTx" presStyleIdx="2" presStyleCnt="4">
        <dgm:presLayoutVars>
          <dgm:chMax val="0"/>
          <dgm:chPref val="0"/>
        </dgm:presLayoutVars>
      </dgm:prSet>
      <dgm:spPr/>
    </dgm:pt>
    <dgm:pt modelId="{8DF78694-9A31-4339-8FBA-373CDD6C57E7}" type="pres">
      <dgm:prSet presAssocID="{1959B93A-1472-461B-A48A-ACC4C1351627}" presName="sibTrans" presStyleCnt="0"/>
      <dgm:spPr/>
    </dgm:pt>
    <dgm:pt modelId="{5CC8F0E9-07CB-4A63-AAB5-27A488729F28}" type="pres">
      <dgm:prSet presAssocID="{B60165CE-EF30-4A12-A54F-8EAC6D9218BE}" presName="compNode" presStyleCnt="0"/>
      <dgm:spPr/>
    </dgm:pt>
    <dgm:pt modelId="{7270612D-71C3-49FF-82C1-014B0F508C3E}" type="pres">
      <dgm:prSet presAssocID="{B60165CE-EF30-4A12-A54F-8EAC6D9218BE}" presName="bgRect" presStyleLbl="bgShp" presStyleIdx="3" presStyleCnt="4"/>
      <dgm:spPr/>
    </dgm:pt>
    <dgm:pt modelId="{627BFB2D-2B3E-4ECD-9A41-E21C46BBAE12}" type="pres">
      <dgm:prSet presAssocID="{B60165CE-EF30-4A12-A54F-8EAC6D921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3E6FDB4-2E9F-4529-8479-AC1F6F7997D7}" type="pres">
      <dgm:prSet presAssocID="{B60165CE-EF30-4A12-A54F-8EAC6D9218BE}" presName="spaceRect" presStyleCnt="0"/>
      <dgm:spPr/>
    </dgm:pt>
    <dgm:pt modelId="{461FFEDC-FBDF-4562-8671-4A38D1049E72}" type="pres">
      <dgm:prSet presAssocID="{B60165CE-EF30-4A12-A54F-8EAC6D9218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F70410-7B34-4101-8D2B-28360EB56CBC}" srcId="{8E2064EC-1893-4C55-B542-3823B45AD4D7}" destId="{CE18410D-C835-4802-B8BB-58F188C900CF}" srcOrd="0" destOrd="0" parTransId="{8485CF4C-A0EE-45D6-A021-62DAEDCE29F7}" sibTransId="{2FA16D3F-A306-41CC-BC48-62606DA78CF0}"/>
    <dgm:cxn modelId="{96D3EE2D-5CE1-41F9-9F8F-9D12C92B94E1}" type="presOf" srcId="{79CBC2AE-7D19-4A81-80C4-4C2F796A54F7}" destId="{4367C6EE-4F03-4BC5-96ED-0BF30C9B51B8}" srcOrd="0" destOrd="0" presId="urn:microsoft.com/office/officeart/2018/2/layout/IconVerticalSolidList"/>
    <dgm:cxn modelId="{812BF82E-ADD5-4CDC-A5F0-AFA1FB266493}" type="presOf" srcId="{CE18410D-C835-4802-B8BB-58F188C900CF}" destId="{9DFB9EE1-2B92-4A3E-AAB8-2DFC40B039EA}" srcOrd="0" destOrd="0" presId="urn:microsoft.com/office/officeart/2018/2/layout/IconVerticalSolidList"/>
    <dgm:cxn modelId="{D02EE931-E57A-4E90-B1A8-05E82BF79332}" type="presOf" srcId="{0ADCFE23-3E73-4CC2-BFBB-65F66DEE6CEF}" destId="{0F873503-DFEF-4615-9D13-21AB22F42DD6}" srcOrd="0" destOrd="0" presId="urn:microsoft.com/office/officeart/2018/2/layout/IconVerticalSolidList"/>
    <dgm:cxn modelId="{731CF14F-BD88-497E-AFF3-D236B74A2936}" type="presOf" srcId="{8E2064EC-1893-4C55-B542-3823B45AD4D7}" destId="{7DF78A06-289C-4D5D-B34C-9F36A09F32AF}" srcOrd="0" destOrd="0" presId="urn:microsoft.com/office/officeart/2018/2/layout/IconVerticalSolidList"/>
    <dgm:cxn modelId="{DB3C9470-3AA4-46A2-8C9D-61AE1F991FF3}" type="presOf" srcId="{B60165CE-EF30-4A12-A54F-8EAC6D9218BE}" destId="{461FFEDC-FBDF-4562-8671-4A38D1049E72}" srcOrd="0" destOrd="0" presId="urn:microsoft.com/office/officeart/2018/2/layout/IconVerticalSolidList"/>
    <dgm:cxn modelId="{22FEFC73-4E76-450B-9D0B-E40B22F48FBF}" srcId="{8E2064EC-1893-4C55-B542-3823B45AD4D7}" destId="{0ADCFE23-3E73-4CC2-BFBB-65F66DEE6CEF}" srcOrd="2" destOrd="0" parTransId="{F37BD37E-1286-424E-AE89-BB4BF6BC802E}" sibTransId="{1959B93A-1472-461B-A48A-ACC4C1351627}"/>
    <dgm:cxn modelId="{ECE5857E-2048-4432-BEF0-0633A6305D1E}" srcId="{8E2064EC-1893-4C55-B542-3823B45AD4D7}" destId="{B60165CE-EF30-4A12-A54F-8EAC6D9218BE}" srcOrd="3" destOrd="0" parTransId="{E64C2142-DA6F-4A1D-8173-1317D1BC3382}" sibTransId="{80AE60F7-2BDF-49DB-9965-DA0979EEB198}"/>
    <dgm:cxn modelId="{597A67A6-63C9-488D-AD0E-27C0664AF67D}" srcId="{8E2064EC-1893-4C55-B542-3823B45AD4D7}" destId="{79CBC2AE-7D19-4A81-80C4-4C2F796A54F7}" srcOrd="1" destOrd="0" parTransId="{5158637B-35E1-4EF5-AC61-2E5F59EE7123}" sibTransId="{542A0F9C-EB81-46DF-A9A7-768DB7EFA6A4}"/>
    <dgm:cxn modelId="{D2E12172-1B56-4360-82C3-2736B2F403B1}" type="presParOf" srcId="{7DF78A06-289C-4D5D-B34C-9F36A09F32AF}" destId="{E262F1C3-4E03-4D3F-8604-9424E4934801}" srcOrd="0" destOrd="0" presId="urn:microsoft.com/office/officeart/2018/2/layout/IconVerticalSolidList"/>
    <dgm:cxn modelId="{E783066E-D3E6-4821-BD37-E247BAA967C4}" type="presParOf" srcId="{E262F1C3-4E03-4D3F-8604-9424E4934801}" destId="{3F0F5544-CF24-4A29-842F-F929C8E9DF31}" srcOrd="0" destOrd="0" presId="urn:microsoft.com/office/officeart/2018/2/layout/IconVerticalSolidList"/>
    <dgm:cxn modelId="{36FF1CEA-3A2D-4FF9-B22B-078DC8DF4185}" type="presParOf" srcId="{E262F1C3-4E03-4D3F-8604-9424E4934801}" destId="{6C5178FF-2FD0-48CE-8415-D2993724D9A2}" srcOrd="1" destOrd="0" presId="urn:microsoft.com/office/officeart/2018/2/layout/IconVerticalSolidList"/>
    <dgm:cxn modelId="{06FE5416-2E83-4577-A79E-C0A907048E01}" type="presParOf" srcId="{E262F1C3-4E03-4D3F-8604-9424E4934801}" destId="{384F9E28-D329-4EAF-9DC0-C2EE9109BFEE}" srcOrd="2" destOrd="0" presId="urn:microsoft.com/office/officeart/2018/2/layout/IconVerticalSolidList"/>
    <dgm:cxn modelId="{EF880450-499C-4BE4-8EB8-3692E13ED4CE}" type="presParOf" srcId="{E262F1C3-4E03-4D3F-8604-9424E4934801}" destId="{9DFB9EE1-2B92-4A3E-AAB8-2DFC40B039EA}" srcOrd="3" destOrd="0" presId="urn:microsoft.com/office/officeart/2018/2/layout/IconVerticalSolidList"/>
    <dgm:cxn modelId="{1BAA2271-8F45-4AB5-9B6D-E7AE59F71898}" type="presParOf" srcId="{7DF78A06-289C-4D5D-B34C-9F36A09F32AF}" destId="{4ABDCFB5-BBEB-4ED0-9EB7-A7A122480A40}" srcOrd="1" destOrd="0" presId="urn:microsoft.com/office/officeart/2018/2/layout/IconVerticalSolidList"/>
    <dgm:cxn modelId="{6146352B-FFAC-487B-B6DD-27EA88E3D3BA}" type="presParOf" srcId="{7DF78A06-289C-4D5D-B34C-9F36A09F32AF}" destId="{85576F6A-3768-45DF-A153-6B4B740C9AEA}" srcOrd="2" destOrd="0" presId="urn:microsoft.com/office/officeart/2018/2/layout/IconVerticalSolidList"/>
    <dgm:cxn modelId="{1AFF40C5-74B5-48E1-BA6D-3C7903849925}" type="presParOf" srcId="{85576F6A-3768-45DF-A153-6B4B740C9AEA}" destId="{CD2B48DF-2876-472C-AEDC-E50A28A7333A}" srcOrd="0" destOrd="0" presId="urn:microsoft.com/office/officeart/2018/2/layout/IconVerticalSolidList"/>
    <dgm:cxn modelId="{0366F66F-5AF8-43A9-9E8B-B22FD5AF57F0}" type="presParOf" srcId="{85576F6A-3768-45DF-A153-6B4B740C9AEA}" destId="{0A956EF6-7FE0-4F71-BBD5-BA57841D7F36}" srcOrd="1" destOrd="0" presId="urn:microsoft.com/office/officeart/2018/2/layout/IconVerticalSolidList"/>
    <dgm:cxn modelId="{A30AD835-B8D6-439E-891A-49C0546BC2CC}" type="presParOf" srcId="{85576F6A-3768-45DF-A153-6B4B740C9AEA}" destId="{3FB399EF-7397-4DCC-9E40-31BE6CB5037B}" srcOrd="2" destOrd="0" presId="urn:microsoft.com/office/officeart/2018/2/layout/IconVerticalSolidList"/>
    <dgm:cxn modelId="{A8453030-0200-4F60-B3F1-12B730A4CD5D}" type="presParOf" srcId="{85576F6A-3768-45DF-A153-6B4B740C9AEA}" destId="{4367C6EE-4F03-4BC5-96ED-0BF30C9B51B8}" srcOrd="3" destOrd="0" presId="urn:microsoft.com/office/officeart/2018/2/layout/IconVerticalSolidList"/>
    <dgm:cxn modelId="{3AAFCD3B-A037-49B8-949E-B7AB01163EEB}" type="presParOf" srcId="{7DF78A06-289C-4D5D-B34C-9F36A09F32AF}" destId="{F62CBF82-1ABA-4DE4-9290-5B9E6A32F41B}" srcOrd="3" destOrd="0" presId="urn:microsoft.com/office/officeart/2018/2/layout/IconVerticalSolidList"/>
    <dgm:cxn modelId="{A814294F-F6E4-489B-AC06-B78B5F2CF188}" type="presParOf" srcId="{7DF78A06-289C-4D5D-B34C-9F36A09F32AF}" destId="{4FCA1FB2-B17B-45FC-9DFD-D3119560B0FD}" srcOrd="4" destOrd="0" presId="urn:microsoft.com/office/officeart/2018/2/layout/IconVerticalSolidList"/>
    <dgm:cxn modelId="{0D5F3D41-DD9D-4F08-BCCB-ECFEB7597122}" type="presParOf" srcId="{4FCA1FB2-B17B-45FC-9DFD-D3119560B0FD}" destId="{1C998A9B-2B35-4FC8-9E21-5BE9DFD0EAB6}" srcOrd="0" destOrd="0" presId="urn:microsoft.com/office/officeart/2018/2/layout/IconVerticalSolidList"/>
    <dgm:cxn modelId="{17C9C533-4FFA-4B02-9022-F6203C97B207}" type="presParOf" srcId="{4FCA1FB2-B17B-45FC-9DFD-D3119560B0FD}" destId="{F4026C0B-770C-4CAF-8703-D15BDC5CEFDD}" srcOrd="1" destOrd="0" presId="urn:microsoft.com/office/officeart/2018/2/layout/IconVerticalSolidList"/>
    <dgm:cxn modelId="{0C45CFA7-F748-41E7-A4D8-7D05A8371CF6}" type="presParOf" srcId="{4FCA1FB2-B17B-45FC-9DFD-D3119560B0FD}" destId="{D7F748FA-E3E9-4F67-A826-6E428DD59687}" srcOrd="2" destOrd="0" presId="urn:microsoft.com/office/officeart/2018/2/layout/IconVerticalSolidList"/>
    <dgm:cxn modelId="{51DA4146-A525-4D48-83C2-E4625BEAF551}" type="presParOf" srcId="{4FCA1FB2-B17B-45FC-9DFD-D3119560B0FD}" destId="{0F873503-DFEF-4615-9D13-21AB22F42DD6}" srcOrd="3" destOrd="0" presId="urn:microsoft.com/office/officeart/2018/2/layout/IconVerticalSolidList"/>
    <dgm:cxn modelId="{C1518A12-6CD2-4666-83C6-7ED027A8BD40}" type="presParOf" srcId="{7DF78A06-289C-4D5D-B34C-9F36A09F32AF}" destId="{8DF78694-9A31-4339-8FBA-373CDD6C57E7}" srcOrd="5" destOrd="0" presId="urn:microsoft.com/office/officeart/2018/2/layout/IconVerticalSolidList"/>
    <dgm:cxn modelId="{D6940721-657B-464C-805E-42A2E27C875E}" type="presParOf" srcId="{7DF78A06-289C-4D5D-B34C-9F36A09F32AF}" destId="{5CC8F0E9-07CB-4A63-AAB5-27A488729F28}" srcOrd="6" destOrd="0" presId="urn:microsoft.com/office/officeart/2018/2/layout/IconVerticalSolidList"/>
    <dgm:cxn modelId="{0E560C7A-C6AC-4E09-8A2C-01B34295BB07}" type="presParOf" srcId="{5CC8F0E9-07CB-4A63-AAB5-27A488729F28}" destId="{7270612D-71C3-49FF-82C1-014B0F508C3E}" srcOrd="0" destOrd="0" presId="urn:microsoft.com/office/officeart/2018/2/layout/IconVerticalSolidList"/>
    <dgm:cxn modelId="{7458C8B8-A30F-4742-A1A3-AC833C110EF1}" type="presParOf" srcId="{5CC8F0E9-07CB-4A63-AAB5-27A488729F28}" destId="{627BFB2D-2B3E-4ECD-9A41-E21C46BBAE12}" srcOrd="1" destOrd="0" presId="urn:microsoft.com/office/officeart/2018/2/layout/IconVerticalSolidList"/>
    <dgm:cxn modelId="{82A601FA-C891-4BC1-AF2A-9AA2B7B81AFA}" type="presParOf" srcId="{5CC8F0E9-07CB-4A63-AAB5-27A488729F28}" destId="{63E6FDB4-2E9F-4529-8479-AC1F6F7997D7}" srcOrd="2" destOrd="0" presId="urn:microsoft.com/office/officeart/2018/2/layout/IconVerticalSolidList"/>
    <dgm:cxn modelId="{31F703BD-FBFC-4E7D-A60B-A8C53A88B62A}" type="presParOf" srcId="{5CC8F0E9-07CB-4A63-AAB5-27A488729F28}" destId="{461FFEDC-FBDF-4562-8671-4A38D1049E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317D6-D76F-4E74-B3BA-1D4B59409A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A9705C-3834-46DE-AB47-33A51835EEAD}">
      <dgm:prSet/>
      <dgm:spPr/>
      <dgm:t>
        <a:bodyPr/>
        <a:lstStyle/>
        <a:p>
          <a:r>
            <a:rPr lang="en-AU"/>
            <a:t>Stack Overﬂow (www.stackoverflow.com) </a:t>
          </a:r>
          <a:endParaRPr lang="en-US"/>
        </a:p>
      </dgm:t>
    </dgm:pt>
    <dgm:pt modelId="{C42C103F-C8DB-4CC4-AE2F-947DCFC60CC9}" type="parTrans" cxnId="{E0EEE9C0-AD0C-4052-9130-568CA10867CC}">
      <dgm:prSet/>
      <dgm:spPr/>
      <dgm:t>
        <a:bodyPr/>
        <a:lstStyle/>
        <a:p>
          <a:endParaRPr lang="en-US"/>
        </a:p>
      </dgm:t>
    </dgm:pt>
    <dgm:pt modelId="{2B3B903E-86F7-4171-9CB9-C7D76AADCC16}" type="sibTrans" cxnId="{E0EEE9C0-AD0C-4052-9130-568CA10867CC}">
      <dgm:prSet/>
      <dgm:spPr/>
      <dgm:t>
        <a:bodyPr/>
        <a:lstStyle/>
        <a:p>
          <a:endParaRPr lang="en-US"/>
        </a:p>
      </dgm:t>
    </dgm:pt>
    <dgm:pt modelId="{880A2009-8A32-49E2-9992-943C61DEDB27}">
      <dgm:prSet/>
      <dgm:spPr/>
      <dgm:t>
        <a:bodyPr/>
        <a:lstStyle/>
        <a:p>
          <a:r>
            <a:rPr lang="en-AU"/>
            <a:t>Google Android Training (http://developer.android.com/training/index.html)</a:t>
          </a:r>
          <a:endParaRPr lang="en-US"/>
        </a:p>
      </dgm:t>
    </dgm:pt>
    <dgm:pt modelId="{828CB604-5543-4F7B-AF61-ADBC17F8DCA9}" type="parTrans" cxnId="{D9B95F8D-DB2F-478E-9A6A-38F5FC9DB486}">
      <dgm:prSet/>
      <dgm:spPr/>
      <dgm:t>
        <a:bodyPr/>
        <a:lstStyle/>
        <a:p>
          <a:endParaRPr lang="en-US"/>
        </a:p>
      </dgm:t>
    </dgm:pt>
    <dgm:pt modelId="{C0FF3AF4-F926-4809-AF6F-C60424B60591}" type="sibTrans" cxnId="{D9B95F8D-DB2F-478E-9A6A-38F5FC9DB486}">
      <dgm:prSet/>
      <dgm:spPr/>
      <dgm:t>
        <a:bodyPr/>
        <a:lstStyle/>
        <a:p>
          <a:endParaRPr lang="en-US"/>
        </a:p>
      </dgm:t>
    </dgm:pt>
    <dgm:pt modelId="{8B4C7A71-4DAB-4724-8F2E-22795ADD8A0C}">
      <dgm:prSet/>
      <dgm:spPr/>
      <dgm:t>
        <a:bodyPr/>
        <a:lstStyle/>
        <a:p>
          <a:r>
            <a:rPr lang="en-AU"/>
            <a:t>Android Discuss (http://groups.google.com/group/android-discuss)</a:t>
          </a:r>
          <a:endParaRPr lang="en-US"/>
        </a:p>
      </dgm:t>
    </dgm:pt>
    <dgm:pt modelId="{28B9770B-40EE-4C8C-B265-D732CD87A30E}" type="parTrans" cxnId="{1933AB58-80A2-4600-B2CE-E8823282080D}">
      <dgm:prSet/>
      <dgm:spPr/>
      <dgm:t>
        <a:bodyPr/>
        <a:lstStyle/>
        <a:p>
          <a:endParaRPr lang="en-US"/>
        </a:p>
      </dgm:t>
    </dgm:pt>
    <dgm:pt modelId="{01303678-4FE6-4339-B034-B355DD572CBE}" type="sibTrans" cxnId="{1933AB58-80A2-4600-B2CE-E8823282080D}">
      <dgm:prSet/>
      <dgm:spPr/>
      <dgm:t>
        <a:bodyPr/>
        <a:lstStyle/>
        <a:p>
          <a:endParaRPr lang="en-US"/>
        </a:p>
      </dgm:t>
    </dgm:pt>
    <dgm:pt modelId="{A3777994-3AED-46E2-8769-7FFD3FEEA8C1}" type="pres">
      <dgm:prSet presAssocID="{192317D6-D76F-4E74-B3BA-1D4B59409A1E}" presName="linear" presStyleCnt="0">
        <dgm:presLayoutVars>
          <dgm:animLvl val="lvl"/>
          <dgm:resizeHandles val="exact"/>
        </dgm:presLayoutVars>
      </dgm:prSet>
      <dgm:spPr/>
    </dgm:pt>
    <dgm:pt modelId="{6DE304B7-AA54-4088-A87E-619C5FF77B47}" type="pres">
      <dgm:prSet presAssocID="{67A9705C-3834-46DE-AB47-33A51835EE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CF68CA-F1E0-4CD6-BCB8-EAE568336E88}" type="pres">
      <dgm:prSet presAssocID="{2B3B903E-86F7-4171-9CB9-C7D76AADCC16}" presName="spacer" presStyleCnt="0"/>
      <dgm:spPr/>
    </dgm:pt>
    <dgm:pt modelId="{FB6D78EC-C818-4EAF-A68A-D38EADB5A452}" type="pres">
      <dgm:prSet presAssocID="{880A2009-8A32-49E2-9992-943C61DEDB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30F4C-CF8B-43B9-AB24-DFE30A33ED9A}" type="pres">
      <dgm:prSet presAssocID="{C0FF3AF4-F926-4809-AF6F-C60424B60591}" presName="spacer" presStyleCnt="0"/>
      <dgm:spPr/>
    </dgm:pt>
    <dgm:pt modelId="{D2E24AEE-D4FF-42AE-A68D-0342CFD6ECD4}" type="pres">
      <dgm:prSet presAssocID="{8B4C7A71-4DAB-4724-8F2E-22795ADD8A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946044-CD4A-463D-8D3B-608E4A809E43}" type="presOf" srcId="{8B4C7A71-4DAB-4724-8F2E-22795ADD8A0C}" destId="{D2E24AEE-D4FF-42AE-A68D-0342CFD6ECD4}" srcOrd="0" destOrd="0" presId="urn:microsoft.com/office/officeart/2005/8/layout/vList2"/>
    <dgm:cxn modelId="{6403734E-8C36-4BCD-B219-EA72941C23E4}" type="presOf" srcId="{67A9705C-3834-46DE-AB47-33A51835EEAD}" destId="{6DE304B7-AA54-4088-A87E-619C5FF77B47}" srcOrd="0" destOrd="0" presId="urn:microsoft.com/office/officeart/2005/8/layout/vList2"/>
    <dgm:cxn modelId="{1933AB58-80A2-4600-B2CE-E8823282080D}" srcId="{192317D6-D76F-4E74-B3BA-1D4B59409A1E}" destId="{8B4C7A71-4DAB-4724-8F2E-22795ADD8A0C}" srcOrd="2" destOrd="0" parTransId="{28B9770B-40EE-4C8C-B265-D732CD87A30E}" sibTransId="{01303678-4FE6-4339-B034-B355DD572CBE}"/>
    <dgm:cxn modelId="{F9EEF17F-D7D3-4A23-97D0-3EB0433CBE63}" type="presOf" srcId="{192317D6-D76F-4E74-B3BA-1D4B59409A1E}" destId="{A3777994-3AED-46E2-8769-7FFD3FEEA8C1}" srcOrd="0" destOrd="0" presId="urn:microsoft.com/office/officeart/2005/8/layout/vList2"/>
    <dgm:cxn modelId="{D9B95F8D-DB2F-478E-9A6A-38F5FC9DB486}" srcId="{192317D6-D76F-4E74-B3BA-1D4B59409A1E}" destId="{880A2009-8A32-49E2-9992-943C61DEDB27}" srcOrd="1" destOrd="0" parTransId="{828CB604-5543-4F7B-AF61-ADBC17F8DCA9}" sibTransId="{C0FF3AF4-F926-4809-AF6F-C60424B60591}"/>
    <dgm:cxn modelId="{E0EEE9C0-AD0C-4052-9130-568CA10867CC}" srcId="{192317D6-D76F-4E74-B3BA-1D4B59409A1E}" destId="{67A9705C-3834-46DE-AB47-33A51835EEAD}" srcOrd="0" destOrd="0" parTransId="{C42C103F-C8DB-4CC4-AE2F-947DCFC60CC9}" sibTransId="{2B3B903E-86F7-4171-9CB9-C7D76AADCC16}"/>
    <dgm:cxn modelId="{2F10A8C2-D474-4767-8A12-174273298CD5}" type="presOf" srcId="{880A2009-8A32-49E2-9992-943C61DEDB27}" destId="{FB6D78EC-C818-4EAF-A68A-D38EADB5A452}" srcOrd="0" destOrd="0" presId="urn:microsoft.com/office/officeart/2005/8/layout/vList2"/>
    <dgm:cxn modelId="{0059AFE1-3313-4399-9C9F-46F90B8BB546}" type="presParOf" srcId="{A3777994-3AED-46E2-8769-7FFD3FEEA8C1}" destId="{6DE304B7-AA54-4088-A87E-619C5FF77B47}" srcOrd="0" destOrd="0" presId="urn:microsoft.com/office/officeart/2005/8/layout/vList2"/>
    <dgm:cxn modelId="{DD048478-BC0A-482E-9E93-39B5D7F61EEF}" type="presParOf" srcId="{A3777994-3AED-46E2-8769-7FFD3FEEA8C1}" destId="{66CF68CA-F1E0-4CD6-BCB8-EAE568336E88}" srcOrd="1" destOrd="0" presId="urn:microsoft.com/office/officeart/2005/8/layout/vList2"/>
    <dgm:cxn modelId="{21C8276A-BAB9-4101-87A5-2FDE502DF2B6}" type="presParOf" srcId="{A3777994-3AED-46E2-8769-7FFD3FEEA8C1}" destId="{FB6D78EC-C818-4EAF-A68A-D38EADB5A452}" srcOrd="2" destOrd="0" presId="urn:microsoft.com/office/officeart/2005/8/layout/vList2"/>
    <dgm:cxn modelId="{E7153E45-25D3-437B-A7F0-BFDE322C7204}" type="presParOf" srcId="{A3777994-3AED-46E2-8769-7FFD3FEEA8C1}" destId="{A2E30F4C-CF8B-43B9-AB24-DFE30A33ED9A}" srcOrd="3" destOrd="0" presId="urn:microsoft.com/office/officeart/2005/8/layout/vList2"/>
    <dgm:cxn modelId="{D488E03B-17B0-4F0F-A56B-1FF1767D614A}" type="presParOf" srcId="{A3777994-3AED-46E2-8769-7FFD3FEEA8C1}" destId="{D2E24AEE-D4FF-42AE-A68D-0342CFD6EC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1E22E-2529-4474-AA43-5F9C377C9629}">
      <dsp:nvSpPr>
        <dsp:cNvPr id="0" name=""/>
        <dsp:cNvSpPr/>
      </dsp:nvSpPr>
      <dsp:spPr>
        <a:xfrm>
          <a:off x="1725875" y="172"/>
          <a:ext cx="1941609" cy="5210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التخزين</a:t>
          </a:r>
          <a:endParaRPr lang="en-US" sz="2300" kern="1200"/>
        </a:p>
      </dsp:txBody>
      <dsp:txXfrm>
        <a:off x="1751312" y="25609"/>
        <a:ext cx="1890735" cy="470202"/>
      </dsp:txXfrm>
    </dsp:sp>
    <dsp:sp modelId="{7261EEA7-7B70-46A1-BCE7-FA4400CE64FF}">
      <dsp:nvSpPr>
        <dsp:cNvPr id="0" name=""/>
        <dsp:cNvSpPr/>
      </dsp:nvSpPr>
      <dsp:spPr>
        <a:xfrm>
          <a:off x="1725875" y="547303"/>
          <a:ext cx="1941609" cy="5210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الاتصال</a:t>
          </a:r>
          <a:endParaRPr lang="en-US" sz="2300" kern="1200"/>
        </a:p>
      </dsp:txBody>
      <dsp:txXfrm>
        <a:off x="1751312" y="572740"/>
        <a:ext cx="1890735" cy="470202"/>
      </dsp:txXfrm>
    </dsp:sp>
    <dsp:sp modelId="{5595071B-8E48-4634-8042-4E54FA1C9EAD}">
      <dsp:nvSpPr>
        <dsp:cNvPr id="0" name=""/>
        <dsp:cNvSpPr/>
      </dsp:nvSpPr>
      <dsp:spPr>
        <a:xfrm>
          <a:off x="1725875" y="1094434"/>
          <a:ext cx="1941609" cy="5210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المراسلة</a:t>
          </a:r>
          <a:endParaRPr lang="en-US" sz="2300" kern="1200"/>
        </a:p>
      </dsp:txBody>
      <dsp:txXfrm>
        <a:off x="1751312" y="1119871"/>
        <a:ext cx="1890735" cy="470202"/>
      </dsp:txXfrm>
    </dsp:sp>
    <dsp:sp modelId="{5B7D3436-3B2A-4905-AEF9-6CFC392FC060}">
      <dsp:nvSpPr>
        <dsp:cNvPr id="0" name=""/>
        <dsp:cNvSpPr/>
      </dsp:nvSpPr>
      <dsp:spPr>
        <a:xfrm>
          <a:off x="1725875" y="1641565"/>
          <a:ext cx="1941609" cy="52107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دعم المرئي</a:t>
          </a:r>
          <a:endParaRPr lang="en-US" sz="2300" kern="1200"/>
        </a:p>
      </dsp:txBody>
      <dsp:txXfrm>
        <a:off x="1751312" y="1667002"/>
        <a:ext cx="1890735" cy="470202"/>
      </dsp:txXfrm>
    </dsp:sp>
    <dsp:sp modelId="{725504D0-85CB-4A67-9E2F-55C2AB69E9FF}">
      <dsp:nvSpPr>
        <dsp:cNvPr id="0" name=""/>
        <dsp:cNvSpPr/>
      </dsp:nvSpPr>
      <dsp:spPr>
        <a:xfrm>
          <a:off x="1725875" y="2188695"/>
          <a:ext cx="1941609" cy="52107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دعم الأجهزة</a:t>
          </a:r>
          <a:endParaRPr lang="en-US" sz="2300" kern="1200"/>
        </a:p>
      </dsp:txBody>
      <dsp:txXfrm>
        <a:off x="1751312" y="2214132"/>
        <a:ext cx="1890735" cy="470202"/>
      </dsp:txXfrm>
    </dsp:sp>
    <dsp:sp modelId="{7AD0A54D-E7BB-4E74-8355-EDD091CC057A}">
      <dsp:nvSpPr>
        <dsp:cNvPr id="0" name=""/>
        <dsp:cNvSpPr/>
      </dsp:nvSpPr>
      <dsp:spPr>
        <a:xfrm>
          <a:off x="1725875" y="2735826"/>
          <a:ext cx="1941609" cy="5210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متعدد اللمس</a:t>
          </a:r>
          <a:endParaRPr lang="en-US" sz="2300" kern="1200"/>
        </a:p>
      </dsp:txBody>
      <dsp:txXfrm>
        <a:off x="1751312" y="2761263"/>
        <a:ext cx="1890735" cy="470202"/>
      </dsp:txXfrm>
    </dsp:sp>
    <dsp:sp modelId="{D7815A26-1900-4E55-A14D-1D34FEF57E89}">
      <dsp:nvSpPr>
        <dsp:cNvPr id="0" name=""/>
        <dsp:cNvSpPr/>
      </dsp:nvSpPr>
      <dsp:spPr>
        <a:xfrm>
          <a:off x="1725875" y="3282957"/>
          <a:ext cx="1941609" cy="5210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متعدد المهام</a:t>
          </a:r>
          <a:endParaRPr lang="en-US" sz="2300" kern="1200"/>
        </a:p>
      </dsp:txBody>
      <dsp:txXfrm>
        <a:off x="1751312" y="3308394"/>
        <a:ext cx="1890735" cy="470202"/>
      </dsp:txXfrm>
    </dsp:sp>
    <dsp:sp modelId="{93B5AEB7-942F-4948-AF07-4305D88F487B}">
      <dsp:nvSpPr>
        <dsp:cNvPr id="0" name=""/>
        <dsp:cNvSpPr/>
      </dsp:nvSpPr>
      <dsp:spPr>
        <a:xfrm>
          <a:off x="1725875" y="3830088"/>
          <a:ext cx="1941609" cy="5210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300" kern="1200"/>
            <a:t>الاتصال بالانترنت</a:t>
          </a:r>
          <a:endParaRPr lang="en-US" sz="2300" kern="1200"/>
        </a:p>
      </dsp:txBody>
      <dsp:txXfrm>
        <a:off x="1751312" y="3855525"/>
        <a:ext cx="1890735" cy="47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3D5B1-3D3E-4831-86FD-548B551C4387}">
      <dsp:nvSpPr>
        <dsp:cNvPr id="0" name=""/>
        <dsp:cNvSpPr/>
      </dsp:nvSpPr>
      <dsp:spPr>
        <a:xfrm>
          <a:off x="0" y="357335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C3D72-5639-48BC-B943-E7F3ABB2D462}">
      <dsp:nvSpPr>
        <dsp:cNvPr id="0" name=""/>
        <dsp:cNvSpPr/>
      </dsp:nvSpPr>
      <dsp:spPr>
        <a:xfrm>
          <a:off x="305866" y="47375"/>
          <a:ext cx="428213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الهواتف الذكية</a:t>
          </a:r>
          <a:endParaRPr lang="en-US" sz="2100" kern="1200"/>
        </a:p>
      </dsp:txBody>
      <dsp:txXfrm>
        <a:off x="336128" y="77637"/>
        <a:ext cx="4221611" cy="559396"/>
      </dsp:txXfrm>
    </dsp:sp>
    <dsp:sp modelId="{B9FCAEE1-A6BB-4EF4-B826-EF829949E855}">
      <dsp:nvSpPr>
        <dsp:cNvPr id="0" name=""/>
        <dsp:cNvSpPr/>
      </dsp:nvSpPr>
      <dsp:spPr>
        <a:xfrm>
          <a:off x="0" y="1309895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5300E-ABA7-46AA-A5F2-667B4971EA30}">
      <dsp:nvSpPr>
        <dsp:cNvPr id="0" name=""/>
        <dsp:cNvSpPr/>
      </dsp:nvSpPr>
      <dsp:spPr>
        <a:xfrm>
          <a:off x="305866" y="999935"/>
          <a:ext cx="4282135" cy="61992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الاجهزة اللوحية</a:t>
          </a:r>
          <a:endParaRPr lang="en-US" sz="2100" kern="1200"/>
        </a:p>
      </dsp:txBody>
      <dsp:txXfrm>
        <a:off x="336128" y="1030197"/>
        <a:ext cx="4221611" cy="559396"/>
      </dsp:txXfrm>
    </dsp:sp>
    <dsp:sp modelId="{23149872-2D57-4821-8055-B36B2D5B85D8}">
      <dsp:nvSpPr>
        <dsp:cNvPr id="0" name=""/>
        <dsp:cNvSpPr/>
      </dsp:nvSpPr>
      <dsp:spPr>
        <a:xfrm>
          <a:off x="0" y="2262456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BED6F-EF99-4642-8F39-BA94E62C13F8}">
      <dsp:nvSpPr>
        <dsp:cNvPr id="0" name=""/>
        <dsp:cNvSpPr/>
      </dsp:nvSpPr>
      <dsp:spPr>
        <a:xfrm>
          <a:off x="305866" y="1952496"/>
          <a:ext cx="4282135" cy="61992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أجهزة القراءة الإلكترونية</a:t>
          </a:r>
          <a:endParaRPr lang="en-US" sz="2100" kern="1200"/>
        </a:p>
      </dsp:txBody>
      <dsp:txXfrm>
        <a:off x="336128" y="1982758"/>
        <a:ext cx="4221611" cy="559396"/>
      </dsp:txXfrm>
    </dsp:sp>
    <dsp:sp modelId="{4C2475BB-684C-4F86-9E46-D5D34CA1D2F0}">
      <dsp:nvSpPr>
        <dsp:cNvPr id="0" name=""/>
        <dsp:cNvSpPr/>
      </dsp:nvSpPr>
      <dsp:spPr>
        <a:xfrm>
          <a:off x="0" y="3215016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5C303-9B58-47C4-AF56-5CB4079E476E}">
      <dsp:nvSpPr>
        <dsp:cNvPr id="0" name=""/>
        <dsp:cNvSpPr/>
      </dsp:nvSpPr>
      <dsp:spPr>
        <a:xfrm>
          <a:off x="305866" y="2905056"/>
          <a:ext cx="4282135" cy="61992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تلفزيونات الإنترنت</a:t>
          </a:r>
          <a:endParaRPr lang="en-US" sz="2100" kern="1200"/>
        </a:p>
      </dsp:txBody>
      <dsp:txXfrm>
        <a:off x="336128" y="2935318"/>
        <a:ext cx="4221611" cy="559396"/>
      </dsp:txXfrm>
    </dsp:sp>
    <dsp:sp modelId="{C27C72B9-E568-4AD3-9E1C-B019483DD568}">
      <dsp:nvSpPr>
        <dsp:cNvPr id="0" name=""/>
        <dsp:cNvSpPr/>
      </dsp:nvSpPr>
      <dsp:spPr>
        <a:xfrm>
          <a:off x="0" y="4167576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3BDF9-9FC1-4F9A-A09B-69AD8AE17D29}">
      <dsp:nvSpPr>
        <dsp:cNvPr id="0" name=""/>
        <dsp:cNvSpPr/>
      </dsp:nvSpPr>
      <dsp:spPr>
        <a:xfrm>
          <a:off x="305866" y="3857616"/>
          <a:ext cx="4282135" cy="61992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السيارات</a:t>
          </a:r>
          <a:endParaRPr lang="en-US" sz="2100" kern="1200"/>
        </a:p>
      </dsp:txBody>
      <dsp:txXfrm>
        <a:off x="336128" y="3887878"/>
        <a:ext cx="4221611" cy="559396"/>
      </dsp:txXfrm>
    </dsp:sp>
    <dsp:sp modelId="{DBC190F5-8512-44F3-B55F-06C9BD14F698}">
      <dsp:nvSpPr>
        <dsp:cNvPr id="0" name=""/>
        <dsp:cNvSpPr/>
      </dsp:nvSpPr>
      <dsp:spPr>
        <a:xfrm>
          <a:off x="0" y="5120136"/>
          <a:ext cx="61173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901A7-A5D9-457D-974B-6ECF7C211265}">
      <dsp:nvSpPr>
        <dsp:cNvPr id="0" name=""/>
        <dsp:cNvSpPr/>
      </dsp:nvSpPr>
      <dsp:spPr>
        <a:xfrm>
          <a:off x="305866" y="4810176"/>
          <a:ext cx="4282135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kern="1200"/>
            <a:t>ساعات ذكية</a:t>
          </a:r>
          <a:endParaRPr lang="en-US" sz="2100" kern="1200"/>
        </a:p>
      </dsp:txBody>
      <dsp:txXfrm>
        <a:off x="336128" y="4840438"/>
        <a:ext cx="422161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F5544-CF24-4A29-842F-F929C8E9DF3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178FF-2FD0-48CE-8415-D2993724D9A2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B9EE1-2B92-4A3E-AAB8-2DFC40B039EA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 JDK 8</a:t>
          </a:r>
        </a:p>
      </dsp:txBody>
      <dsp:txXfrm>
        <a:off x="1384050" y="2364"/>
        <a:ext cx="4733285" cy="1198312"/>
      </dsp:txXfrm>
    </dsp:sp>
    <dsp:sp modelId="{CD2B48DF-2876-472C-AEDC-E50A28A7333A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56EF6-7FE0-4F71-BBD5-BA57841D7F36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7C6EE-4F03-4BC5-96ED-0BF30C9B51B8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Android Studio</a:t>
          </a:r>
        </a:p>
      </dsp:txBody>
      <dsp:txXfrm>
        <a:off x="1384050" y="1500254"/>
        <a:ext cx="4733285" cy="1198312"/>
      </dsp:txXfrm>
    </dsp:sp>
    <dsp:sp modelId="{1C998A9B-2B35-4FC8-9E21-5BE9DFD0EAB6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26C0B-770C-4CAF-8703-D15BDC5CEFDD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73503-DFEF-4615-9D13-21AB22F42DD6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Android SDK : </a:t>
          </a:r>
          <a:r>
            <a:rPr lang="en-US" sz="2100" kern="1200"/>
            <a:t>The Android SDK contains all the packages and tools required to develop a functional Android application. </a:t>
          </a:r>
        </a:p>
      </dsp:txBody>
      <dsp:txXfrm>
        <a:off x="1384050" y="2998145"/>
        <a:ext cx="4733285" cy="1198312"/>
      </dsp:txXfrm>
    </dsp:sp>
    <dsp:sp modelId="{7270612D-71C3-49FF-82C1-014B0F508C3E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BFB2D-2B3E-4ECD-9A41-E21C46BBAE12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FFEDC-FBDF-4562-8671-4A38D1049E72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Android Virtual Devices (AVDs) </a:t>
          </a:r>
          <a:br>
            <a:rPr lang="en-AU" sz="2100" kern="1200"/>
          </a:br>
          <a:br>
            <a:rPr lang="en-US" sz="2100" kern="1200"/>
          </a:br>
          <a:endParaRPr lang="en-US" sz="2100" kern="1200"/>
        </a:p>
      </dsp:txBody>
      <dsp:txXfrm>
        <a:off x="1384050" y="4496035"/>
        <a:ext cx="4733285" cy="119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304B7-AA54-4088-A87E-619C5FF77B47}">
      <dsp:nvSpPr>
        <dsp:cNvPr id="0" name=""/>
        <dsp:cNvSpPr/>
      </dsp:nvSpPr>
      <dsp:spPr>
        <a:xfrm>
          <a:off x="0" y="1536533"/>
          <a:ext cx="6117335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Stack Overﬂow (www.stackoverflow.com) </a:t>
          </a:r>
          <a:endParaRPr lang="en-US" sz="2100" kern="1200"/>
        </a:p>
      </dsp:txBody>
      <dsp:txXfrm>
        <a:off x="40724" y="1577257"/>
        <a:ext cx="6035887" cy="752780"/>
      </dsp:txXfrm>
    </dsp:sp>
    <dsp:sp modelId="{FB6D78EC-C818-4EAF-A68A-D38EADB5A452}">
      <dsp:nvSpPr>
        <dsp:cNvPr id="0" name=""/>
        <dsp:cNvSpPr/>
      </dsp:nvSpPr>
      <dsp:spPr>
        <a:xfrm>
          <a:off x="0" y="2431241"/>
          <a:ext cx="6117335" cy="83422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Google Android Training (http://developer.android.com/training/index.html)</a:t>
          </a:r>
          <a:endParaRPr lang="en-US" sz="2100" kern="1200"/>
        </a:p>
      </dsp:txBody>
      <dsp:txXfrm>
        <a:off x="40724" y="2471965"/>
        <a:ext cx="6035887" cy="752780"/>
      </dsp:txXfrm>
    </dsp:sp>
    <dsp:sp modelId="{D2E24AEE-D4FF-42AE-A68D-0342CFD6ECD4}">
      <dsp:nvSpPr>
        <dsp:cNvPr id="0" name=""/>
        <dsp:cNvSpPr/>
      </dsp:nvSpPr>
      <dsp:spPr>
        <a:xfrm>
          <a:off x="0" y="3325950"/>
          <a:ext cx="6117335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Android Discuss (http://groups.google.com/group/android-discuss)</a:t>
          </a:r>
          <a:endParaRPr lang="en-US" sz="2100" kern="1200"/>
        </a:p>
      </dsp:txBody>
      <dsp:txXfrm>
        <a:off x="40724" y="3366674"/>
        <a:ext cx="6035887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A25-0837-422B-B6CA-8A5398C5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A72F-9813-412A-97B7-E313CD2BF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D423-E8A3-445D-9E1D-8042A11E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48E1-BAD7-472E-840A-3499B91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A288-0CFB-4C76-BCA5-B6F138BB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3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60E2-0A59-415A-AE03-E2EB820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9673E-472D-4E8C-8C8A-24780936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0575-CBBB-47CB-9731-F881E61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235B-5B72-4310-95B1-E012C95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CB15E-D241-4F5B-9A46-D32CA472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4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BAA7-4B95-4A28-AA8C-AA6E01CA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08775-FA4B-4D9E-8928-4DE60B0B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CC60-38BB-491B-8EE0-E57B0AC1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FA9C-B97E-45C2-A4EB-E07DB7C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7F8D-50AA-44C4-8B4C-48FD0A94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6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676-BDBE-407A-BA29-9552EC78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248A-EAFE-4844-9A26-C5FE354A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E5B1-5B37-4B4C-8981-85DC845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176-1095-489C-AD84-9D6C59A4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3723-F37B-4625-B206-A1158223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7DC5-A0BF-4126-915E-432600F8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C9CC-B71C-4DD8-A502-8848B2EE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CDE0-20FE-4AF9-9D66-264C4F6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4B12-652E-43BC-9BF1-2D07EAD8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7B2C-7A23-495C-9BFF-17B6C844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F390-941C-4F35-BF61-E21F584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DA3F-A817-421E-B385-5DDEA1D5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2DF0-103C-4729-863B-183685D3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25B31-C439-44F0-957E-E51D45FF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B8CE-69FD-4C21-BD8D-12802396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62BE-7ABA-4DB6-9D4E-02874B4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6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4770-17C9-4015-8B2C-DD1226FA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9278-8445-4309-A97F-3C3B6A5F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93E10-394C-4F5C-A368-1CAF9341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001F8-0079-4962-807E-E9B94F68E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B596-D5E8-40F4-9BAB-34EF05617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3CBD6-7F6F-43CF-AE54-6B4F504B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5BC29-28C7-4AB3-91D0-6CF9CC4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F7C11-44EA-48D3-A729-CAAEC4B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62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CE06-039F-4B76-ABA1-DBCC7319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2120E-E79C-4846-8D7B-D5C1A80D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69D83-6996-40FB-A451-F13DD9D6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CB3A-8B91-43E2-8890-A9D202F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75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17C97-4C5A-483E-9939-0EDC935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B0CF1-9A0B-46F9-A581-21CD547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8AE2-5E4E-4449-900E-A44102F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0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D82A-ADA8-4FBD-B413-0A78190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6916-74F3-4436-80E9-85DC2EF4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1D04-79B2-4B35-8099-ED7AD052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F7700-9D50-44C9-8355-B400912C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392E-B2EE-4102-B6A5-7348468D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B981-7B19-456A-89CA-C8E70FE2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73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CDEB-618A-4005-BEE2-1DAC7494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2BC0B-E9E4-46DA-BB4A-C90932FB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926B8-2F8B-4874-9429-30C20829D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F521-E5DA-440E-8B8C-EE83984E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381D-3AF8-4A9F-9F98-5436312D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019DF-63BC-49CE-B031-282F0E60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5AA6E-DDD9-48E6-A044-9BA987C3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D06E-D981-462C-8C1D-60C6682F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53F3-54AA-4F4B-BA38-2C9CBAD58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B6CF-E008-4E46-9F20-DD7F80FEB333}" type="datetimeFigureOut">
              <a:rPr lang="en-AU" smtClean="0"/>
              <a:t>20/09/2020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B521-B91F-4901-899F-28B761D7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2357-3A5A-44DE-808D-64FDCCF5E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41CA-A29C-4D8B-A466-222CAF61F7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7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ABB81-6A89-4E9A-B428-81ADFF28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Android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E86A-301F-4C3F-B8B9-C05E87CF9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chapter2</a:t>
            </a:r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A4E6-172D-4519-8CD1-D8B6CC65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ar-SA" sz="5000"/>
              <a:t>انواع اجهزة اندرويد</a:t>
            </a:r>
            <a:endParaRPr lang="en-AU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9D2FF-5E12-45CF-92A9-62E1A8047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82187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2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A52C0-8FE0-41A5-B04B-F3CCE9FE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ar-SA" sz="5000"/>
              <a:t>الادوات المطلوبة</a:t>
            </a:r>
            <a:endParaRPr lang="en-AU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DFA82A-2819-4C1E-BDA5-0A3B57DBB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05805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33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1ABED-CCAD-4044-BB73-A8C8366F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AU" sz="5000"/>
              <a:t>the android developer Community</a:t>
            </a:r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203C8EB-088D-4FF5-933B-6F785782C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22756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45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C766-097C-4562-9040-A00B6A89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rgbClr val="FFFFFF"/>
                </a:solidFill>
              </a:rPr>
              <a:t>ما هو الاندرويد ؟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72A0867-FECD-44F1-90F9-A4DB9573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الاندرويد هو نظام تشغيل ومنصة برمجة تم تطويره بواسطة شركة جوجل</a:t>
            </a:r>
            <a:r>
              <a:rPr lang="en-US" dirty="0"/>
              <a:t> </a:t>
            </a:r>
            <a:r>
              <a:rPr lang="ar-SA" dirty="0"/>
              <a:t>للهواتف الذكية والأجهزة المحمولة الأخرى (مثل الأجهزة اللوحية)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يشتمل الاندرويد</a:t>
            </a:r>
            <a:r>
              <a:rPr lang="en-US" dirty="0"/>
              <a:t> </a:t>
            </a:r>
            <a:r>
              <a:rPr lang="ar-SA" dirty="0"/>
              <a:t>على مجموعة تطوير برامج لكتابة التعليمات البرمجية الأصلية وتجميع وحدات البرامج لإنشاء تطبيقات لمستخدمي الاندرويد </a:t>
            </a:r>
            <a:endParaRPr lang="en-US" dirty="0"/>
          </a:p>
          <a:p>
            <a:pPr algn="r" rtl="1">
              <a:lnSpc>
                <a:spcPct val="150000"/>
              </a:lnSpc>
            </a:pPr>
            <a:r>
              <a:rPr lang="ar-SA" dirty="0"/>
              <a:t>كما يوفر سوقًا لتوزيع التطبيقات.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يمثل الاندرويد</a:t>
            </a:r>
            <a:r>
              <a:rPr lang="en-US" dirty="0"/>
              <a:t> </a:t>
            </a:r>
            <a:r>
              <a:rPr lang="ar-SA" dirty="0"/>
              <a:t>نظامًا لتطبيقات الأجهزة المحمولة.</a:t>
            </a:r>
          </a:p>
        </p:txBody>
      </p:sp>
    </p:spTree>
    <p:extLst>
      <p:ext uri="{BB962C8B-B14F-4D97-AF65-F5344CB8AC3E}">
        <p14:creationId xmlns:p14="http://schemas.microsoft.com/office/powerpoint/2010/main" val="37608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ECE3-E078-4BE8-99A8-546C8630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1"/>
            <a:r>
              <a:rPr lang="ar-SA">
                <a:solidFill>
                  <a:srgbClr val="FFFFFF"/>
                </a:solidFill>
              </a:rPr>
              <a:t>لماذا نطور تطبيقات للأندرويد؟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8629-19E6-4FCA-A02D-21C1DAFA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/>
              <a:t>معالجة متطلبات العمل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بناء خدمات جديدة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إنشاء أعمال تجارية جديدة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توفير الألعاب وأنواع المحتوى الأخرى للمستخدمين</a:t>
            </a:r>
          </a:p>
          <a:p>
            <a:pPr algn="r" rtl="1">
              <a:lnSpc>
                <a:spcPct val="150000"/>
              </a:lnSpc>
            </a:pPr>
            <a:r>
              <a:rPr lang="ar-SA" dirty="0"/>
              <a:t>يختار المطورون التطوير لنظام اندرويد</a:t>
            </a:r>
            <a:r>
              <a:rPr lang="en-US" dirty="0"/>
              <a:t> </a:t>
            </a:r>
            <a:r>
              <a:rPr lang="ar-SA" dirty="0"/>
              <a:t>للوصول إلى معظم مستخدمي الأجهزة المحمولة.</a:t>
            </a:r>
          </a:p>
        </p:txBody>
      </p:sp>
    </p:spTree>
    <p:extLst>
      <p:ext uri="{BB962C8B-B14F-4D97-AF65-F5344CB8AC3E}">
        <p14:creationId xmlns:p14="http://schemas.microsoft.com/office/powerpoint/2010/main" val="168740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73EB10-AEDA-42B9-9D11-54E59B4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8AD29-4829-4C3B-9301-24066D02B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7" r="15913" b="-1"/>
          <a:stretch/>
        </p:blipFill>
        <p:spPr>
          <a:xfrm>
            <a:off x="7092462" y="1825625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6A76A-A933-4FC9-B2DC-77CFAD3E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ar-SA" dirty="0"/>
              <a:t>مميزات اندرويد</a:t>
            </a:r>
            <a:endParaRPr lang="ar-S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488EB-BB00-49D1-B9D5-A5097E81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75220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65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E5B-F516-4011-B6D7-7EE4D42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1325563"/>
          </a:xfrm>
        </p:spPr>
        <p:txBody>
          <a:bodyPr/>
          <a:lstStyle/>
          <a:p>
            <a:pPr algn="r"/>
            <a:r>
              <a:rPr lang="ar-SA"/>
              <a:t>إصدارات اندرويد</a:t>
            </a:r>
            <a:endParaRPr lang="ar-SA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50911-FC63-4AC6-AC19-DC26B2F6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2" y="1341847"/>
            <a:ext cx="6907237" cy="5471180"/>
          </a:xfrm>
        </p:spPr>
      </p:pic>
    </p:spTree>
    <p:extLst>
      <p:ext uri="{BB962C8B-B14F-4D97-AF65-F5344CB8AC3E}">
        <p14:creationId xmlns:p14="http://schemas.microsoft.com/office/powerpoint/2010/main" val="4172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6EDF6-9D91-4F5D-BE94-2B760721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254120"/>
            <a:ext cx="9594574" cy="6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C29C-CB8C-4FEE-954F-986CAB7E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1"/>
            <a:r>
              <a:rPr lang="ar-SA">
                <a:solidFill>
                  <a:srgbClr val="FFFFFF"/>
                </a:solidFill>
              </a:rPr>
              <a:t>البنية التحتية لنظام اندرويد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D8F1-B513-4E64-B533-F07EA44E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ar-SA" dirty="0"/>
              <a:t>ينقسم نظام </a:t>
            </a:r>
            <a:r>
              <a:rPr lang="en-AU" dirty="0"/>
              <a:t>Android OS </a:t>
            </a:r>
            <a:r>
              <a:rPr lang="ar-SA" dirty="0"/>
              <a:t>تقريبًا إلى خمسة أقسام إلى أربع طبقات رئيسية:</a:t>
            </a:r>
            <a:endParaRPr lang="en-US" dirty="0"/>
          </a:p>
          <a:p>
            <a:pPr algn="r" rtl="1"/>
            <a:r>
              <a:rPr lang="ar-SA" dirty="0"/>
              <a:t>نواة لينكس : هذه الطبقة تحتوي على جميع برامج تشغيل الأجهزة منخفضة المستوى لمختلف مكونات الأجهزة لجهاز اندرويد</a:t>
            </a:r>
          </a:p>
          <a:p>
            <a:pPr algn="r" rtl="1"/>
            <a:r>
              <a:rPr lang="ar-SA" dirty="0"/>
              <a:t>المكتبات - تحتوي على الكود الذي يوفر الميزات الرئيسية لنظام التشغيل أندرويد. توفر مكتبة </a:t>
            </a:r>
            <a:r>
              <a:rPr lang="en-AU" dirty="0"/>
              <a:t>SQLite </a:t>
            </a:r>
            <a:r>
              <a:rPr lang="ar-SA" dirty="0"/>
              <a:t> دعم قاعدة البيانات بحيث يمكن للتطبيق استخدامها مخزن البيانات. توفر مكتبة </a:t>
            </a:r>
            <a:r>
              <a:rPr lang="en-AU" dirty="0" err="1"/>
              <a:t>WebKit</a:t>
            </a:r>
            <a:r>
              <a:rPr lang="en-AU" dirty="0"/>
              <a:t> </a:t>
            </a:r>
            <a:r>
              <a:rPr lang="ar-SA" dirty="0"/>
              <a:t>وظائف لتصفح الويب.</a:t>
            </a:r>
          </a:p>
          <a:p>
            <a:pPr rt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356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C59E6-929A-466F-A7D1-3B0F24BD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1"/>
            <a:r>
              <a:rPr lang="ar-SA">
                <a:solidFill>
                  <a:srgbClr val="FFFFFF"/>
                </a:solidFill>
              </a:rPr>
              <a:t>تكملة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620C-CA39-4B5B-8AA5-3B61DAA3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r" rtl="1"/>
            <a:r>
              <a:rPr lang="ar-SA" sz="2600" dirty="0"/>
              <a:t>وقت تشغيل </a:t>
            </a:r>
            <a:r>
              <a:rPr lang="en-AU" sz="2600" dirty="0" err="1"/>
              <a:t>Androi</a:t>
            </a:r>
            <a:r>
              <a:rPr lang="en-US" sz="2600" dirty="0"/>
              <a:t>d</a:t>
            </a:r>
            <a:r>
              <a:rPr lang="ar-SA" sz="2600" dirty="0"/>
              <a:t> تقع هذه الميزة في نفس الطبقة مع المكتبات حيث يوفر مجموعة من المكتبات الأساسية التي تمكن المطورين من كتابة تطبيقات </a:t>
            </a:r>
            <a:r>
              <a:rPr lang="en-AU" sz="2600" dirty="0"/>
              <a:t>Android </a:t>
            </a:r>
            <a:r>
              <a:rPr lang="ar-SA" sz="2600" dirty="0"/>
              <a:t>باستخدام </a:t>
            </a:r>
            <a:r>
              <a:rPr lang="en-AU" sz="2600" dirty="0"/>
              <a:t>Java</a:t>
            </a:r>
          </a:p>
          <a:p>
            <a:pPr algn="r" rtl="1"/>
            <a:r>
              <a:rPr lang="ar-SA" sz="2600" dirty="0"/>
              <a:t>يشتمل وقت تشغيل </a:t>
            </a:r>
            <a:r>
              <a:rPr lang="en-AU" sz="2600" dirty="0"/>
              <a:t>Android </a:t>
            </a:r>
            <a:r>
              <a:rPr lang="ar-SA" sz="2600" dirty="0"/>
              <a:t>أيضًا على جهاز </a:t>
            </a:r>
            <a:r>
              <a:rPr lang="en-AU" sz="2600" dirty="0"/>
              <a:t>Dalvik </a:t>
            </a:r>
            <a:r>
              <a:rPr lang="ar-SA" sz="2600" dirty="0"/>
              <a:t>الظاهري والتي تمكن كل تطبيق أندرويد من العمل في عمليته الخاصة </a:t>
            </a:r>
          </a:p>
          <a:p>
            <a:pPr algn="r" rtl="1"/>
            <a:r>
              <a:rPr lang="en-AU" sz="2600" dirty="0"/>
              <a:t>Dalvik </a:t>
            </a:r>
            <a:r>
              <a:rPr lang="ar-SA" sz="2600" dirty="0"/>
              <a:t>عبارة عن آلة افتراضية متخصصة مصممة خصيصًا لنظام </a:t>
            </a:r>
            <a:r>
              <a:rPr lang="en-AU" sz="2600" dirty="0"/>
              <a:t>Android </a:t>
            </a:r>
            <a:r>
              <a:rPr lang="ar-SA" sz="2600" dirty="0"/>
              <a:t>ومُحسَّنة لـ</a:t>
            </a:r>
          </a:p>
          <a:p>
            <a:pPr marL="0" indent="0" algn="r" rtl="1">
              <a:buNone/>
            </a:pPr>
            <a:r>
              <a:rPr lang="ar-SA" sz="2600" dirty="0"/>
              <a:t>الأجهزة المحمولة التي تعمل بالبطاريات مع ذاكرة محدودة والطاقة وحدة المعالجة المركزية.</a:t>
            </a:r>
          </a:p>
          <a:p>
            <a:pPr algn="r" rtl="1"/>
            <a:r>
              <a:rPr lang="en-AU" sz="2600" dirty="0"/>
              <a:t>framework </a:t>
            </a:r>
            <a:r>
              <a:rPr lang="ar-SA" sz="2600" dirty="0"/>
              <a:t>إطار التطبيق - إطار التطبيق يكشف القدرات المختلفة من نظام التشغيل أندرويد لمطوري التطبيقات حتى يتمكنوا من الاستفادة منها في التطبيقات.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34990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818DE-EF09-4DD5-87DB-094EEB2C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rtl="1"/>
            <a:r>
              <a:rPr lang="ar-SA">
                <a:solidFill>
                  <a:srgbClr val="FFFFFF"/>
                </a:solidFill>
              </a:rPr>
              <a:t>تكملة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FF41-D380-41E5-8645-E60EF5F0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r" rtl="1"/>
            <a:r>
              <a:rPr lang="ar-SA" dirty="0"/>
              <a:t>التطبيقات - في هذه الطبقة العليا هي التطبيقات التي تأتي مع جهاز اندرويد مثل الهاتف وجهات الاتصال والمتصفح وما إلى ذلك بالإضافة إلى التطبيقات التي تقوم بتنزيلها والتثبيت من </a:t>
            </a:r>
            <a:r>
              <a:rPr lang="en-AU" dirty="0"/>
              <a:t>Android Market</a:t>
            </a:r>
          </a:p>
        </p:txBody>
      </p:sp>
    </p:spTree>
    <p:extLst>
      <p:ext uri="{BB962C8B-B14F-4D97-AF65-F5344CB8AC3E}">
        <p14:creationId xmlns:p14="http://schemas.microsoft.com/office/powerpoint/2010/main" val="20351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Android</vt:lpstr>
      <vt:lpstr>ما هو الاندرويد ؟</vt:lpstr>
      <vt:lpstr>لماذا نطور تطبيقات للأندرويد؟</vt:lpstr>
      <vt:lpstr>مميزات اندرويد</vt:lpstr>
      <vt:lpstr>إصدارات اندرويد</vt:lpstr>
      <vt:lpstr>PowerPoint Presentation</vt:lpstr>
      <vt:lpstr>البنية التحتية لنظام اندرويد</vt:lpstr>
      <vt:lpstr>تكملة</vt:lpstr>
      <vt:lpstr>تكملة</vt:lpstr>
      <vt:lpstr>انواع اجهزة اندرويد</vt:lpstr>
      <vt:lpstr>الادوات المطلوبة</vt:lpstr>
      <vt:lpstr>the android developer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معاذ محمد دردير</dc:creator>
  <cp:lastModifiedBy>معاذ محمد دردير</cp:lastModifiedBy>
  <cp:revision>3</cp:revision>
  <dcterms:created xsi:type="dcterms:W3CDTF">2020-09-20T06:45:08Z</dcterms:created>
  <dcterms:modified xsi:type="dcterms:W3CDTF">2020-09-20T07:00:05Z</dcterms:modified>
</cp:coreProperties>
</file>