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3"/>
  </p:notesMasterIdLst>
  <p:handoutMasterIdLst>
    <p:handoutMasterId r:id="rId4"/>
  </p:handoutMasterIdLst>
  <p:sldIdLst>
    <p:sldId id="27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6C16"/>
    <a:srgbClr val="618C28"/>
    <a:srgbClr val="2EAAD6"/>
    <a:srgbClr val="49B5DB"/>
    <a:srgbClr val="348AA2"/>
    <a:srgbClr val="73C6E3"/>
    <a:srgbClr val="2AA7D4"/>
    <a:srgbClr val="DA0000"/>
    <a:srgbClr val="74961E"/>
    <a:srgbClr val="E12B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4" autoAdjust="0"/>
    <p:restoredTop sz="98746" autoAdjust="0"/>
  </p:normalViewPr>
  <p:slideViewPr>
    <p:cSldViewPr>
      <p:cViewPr>
        <p:scale>
          <a:sx n="95" d="100"/>
          <a:sy n="95" d="100"/>
        </p:scale>
        <p:origin x="94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D496A-0A91-4C53-A6A5-0F002421AA4E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3DA06-0CB1-46B0-9D00-F8C45754DF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01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D4DFD-B395-4B08-8A76-26F85A11F802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8334C-1C5D-480A-BAD7-12EAFDF279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37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1564-3A50-46ED-961F-A6A433F3E49E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526C-5615-48DD-9ADF-84F77D043F5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1564-3A50-46ED-961F-A6A433F3E49E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526C-5615-48DD-9ADF-84F77D043F5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1564-3A50-46ED-961F-A6A433F3E49E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526C-5615-48DD-9ADF-84F77D043F5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1564-3A50-46ED-961F-A6A433F3E49E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526C-5615-48DD-9ADF-84F77D043F5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1564-3A50-46ED-961F-A6A433F3E49E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526C-5615-48DD-9ADF-84F77D043F5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1564-3A50-46ED-961F-A6A433F3E49E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526C-5615-48DD-9ADF-84F77D043F5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1564-3A50-46ED-961F-A6A433F3E49E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526C-5615-48DD-9ADF-84F77D043F5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1564-3A50-46ED-961F-A6A433F3E49E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526C-5615-48DD-9ADF-84F77D043F5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1564-3A50-46ED-961F-A6A433F3E49E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526C-5615-48DD-9ADF-84F77D043F5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1564-3A50-46ED-961F-A6A433F3E49E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526C-5615-48DD-9ADF-84F77D043F5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1564-3A50-46ED-961F-A6A433F3E49E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526C-5615-48DD-9ADF-84F77D043F5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31564-3A50-46ED-961F-A6A433F3E49E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6526C-5615-48DD-9ADF-84F77D043F5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0" y="110362"/>
            <a:ext cx="9144000" cy="584775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 rtl="1"/>
            <a:r>
              <a:rPr lang="ar-SA" sz="3200" b="1" dirty="0"/>
              <a:t>الخطة الزمنية</a:t>
            </a:r>
            <a:endParaRPr lang="en-US" sz="3200" b="1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595765"/>
              </p:ext>
            </p:extLst>
          </p:nvPr>
        </p:nvGraphicFramePr>
        <p:xfrm>
          <a:off x="17386" y="1219200"/>
          <a:ext cx="9126615" cy="5638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44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2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895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378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861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5818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56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1127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047699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600" b="1" dirty="0"/>
                        <a:t>تجهيز البنية التحتية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887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600" b="1" dirty="0"/>
                        <a:t>ربط النظام بالسيرفر و قاعدة البيانات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224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600" b="1" dirty="0"/>
                        <a:t>بناء واجهة المشروع بإستخدام </a:t>
                      </a:r>
                      <a:r>
                        <a:rPr lang="en-US" sz="1600" b="1" dirty="0"/>
                        <a:t>Angular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99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600" b="1" dirty="0"/>
                        <a:t>تحليل المتطلبات و جمع المتطلبات تنفيذ المشروع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8" name="Rectangle 77"/>
          <p:cNvSpPr/>
          <p:nvPr/>
        </p:nvSpPr>
        <p:spPr>
          <a:xfrm>
            <a:off x="4906074" y="1574563"/>
            <a:ext cx="3124200" cy="406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 sz="1600" dirty="0">
              <a:effectLst>
                <a:outerShdw blurRad="381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569834" y="3939202"/>
            <a:ext cx="2362200" cy="406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 sz="1600" dirty="0">
              <a:effectLst>
                <a:outerShdw blurRad="381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28600" y="849868"/>
            <a:ext cx="4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dirty="0"/>
              <a:t>7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417583" y="849868"/>
            <a:ext cx="45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dirty="0"/>
              <a:t>6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871066" y="845063"/>
            <a:ext cx="45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dirty="0"/>
              <a:t>5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228417" y="845063"/>
            <a:ext cx="28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dirty="0"/>
              <a:t>4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5100646" y="848393"/>
            <a:ext cx="45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dirty="0"/>
              <a:t>3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6468174" y="840381"/>
            <a:ext cx="21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dirty="0"/>
              <a:t>2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7513583" y="840381"/>
            <a:ext cx="21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dirty="0"/>
              <a:t>1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C271702-0EB7-4066-B4A9-7A27F02033A9}"/>
              </a:ext>
            </a:extLst>
          </p:cNvPr>
          <p:cNvSpPr/>
          <p:nvPr/>
        </p:nvSpPr>
        <p:spPr>
          <a:xfrm>
            <a:off x="3800240" y="2645732"/>
            <a:ext cx="1143000" cy="4061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 sz="1600" dirty="0">
              <a:effectLst>
                <a:outerShdw blurRad="381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02E8A2-7B39-4F22-AC84-0981CC308D52}"/>
              </a:ext>
            </a:extLst>
          </p:cNvPr>
          <p:cNvSpPr/>
          <p:nvPr/>
        </p:nvSpPr>
        <p:spPr>
          <a:xfrm>
            <a:off x="89531" y="5749446"/>
            <a:ext cx="3710709" cy="406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 sz="1600" dirty="0">
              <a:effectLst>
                <a:outerShdw blurRad="381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93695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4607</TotalTime>
  <Words>30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Custom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shark</dc:creator>
  <cp:lastModifiedBy>M G</cp:lastModifiedBy>
  <cp:revision>522</cp:revision>
  <dcterms:created xsi:type="dcterms:W3CDTF">2013-08-14T04:51:18Z</dcterms:created>
  <dcterms:modified xsi:type="dcterms:W3CDTF">2021-08-05T11:13:50Z</dcterms:modified>
</cp:coreProperties>
</file>