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"/>
  </p:notes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 pk" initials="Vp" lastIdx="1" clrIdx="0">
    <p:extLst>
      <p:ext uri="{19B8F6BF-5375-455C-9EA6-DF929625EA0E}">
        <p15:presenceInfo xmlns:p15="http://schemas.microsoft.com/office/powerpoint/2012/main" userId="e41093090b14a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860" y="6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12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0T17:02:14.133" idx="1">
    <p:pos x="7785" y="-31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92AC-21CC-4677-ADEF-FC6A137E1C1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0E134-F3E8-441C-BBB6-0DECE45F3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0E134-F3E8-441C-BBB6-0DECE45F3E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6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1EB7-5AE1-6733-3A5F-A34710E7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AE23-3585-09A9-E111-50361E99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B061E-1532-87D0-7433-3D1811B1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BB67B-464E-F403-2521-684332477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84AF1-0489-62D3-0923-9C94762D9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D9BC3-D135-B5AE-0ADF-86EC0CA3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C0B61-0497-21C0-5BF1-BAC799D3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429F7-492E-AAC5-6406-0A2E5A7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1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7690-5112-620B-4A42-DE1AAB09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9AFE6-808C-5534-C295-DBE37FE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1364-9E73-CB1C-C64E-EBFB20A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21B88-93FC-3139-4D07-134F3BB9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8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41C58-CA07-04C9-715F-89336070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56446-4D35-AC53-983D-8B553A3D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DFEF-5C3A-7BF5-FA4E-E0711B3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DB3F-0C73-C826-0DCD-F99FEA6A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6235-E4C8-AE8E-25D6-6091E00C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E510-FE33-B6D7-ED23-48B185CE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0FAD5-9B63-9B5B-3FF3-7BD95E49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BD3BD-2CD5-0272-1603-BE724978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3796-D57D-A5C8-C25E-4CA24F5C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6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DF6F-C79D-187F-365C-5EAF9603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8A438-5ECE-41CA-1156-4AEB7AF36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84B8-BB83-A306-2C30-2C8C12E5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1D004-AAD4-EE2D-2998-17A5DFDC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9913-98EF-E414-F547-7586C9FE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A761-98FF-34E1-253A-25D8EA21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74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9688-9B37-2CBF-15B5-B01FE505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69AAA-981B-4FA6-6B18-53328FC0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D4DD-12B3-EFA3-3D28-68CE0600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4863-48E1-92AD-B142-9F0C2423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99B8-5B46-5B52-80D4-59C45C30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7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80EBA-7765-237B-720B-2E63C61B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AB841-A104-3EA2-33E7-CCC7E8603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9861-B135-0928-B63D-1A55D790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CF2C-4DA9-D5EF-9FD2-A0887D52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583B-E2A9-91EE-20AA-ED1901EB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FF82-5E8A-0FD3-EF48-BE5BE71E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B7B8-BED7-8896-3C1B-8A9C2E166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CD1B-F094-6DD0-92A8-1060C219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271B-D64D-2AE4-9A1E-13B7A76F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37F2-B22E-A410-EFC2-BD014992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312B-6C61-8434-84CA-BDD9B94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C176-B79C-F238-4507-F45C96CE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4384-A11F-864A-D264-2B9325E1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58CF-C35A-8BEC-4379-7E35993F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F819-A561-537E-67B2-E60D0D86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E591-911B-088D-2CC5-47FECFDF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D39C-D0A0-1CAB-2F7F-1A5A48BF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98E-61AA-A719-E45E-F357070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CCB5-AC2A-B231-9513-031398B1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D4BD-0CE3-BCD8-F30F-4DB17C9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0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2FFC-DA27-3CA3-EA7A-B7CAAD08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6B79-2D64-9C18-D89E-AF137F7C8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4078-B24B-2AD9-E14F-173F6B72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32F4-A59D-5D48-BE05-3DDB773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960B5-B976-AE9E-95AF-DA8ECE05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6779C-44A0-BFDC-146D-A97A9084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09411-0F0D-292E-8709-6F32671B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0DD7-A936-D90C-183F-BCB4010D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4044-598A-D648-04ED-BC8BB0D84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8398-9056-4A41-BB8D-F790346FF5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9B2A-7D4E-9B80-59C3-4F18AF38B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02EB-24AB-3B85-E2C6-B00989162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enkata-ramana.nalla@capgemini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596187" y="0"/>
            <a:ext cx="12788187" cy="762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57002" y="1232091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416" y="1891068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4418" y="2111644"/>
            <a:ext cx="4960546" cy="666492"/>
            <a:chOff x="64176" y="2529093"/>
            <a:chExt cx="4960546" cy="666492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76" y="2529093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8190" y="2749053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20548" y="2921058"/>
            <a:ext cx="2769235" cy="2917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0863" y="3444897"/>
            <a:ext cx="3892550" cy="1241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US" sz="1400" dirty="0"/>
              <a:t>Achieved certificate of excellence in oracle from course era.</a:t>
            </a:r>
          </a:p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US" sz="1400" dirty="0"/>
              <a:t>Achieved certificate of excellence for JDA software in my training period.</a:t>
            </a:r>
          </a:p>
          <a:p>
            <a:pPr marL="12700" marR="5080">
              <a:lnSpc>
                <a:spcPct val="114100"/>
              </a:lnSpc>
              <a:spcBef>
                <a:spcPts val="95"/>
              </a:spcBef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7551" y="4661720"/>
            <a:ext cx="3241690" cy="1517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>
                <a:latin typeface="Verdana"/>
                <a:cs typeface="Verdana"/>
              </a:rPr>
              <a:t>Completed training in COTS Package Training, Bangalore.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POS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JDA Software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 dirty="0">
                <a:solidFill>
                  <a:srgbClr val="0070C0"/>
                </a:solidFill>
                <a:latin typeface="Verdana"/>
                <a:cs typeface="Verdana"/>
              </a:rPr>
              <a:t>Certifications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Certified AWS CCP Level-1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9079" y="461075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2468" y="880055"/>
            <a:ext cx="35387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 BANGALORE</a:t>
            </a:r>
            <a:r>
              <a:rPr lang="en-US"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9707" y="1228612"/>
            <a:ext cx="294411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bandaru.lavanya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2468" y="1512126"/>
            <a:ext cx="21671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-5" baseline="-25252" dirty="0">
                <a:solidFill>
                  <a:srgbClr val="FFFFFF"/>
                </a:solidFill>
                <a:latin typeface="Verdana"/>
                <a:cs typeface="Verdana"/>
              </a:rPr>
              <a:t>9676686614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06" y="2675680"/>
            <a:ext cx="4028097" cy="415171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I can implement my Theoretical, Logical, Technical skills in the practical real-life environment with committed &amp; dedicated people, which will help me to explore myself fully and realize my potential.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Willing to work as a key player in challenging &amp; creative environment. Also, to secure a responsible career opportunity to fully utilize my training and skills, while making a significant contribution to the success of the company.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 Ready to learn new technologies and implement them to further improve my knowledge.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Eager to work in a team of dedicated people and serve a key role in the enhancement and development of the project.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93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en-US" sz="1100" dirty="0"/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2613" y="183425"/>
            <a:ext cx="2411095" cy="860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000" spc="-5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lang="en-US" sz="1000" spc="-5" dirty="0">
                <a:latin typeface="Verdana"/>
                <a:cs typeface="Verdana"/>
              </a:rPr>
              <a:t>in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lang="en-US" sz="1000" spc="15" dirty="0">
                <a:latin typeface="Verdana"/>
                <a:cs typeface="Verdana"/>
              </a:rPr>
              <a:t>.</a:t>
            </a: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000" spc="15" dirty="0">
                <a:latin typeface="Verdana"/>
                <a:cs typeface="Verdana"/>
              </a:rPr>
              <a:t>Year of Passing: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US" sz="1000" spc="-5" dirty="0">
                <a:latin typeface="Verdana"/>
                <a:cs typeface="Verdana"/>
              </a:rPr>
              <a:t>8-2021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41672" y="1228612"/>
            <a:ext cx="2312035" cy="7752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335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SQL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Basic of python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Operating System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18787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2383942"/>
            <a:ext cx="1854516" cy="36740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67898" y="2852825"/>
            <a:ext cx="1663700" cy="34605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lang="en-IN" sz="1000" spc="-5" dirty="0">
                <a:latin typeface="Verdana"/>
                <a:cs typeface="Verdana"/>
              </a:rPr>
              <a:t>, CSS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44848" y="3354713"/>
            <a:ext cx="1295022" cy="2335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0070C0"/>
                </a:solidFill>
              </a:rPr>
              <a:t>Additional Details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Quick Learner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Time management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Disciplined and Responsible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lang="en-US" sz="1000" dirty="0"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70C0"/>
                </a:solidFill>
                <a:latin typeface="Arial Rounded MT Bold" panose="020F0704030504030204" pitchFamily="34" charset="0"/>
                <a:cs typeface="Verdana"/>
              </a:rPr>
              <a:t>Add-ons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100" dirty="0">
                <a:latin typeface="Arial Rounded MT Bold" panose="020F0704030504030204" pitchFamily="34" charset="0"/>
                <a:cs typeface="Verdana"/>
              </a:rPr>
              <a:t>GitHub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lang="en-US" sz="1100" dirty="0"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lang="en-US" sz="1100" b="1" dirty="0">
              <a:solidFill>
                <a:srgbClr val="0070C0"/>
              </a:solidFill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lang="en-US" sz="1000" dirty="0"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Arial Rounded MT Bold" panose="020F0704030504030204" pitchFamily="34" charset="0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41673" y="5288585"/>
            <a:ext cx="2052510" cy="15420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lang="en-US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200" b="1" dirty="0">
                <a:solidFill>
                  <a:srgbClr val="0070C0"/>
                </a:solidFill>
              </a:rPr>
              <a:t>Areas of Interest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200" dirty="0"/>
              <a:t>Interested in Coding technologies.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200" dirty="0"/>
              <a:t>Career development in Cloud.</a:t>
            </a: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7461" y="6841446"/>
            <a:ext cx="411042" cy="601111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232468" y="-2068"/>
            <a:ext cx="36398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LAVANYA BANDARU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509927" y="7021177"/>
            <a:ext cx="3210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latin typeface="Verdana"/>
                <a:cs typeface="Verdana"/>
              </a:rPr>
              <a:t>https://github.com/Bandaru11/resume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2477" y="1875095"/>
            <a:ext cx="6563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100" b="1" dirty="0">
              <a:latin typeface="Verdana"/>
              <a:cs typeface="Verdana"/>
            </a:endParaRPr>
          </a:p>
        </p:txBody>
      </p:sp>
      <p:pic>
        <p:nvPicPr>
          <p:cNvPr id="36" name="Picture 3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024B541-B8AD-4654-89DA-9E6B03D510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" y="30606"/>
            <a:ext cx="1643201" cy="1900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276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Verdana</vt:lpstr>
      <vt:lpstr>Office Theme</vt:lpstr>
      <vt:lpstr>Custom Design</vt:lpstr>
      <vt:lpstr>LAVANYA BANDARU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LAVANYA, BANDARU</cp:lastModifiedBy>
  <cp:revision>7</cp:revision>
  <dcterms:created xsi:type="dcterms:W3CDTF">2022-05-10T10:56:02Z</dcterms:created>
  <dcterms:modified xsi:type="dcterms:W3CDTF">2023-01-12T05:46:22Z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2022-05-10T00:00:00Z</vt:filetime>
  </property>
</Properties>
</file>