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2" Type="http://schemas.openxmlformats.org/officeDocument/2006/relationships/image" Target="../media/image22.svg"/><Relationship Id="rId11" Type="http://schemas.openxmlformats.org/officeDocument/2006/relationships/image" Target="../media/image21.png"/><Relationship Id="rId10" Type="http://schemas.openxmlformats.org/officeDocument/2006/relationships/image" Target="../media/image20.svg"/><Relationship Id="rId1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svg"/><Relationship Id="rId7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2" Type="http://schemas.openxmlformats.org/officeDocument/2006/relationships/image" Target="../media/image22.svg"/><Relationship Id="rId11" Type="http://schemas.openxmlformats.org/officeDocument/2006/relationships/image" Target="../media/image21.png"/><Relationship Id="rId10" Type="http://schemas.openxmlformats.org/officeDocument/2006/relationships/image" Target="../media/image20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444809-3809-44D9-B6C9-EAA2F7DECF6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1FA5C1-4E3E-4407-9985-72C1AB424318}">
      <dgm:prSet/>
      <dgm:spPr/>
      <dgm:t>
        <a:bodyPr/>
        <a:lstStyle/>
        <a:p>
          <a:r>
            <a:rPr lang="en-IN"/>
            <a:t>2200031862 – Manchineni Navya Sai Kalamani</a:t>
          </a:r>
          <a:endParaRPr lang="en-US"/>
        </a:p>
      </dgm:t>
    </dgm:pt>
    <dgm:pt modelId="{A2F997EC-E728-4260-992D-1D519C162606}" cxnId="{DE0601BD-09EB-46DD-BC3B-D3243F344222}" type="parTrans">
      <dgm:prSet/>
      <dgm:spPr/>
      <dgm:t>
        <a:bodyPr/>
        <a:lstStyle/>
        <a:p>
          <a:endParaRPr lang="en-US"/>
        </a:p>
      </dgm:t>
    </dgm:pt>
    <dgm:pt modelId="{57B62085-DF53-48A8-A2DB-2503A283757D}" cxnId="{DE0601BD-09EB-46DD-BC3B-D3243F344222}" type="sibTrans">
      <dgm:prSet/>
      <dgm:spPr/>
      <dgm:t>
        <a:bodyPr/>
        <a:lstStyle/>
        <a:p>
          <a:endParaRPr lang="en-US"/>
        </a:p>
      </dgm:t>
    </dgm:pt>
    <dgm:pt modelId="{028259C7-5D78-4C88-A15E-DB04495214CB}">
      <dgm:prSet/>
      <dgm:spPr/>
      <dgm:t>
        <a:bodyPr/>
        <a:lstStyle/>
        <a:p>
          <a:r>
            <a:rPr lang="en-IN"/>
            <a:t>2200032883 – Challa Haasitha Reddy</a:t>
          </a:r>
          <a:endParaRPr lang="en-US"/>
        </a:p>
      </dgm:t>
    </dgm:pt>
    <dgm:pt modelId="{51495420-8AAD-4469-B88C-6160EA9E64BA}" cxnId="{AC97FCC7-5BE4-4308-A94D-71F5D9A5FF8B}" type="parTrans">
      <dgm:prSet/>
      <dgm:spPr/>
      <dgm:t>
        <a:bodyPr/>
        <a:lstStyle/>
        <a:p>
          <a:endParaRPr lang="en-US"/>
        </a:p>
      </dgm:t>
    </dgm:pt>
    <dgm:pt modelId="{9AE9BD0E-DDC4-4E7E-9362-C865096B34DE}" cxnId="{AC97FCC7-5BE4-4308-A94D-71F5D9A5FF8B}" type="sibTrans">
      <dgm:prSet/>
      <dgm:spPr/>
      <dgm:t>
        <a:bodyPr/>
        <a:lstStyle/>
        <a:p>
          <a:endParaRPr lang="en-US"/>
        </a:p>
      </dgm:t>
    </dgm:pt>
    <dgm:pt modelId="{B63D22B6-0D03-4BAB-941E-317C6CA79A8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2200032922 – Bandaru Sriya Avyakta</a:t>
          </a:r>
          <a:r>
            <a:rPr lang="en-US"/>
            <a:t/>
          </a:r>
          <a:endParaRPr lang="en-US"/>
        </a:p>
      </dgm:t>
    </dgm:pt>
    <dgm:pt modelId="{47559D8F-AD9B-407A-8AFF-D06ED1204014}" cxnId="{BF189A48-ABCD-4DF7-B53C-58CD9EA0D33E}" type="parTrans">
      <dgm:prSet/>
      <dgm:spPr/>
      <dgm:t>
        <a:bodyPr/>
        <a:lstStyle/>
        <a:p>
          <a:endParaRPr lang="en-US"/>
        </a:p>
      </dgm:t>
    </dgm:pt>
    <dgm:pt modelId="{63A9A76D-9E34-4644-BB96-5004B3A52AAE}" cxnId="{BF189A48-ABCD-4DF7-B53C-58CD9EA0D33E}" type="sibTrans">
      <dgm:prSet/>
      <dgm:spPr/>
      <dgm:t>
        <a:bodyPr/>
        <a:lstStyle/>
        <a:p>
          <a:endParaRPr lang="en-US"/>
        </a:p>
      </dgm:t>
    </dgm:pt>
    <dgm:pt modelId="{4B96B0A1-018A-4F46-B0A3-982ACC739158}" type="pres">
      <dgm:prSet presAssocID="{61444809-3809-44D9-B6C9-EAA2F7DECF6D}" presName="linear" presStyleCnt="0">
        <dgm:presLayoutVars>
          <dgm:animLvl val="lvl"/>
          <dgm:resizeHandles val="exact"/>
        </dgm:presLayoutVars>
      </dgm:prSet>
      <dgm:spPr/>
    </dgm:pt>
    <dgm:pt modelId="{2028BB17-BEF8-41C8-B345-96A4DE593EC3}" type="pres">
      <dgm:prSet presAssocID="{EF1FA5C1-4E3E-4407-9985-72C1AB4243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5733B5-A39B-400B-AFA1-6195F9E90339}" type="pres">
      <dgm:prSet presAssocID="{57B62085-DF53-48A8-A2DB-2503A283757D}" presName="spacer" presStyleCnt="0"/>
      <dgm:spPr/>
    </dgm:pt>
    <dgm:pt modelId="{23A627D3-AD7E-4524-95F7-BB8A3C065892}" type="pres">
      <dgm:prSet presAssocID="{028259C7-5D78-4C88-A15E-DB04495214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B22D92-8EE5-4FCB-B81E-082D97C0506D}" type="pres">
      <dgm:prSet presAssocID="{9AE9BD0E-DDC4-4E7E-9362-C865096B34DE}" presName="spacer" presStyleCnt="0"/>
      <dgm:spPr/>
    </dgm:pt>
    <dgm:pt modelId="{AC2CE01E-FFE8-43AB-A630-397C7F7922E0}" type="pres">
      <dgm:prSet presAssocID="{B63D22B6-0D03-4BAB-941E-317C6CA79A8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E0601BD-09EB-46DD-BC3B-D3243F344222}" srcId="{61444809-3809-44D9-B6C9-EAA2F7DECF6D}" destId="{EF1FA5C1-4E3E-4407-9985-72C1AB424318}" srcOrd="0" destOrd="0" parTransId="{A2F997EC-E728-4260-992D-1D519C162606}" sibTransId="{57B62085-DF53-48A8-A2DB-2503A283757D}"/>
    <dgm:cxn modelId="{AC97FCC7-5BE4-4308-A94D-71F5D9A5FF8B}" srcId="{61444809-3809-44D9-B6C9-EAA2F7DECF6D}" destId="{028259C7-5D78-4C88-A15E-DB04495214CB}" srcOrd="1" destOrd="0" parTransId="{51495420-8AAD-4469-B88C-6160EA9E64BA}" sibTransId="{9AE9BD0E-DDC4-4E7E-9362-C865096B34DE}"/>
    <dgm:cxn modelId="{BF189A48-ABCD-4DF7-B53C-58CD9EA0D33E}" srcId="{61444809-3809-44D9-B6C9-EAA2F7DECF6D}" destId="{B63D22B6-0D03-4BAB-941E-317C6CA79A8F}" srcOrd="2" destOrd="0" parTransId="{47559D8F-AD9B-407A-8AFF-D06ED1204014}" sibTransId="{63A9A76D-9E34-4644-BB96-5004B3A52AAE}"/>
    <dgm:cxn modelId="{90F73598-7B44-441E-BFE0-7C0941D57B76}" type="presOf" srcId="{61444809-3809-44D9-B6C9-EAA2F7DECF6D}" destId="{4B96B0A1-018A-4F46-B0A3-982ACC739158}" srcOrd="0" destOrd="0" presId="urn:microsoft.com/office/officeart/2005/8/layout/vList2"/>
    <dgm:cxn modelId="{62A943F0-445F-4A11-BA54-1345842CA02D}" type="presParOf" srcId="{4B96B0A1-018A-4F46-B0A3-982ACC739158}" destId="{2028BB17-BEF8-41C8-B345-96A4DE593EC3}" srcOrd="0" destOrd="0" presId="urn:microsoft.com/office/officeart/2005/8/layout/vList2"/>
    <dgm:cxn modelId="{42A9906C-E015-4380-B183-D24568382B25}" type="presOf" srcId="{EF1FA5C1-4E3E-4407-9985-72C1AB424318}" destId="{2028BB17-BEF8-41C8-B345-96A4DE593EC3}" srcOrd="0" destOrd="0" presId="urn:microsoft.com/office/officeart/2005/8/layout/vList2"/>
    <dgm:cxn modelId="{3520F8D5-9AE0-40B5-83FF-4AEC6C48A6CA}" type="presParOf" srcId="{4B96B0A1-018A-4F46-B0A3-982ACC739158}" destId="{D65733B5-A39B-400B-AFA1-6195F9E90339}" srcOrd="1" destOrd="0" presId="urn:microsoft.com/office/officeart/2005/8/layout/vList2"/>
    <dgm:cxn modelId="{D72FBA2C-170D-4C9B-92A5-239A5D5E117B}" type="presParOf" srcId="{4B96B0A1-018A-4F46-B0A3-982ACC739158}" destId="{23A627D3-AD7E-4524-95F7-BB8A3C065892}" srcOrd="2" destOrd="0" presId="urn:microsoft.com/office/officeart/2005/8/layout/vList2"/>
    <dgm:cxn modelId="{6D8B405D-304B-4C42-871E-E8A52F930F15}" type="presOf" srcId="{028259C7-5D78-4C88-A15E-DB04495214CB}" destId="{23A627D3-AD7E-4524-95F7-BB8A3C065892}" srcOrd="0" destOrd="0" presId="urn:microsoft.com/office/officeart/2005/8/layout/vList2"/>
    <dgm:cxn modelId="{B5738532-EBC7-47C1-A530-5918587906D9}" type="presParOf" srcId="{4B96B0A1-018A-4F46-B0A3-982ACC739158}" destId="{1CB22D92-8EE5-4FCB-B81E-082D97C0506D}" srcOrd="3" destOrd="0" presId="urn:microsoft.com/office/officeart/2005/8/layout/vList2"/>
    <dgm:cxn modelId="{3B5CD093-4BCE-44BB-8D31-DC338002C8EB}" type="presParOf" srcId="{4B96B0A1-018A-4F46-B0A3-982ACC739158}" destId="{AC2CE01E-FFE8-43AB-A630-397C7F7922E0}" srcOrd="4" destOrd="0" presId="urn:microsoft.com/office/officeart/2005/8/layout/vList2"/>
    <dgm:cxn modelId="{60000B8D-D6BD-4F86-B43B-68318803C728}" type="presOf" srcId="{B63D22B6-0D03-4BAB-941E-317C6CA79A8F}" destId="{AC2CE01E-FFE8-43AB-A630-397C7F7922E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E10B67-E3EA-4FF9-9883-FF7C5407C6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50CFF7-DEA2-4588-80B4-7F3CA0D04F33}">
      <dgm:prSet/>
      <dgm:spPr/>
      <dgm:t>
        <a:bodyPr/>
        <a:lstStyle/>
        <a:p>
          <a:r>
            <a:rPr lang="en-US"/>
            <a:t>- Gamification: Use playful elements to motivate task completion.</a:t>
          </a:r>
        </a:p>
      </dgm:t>
    </dgm:pt>
    <dgm:pt modelId="{D7444913-F827-4392-B394-287D9757D721}" cxnId="{F8A47E10-8ADA-4ECB-B901-E3E5182EB065}" type="parTrans">
      <dgm:prSet/>
      <dgm:spPr/>
      <dgm:t>
        <a:bodyPr/>
        <a:lstStyle/>
        <a:p>
          <a:endParaRPr lang="en-US"/>
        </a:p>
      </dgm:t>
    </dgm:pt>
    <dgm:pt modelId="{BDBD1F37-7525-48AF-A29B-5079B1A10ADC}" cxnId="{F8A47E10-8ADA-4ECB-B901-E3E5182EB065}" type="sibTrans">
      <dgm:prSet/>
      <dgm:spPr/>
      <dgm:t>
        <a:bodyPr/>
        <a:lstStyle/>
        <a:p>
          <a:endParaRPr lang="en-US"/>
        </a:p>
      </dgm:t>
    </dgm:pt>
    <dgm:pt modelId="{49759F01-937A-45B5-8303-34629D25070D}">
      <dgm:prSet/>
      <dgm:spPr/>
      <dgm:t>
        <a:bodyPr/>
        <a:lstStyle/>
        <a:p>
          <a:r>
            <a:rPr lang="en-US"/>
            <a:t>- Analytics and Reporting: Gain insights for improvement through productivity and team performance data.</a:t>
          </a:r>
        </a:p>
      </dgm:t>
    </dgm:pt>
    <dgm:pt modelId="{DDCD2BA0-1A1E-4251-82BC-DD63FC254099}" cxnId="{AB16560E-E810-4B53-B363-A271363C0271}" type="parTrans">
      <dgm:prSet/>
      <dgm:spPr/>
      <dgm:t>
        <a:bodyPr/>
        <a:lstStyle/>
        <a:p>
          <a:endParaRPr lang="en-US"/>
        </a:p>
      </dgm:t>
    </dgm:pt>
    <dgm:pt modelId="{215B751A-CF77-425B-B130-B2196E000099}" cxnId="{AB16560E-E810-4B53-B363-A271363C0271}" type="sibTrans">
      <dgm:prSet/>
      <dgm:spPr/>
      <dgm:t>
        <a:bodyPr/>
        <a:lstStyle/>
        <a:p>
          <a:endParaRPr lang="en-US"/>
        </a:p>
      </dgm:t>
    </dgm:pt>
    <dgm:pt modelId="{AF34C35B-CEBB-4900-8C66-89442D141395}">
      <dgm:prSet/>
      <dgm:spPr/>
      <dgm:t>
        <a:bodyPr/>
        <a:lstStyle/>
        <a:p>
          <a:r>
            <a:rPr lang="en-US"/>
            <a:t>- AI-Powered Task Recommendations: </a:t>
          </a:r>
          <a:r>
            <a:rPr lang="en-IN" b="0" i="0"/>
            <a:t>advantage </a:t>
          </a:r>
          <a:r>
            <a:rPr lang="en-US"/>
            <a:t>AI for task priorities and efficiency.</a:t>
          </a:r>
        </a:p>
      </dgm:t>
    </dgm:pt>
    <dgm:pt modelId="{3E53E092-DE90-4F9E-9EF3-66278837ABD4}" cxnId="{B6722AB6-8C2B-4DDE-8873-3F25FD812CB9}" type="parTrans">
      <dgm:prSet/>
      <dgm:spPr/>
      <dgm:t>
        <a:bodyPr/>
        <a:lstStyle/>
        <a:p>
          <a:endParaRPr lang="en-US"/>
        </a:p>
      </dgm:t>
    </dgm:pt>
    <dgm:pt modelId="{1A55903F-6762-432E-AE69-85189AF8B616}" cxnId="{B6722AB6-8C2B-4DDE-8873-3F25FD812CB9}" type="sibTrans">
      <dgm:prSet/>
      <dgm:spPr/>
      <dgm:t>
        <a:bodyPr/>
        <a:lstStyle/>
        <a:p>
          <a:endParaRPr lang="en-US"/>
        </a:p>
      </dgm:t>
    </dgm:pt>
    <dgm:pt modelId="{776B5196-26B0-4959-9B26-B257B3F743DA}">
      <dgm:prSet/>
      <dgm:spPr/>
      <dgm:t>
        <a:bodyPr/>
        <a:lstStyle/>
        <a:p>
          <a:r>
            <a:rPr lang="en-US"/>
            <a:t>- Virtual Assistants or Chatbots: Improve user experience with real-time assistance.</a:t>
          </a:r>
        </a:p>
      </dgm:t>
    </dgm:pt>
    <dgm:pt modelId="{46BCF044-CD73-4808-B246-E02D8AAE6640}" cxnId="{66A7E971-424C-47E1-9CFE-996B19380BF8}" type="parTrans">
      <dgm:prSet/>
      <dgm:spPr/>
      <dgm:t>
        <a:bodyPr/>
        <a:lstStyle/>
        <a:p>
          <a:endParaRPr lang="en-US"/>
        </a:p>
      </dgm:t>
    </dgm:pt>
    <dgm:pt modelId="{D1230850-BEB1-46A6-8E58-EE74343D19CE}" cxnId="{66A7E971-424C-47E1-9CFE-996B19380BF8}" type="sibTrans">
      <dgm:prSet/>
      <dgm:spPr/>
      <dgm:t>
        <a:bodyPr/>
        <a:lstStyle/>
        <a:p>
          <a:endParaRPr lang="en-US"/>
        </a:p>
      </dgm:t>
    </dgm:pt>
    <dgm:pt modelId="{17EAB046-0680-44ED-9C4E-2EAF6E291A25}">
      <dgm:prSet/>
      <dgm:spPr/>
      <dgm:t>
        <a:bodyPr/>
        <a:lstStyle/>
        <a:p>
          <a:r>
            <a:rPr lang="en-US"/>
            <a:t>- AR Task Visualization: Use AR for task management in spatial projects.</a:t>
          </a:r>
        </a:p>
      </dgm:t>
    </dgm:pt>
    <dgm:pt modelId="{BA2D9A6F-158C-446A-9038-891E5805F1F0}" cxnId="{0E958A45-5982-415F-A18B-BB209B908219}" type="parTrans">
      <dgm:prSet/>
      <dgm:spPr/>
      <dgm:t>
        <a:bodyPr/>
        <a:lstStyle/>
        <a:p>
          <a:endParaRPr lang="en-US"/>
        </a:p>
      </dgm:t>
    </dgm:pt>
    <dgm:pt modelId="{E959A9F2-7828-408D-9C86-AD5EA3F6D063}" cxnId="{0E958A45-5982-415F-A18B-BB209B908219}" type="sibTrans">
      <dgm:prSet/>
      <dgm:spPr/>
      <dgm:t>
        <a:bodyPr/>
        <a:lstStyle/>
        <a:p>
          <a:endParaRPr lang="en-US"/>
        </a:p>
      </dgm:t>
    </dgm:pt>
    <dgm:pt modelId="{468BF1BB-05F5-4983-BA99-2C6BD2F5E310}">
      <dgm:prSet/>
      <dgm:spPr/>
      <dgm:t>
        <a:bodyPr/>
        <a:lstStyle/>
        <a:p>
          <a:r>
            <a:rPr lang="en-US"/>
            <a:t>- Emotional Well-Being Tracking: Monitor stress for work-life balance and employee well-being.</a:t>
          </a:r>
        </a:p>
      </dgm:t>
    </dgm:pt>
    <dgm:pt modelId="{22E2BC28-3DDC-4610-A729-FE91695B79E9}" cxnId="{F0ADE875-4093-44DE-BBF3-18DAD75026BB}" type="parTrans">
      <dgm:prSet/>
      <dgm:spPr/>
      <dgm:t>
        <a:bodyPr/>
        <a:lstStyle/>
        <a:p>
          <a:endParaRPr lang="en-US"/>
        </a:p>
      </dgm:t>
    </dgm:pt>
    <dgm:pt modelId="{5AF22FB9-9E0C-44D4-BB56-66F8E6A9B7F9}" cxnId="{F0ADE875-4093-44DE-BBF3-18DAD75026BB}" type="sibTrans">
      <dgm:prSet/>
      <dgm:spPr/>
      <dgm:t>
        <a:bodyPr/>
        <a:lstStyle/>
        <a:p>
          <a:endParaRPr lang="en-US"/>
        </a:p>
      </dgm:t>
    </dgm:pt>
    <dgm:pt modelId="{71526D09-9862-4D6B-9E1E-0016D2915C9A}" type="pres">
      <dgm:prSet presAssocID="{F5E10B67-E3EA-4FF9-9883-FF7C5407C68A}" presName="root" presStyleCnt="0">
        <dgm:presLayoutVars>
          <dgm:dir/>
          <dgm:resizeHandles val="exact"/>
        </dgm:presLayoutVars>
      </dgm:prSet>
      <dgm:spPr/>
    </dgm:pt>
    <dgm:pt modelId="{EFA3154B-B036-4ACA-92EB-F583EBA38B96}" type="pres">
      <dgm:prSet presAssocID="{1E50CFF7-DEA2-4588-80B4-7F3CA0D04F33}" presName="compNode" presStyleCnt="0"/>
      <dgm:spPr/>
    </dgm:pt>
    <dgm:pt modelId="{7F8F020A-10C5-4FD5-878F-4210BC92F2EE}" type="pres">
      <dgm:prSet presAssocID="{1E50CFF7-DEA2-4588-80B4-7F3CA0D04F33}" presName="bgRect" presStyleLbl="bgShp" presStyleIdx="0" presStyleCnt="6"/>
      <dgm:spPr/>
    </dgm:pt>
    <dgm:pt modelId="{8A9D12B4-0950-48B3-B3D8-82323202B9B5}" type="pres">
      <dgm:prSet presAssocID="{1E50CFF7-DEA2-4588-80B4-7F3CA0D04F3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FD70D867-5042-404B-88B4-9871119BDE1E}" type="pres">
      <dgm:prSet presAssocID="{1E50CFF7-DEA2-4588-80B4-7F3CA0D04F33}" presName="spaceRect" presStyleCnt="0"/>
      <dgm:spPr/>
    </dgm:pt>
    <dgm:pt modelId="{02268B3B-7186-4132-A5BA-633182D634B5}" type="pres">
      <dgm:prSet presAssocID="{1E50CFF7-DEA2-4588-80B4-7F3CA0D04F33}" presName="parTx" presStyleLbl="revTx" presStyleIdx="0" presStyleCnt="6">
        <dgm:presLayoutVars>
          <dgm:chMax val="0"/>
          <dgm:chPref val="0"/>
        </dgm:presLayoutVars>
      </dgm:prSet>
      <dgm:spPr/>
    </dgm:pt>
    <dgm:pt modelId="{300CA3B2-4F75-4E3C-9376-8BB2E06500C9}" type="pres">
      <dgm:prSet presAssocID="{BDBD1F37-7525-48AF-A29B-5079B1A10ADC}" presName="sibTrans" presStyleCnt="0"/>
      <dgm:spPr/>
    </dgm:pt>
    <dgm:pt modelId="{45A7C906-F175-4F9D-BD94-C3DBD765E2E8}" type="pres">
      <dgm:prSet presAssocID="{49759F01-937A-45B5-8303-34629D25070D}" presName="compNode" presStyleCnt="0"/>
      <dgm:spPr/>
    </dgm:pt>
    <dgm:pt modelId="{DA3A8F9D-4ADC-4FDE-A340-0AB087FDB99F}" type="pres">
      <dgm:prSet presAssocID="{49759F01-937A-45B5-8303-34629D25070D}" presName="bgRect" presStyleLbl="bgShp" presStyleIdx="1" presStyleCnt="6"/>
      <dgm:spPr/>
    </dgm:pt>
    <dgm:pt modelId="{B148C143-F721-4669-BAF6-1AC28BC666AC}" type="pres">
      <dgm:prSet presAssocID="{49759F01-937A-45B5-8303-34629D25070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F3D4018B-DC29-45B6-BE72-F644D3D2F3CD}" type="pres">
      <dgm:prSet presAssocID="{49759F01-937A-45B5-8303-34629D25070D}" presName="spaceRect" presStyleCnt="0"/>
      <dgm:spPr/>
    </dgm:pt>
    <dgm:pt modelId="{42584195-73AE-42AC-A811-F23CFE506CCB}" type="pres">
      <dgm:prSet presAssocID="{49759F01-937A-45B5-8303-34629D25070D}" presName="parTx" presStyleLbl="revTx" presStyleIdx="1" presStyleCnt="6">
        <dgm:presLayoutVars>
          <dgm:chMax val="0"/>
          <dgm:chPref val="0"/>
        </dgm:presLayoutVars>
      </dgm:prSet>
      <dgm:spPr/>
    </dgm:pt>
    <dgm:pt modelId="{0207E86C-AF9A-43C8-B9C7-2C6DFDC3B838}" type="pres">
      <dgm:prSet presAssocID="{215B751A-CF77-425B-B130-B2196E000099}" presName="sibTrans" presStyleCnt="0"/>
      <dgm:spPr/>
    </dgm:pt>
    <dgm:pt modelId="{40709F58-3F09-4A87-8FC9-04029FC7EC60}" type="pres">
      <dgm:prSet presAssocID="{AF34C35B-CEBB-4900-8C66-89442D141395}" presName="compNode" presStyleCnt="0"/>
      <dgm:spPr/>
    </dgm:pt>
    <dgm:pt modelId="{2101E311-E518-46CF-933C-80F55616B582}" type="pres">
      <dgm:prSet presAssocID="{AF34C35B-CEBB-4900-8C66-89442D141395}" presName="bgRect" presStyleLbl="bgShp" presStyleIdx="2" presStyleCnt="6"/>
      <dgm:spPr/>
    </dgm:pt>
    <dgm:pt modelId="{CD748848-48BF-4AE5-9EEF-A7BAEE64A47C}" type="pres">
      <dgm:prSet presAssocID="{AF34C35B-CEBB-4900-8C66-89442D14139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6FF3EBA5-C7D0-42EE-AD6C-DD18DC125B7C}" type="pres">
      <dgm:prSet presAssocID="{AF34C35B-CEBB-4900-8C66-89442D141395}" presName="spaceRect" presStyleCnt="0"/>
      <dgm:spPr/>
    </dgm:pt>
    <dgm:pt modelId="{1FC8DCF6-CAF7-4E4A-B739-ECB339F7CBA6}" type="pres">
      <dgm:prSet presAssocID="{AF34C35B-CEBB-4900-8C66-89442D141395}" presName="parTx" presStyleLbl="revTx" presStyleIdx="2" presStyleCnt="6">
        <dgm:presLayoutVars>
          <dgm:chMax val="0"/>
          <dgm:chPref val="0"/>
        </dgm:presLayoutVars>
      </dgm:prSet>
      <dgm:spPr/>
    </dgm:pt>
    <dgm:pt modelId="{EBEF36A8-321E-4A9E-A3C6-7369C09192E0}" type="pres">
      <dgm:prSet presAssocID="{1A55903F-6762-432E-AE69-85189AF8B616}" presName="sibTrans" presStyleCnt="0"/>
      <dgm:spPr/>
    </dgm:pt>
    <dgm:pt modelId="{50CF3004-5400-4C25-BA54-7FE26331A75A}" type="pres">
      <dgm:prSet presAssocID="{776B5196-26B0-4959-9B26-B257B3F743DA}" presName="compNode" presStyleCnt="0"/>
      <dgm:spPr/>
    </dgm:pt>
    <dgm:pt modelId="{BE474A3D-AE24-417D-A528-5C7FD66293BE}" type="pres">
      <dgm:prSet presAssocID="{776B5196-26B0-4959-9B26-B257B3F743DA}" presName="bgRect" presStyleLbl="bgShp" presStyleIdx="3" presStyleCnt="6"/>
      <dgm:spPr/>
    </dgm:pt>
    <dgm:pt modelId="{6CD9102A-3B92-4BCA-879A-33D5713CBCD9}" type="pres">
      <dgm:prSet presAssocID="{776B5196-26B0-4959-9B26-B257B3F743D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0E34799D-441C-4B76-917A-8EC86C71C413}" type="pres">
      <dgm:prSet presAssocID="{776B5196-26B0-4959-9B26-B257B3F743DA}" presName="spaceRect" presStyleCnt="0"/>
      <dgm:spPr/>
    </dgm:pt>
    <dgm:pt modelId="{1F8A54BC-49EF-4622-A447-DB069E60099C}" type="pres">
      <dgm:prSet presAssocID="{776B5196-26B0-4959-9B26-B257B3F743DA}" presName="parTx" presStyleLbl="revTx" presStyleIdx="3" presStyleCnt="6">
        <dgm:presLayoutVars>
          <dgm:chMax val="0"/>
          <dgm:chPref val="0"/>
        </dgm:presLayoutVars>
      </dgm:prSet>
      <dgm:spPr/>
    </dgm:pt>
    <dgm:pt modelId="{0125A8F6-2E21-418F-A72B-5E9668F387A0}" type="pres">
      <dgm:prSet presAssocID="{D1230850-BEB1-46A6-8E58-EE74343D19CE}" presName="sibTrans" presStyleCnt="0"/>
      <dgm:spPr/>
    </dgm:pt>
    <dgm:pt modelId="{E18F044D-A975-4DD5-8FC9-0362E0223037}" type="pres">
      <dgm:prSet presAssocID="{17EAB046-0680-44ED-9C4E-2EAF6E291A25}" presName="compNode" presStyleCnt="0"/>
      <dgm:spPr/>
    </dgm:pt>
    <dgm:pt modelId="{EE94C91A-CA28-4D97-A1C6-275735420054}" type="pres">
      <dgm:prSet presAssocID="{17EAB046-0680-44ED-9C4E-2EAF6E291A25}" presName="bgRect" presStyleLbl="bgShp" presStyleIdx="4" presStyleCnt="6"/>
      <dgm:spPr/>
    </dgm:pt>
    <dgm:pt modelId="{7EF9940C-A936-4F6D-8D0D-6A078F6F0DC6}" type="pres">
      <dgm:prSet presAssocID="{17EAB046-0680-44ED-9C4E-2EAF6E291A2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BA77ACFE-0F57-46D5-8250-FDB6FE958F31}" type="pres">
      <dgm:prSet presAssocID="{17EAB046-0680-44ED-9C4E-2EAF6E291A25}" presName="spaceRect" presStyleCnt="0"/>
      <dgm:spPr/>
    </dgm:pt>
    <dgm:pt modelId="{A3DA6EFF-59D9-419E-BDC7-4DAB216F9B14}" type="pres">
      <dgm:prSet presAssocID="{17EAB046-0680-44ED-9C4E-2EAF6E291A25}" presName="parTx" presStyleLbl="revTx" presStyleIdx="4" presStyleCnt="6">
        <dgm:presLayoutVars>
          <dgm:chMax val="0"/>
          <dgm:chPref val="0"/>
        </dgm:presLayoutVars>
      </dgm:prSet>
      <dgm:spPr/>
    </dgm:pt>
    <dgm:pt modelId="{1ABC02D1-3520-4F0A-88FB-5F884B2436A6}" type="pres">
      <dgm:prSet presAssocID="{E959A9F2-7828-408D-9C86-AD5EA3F6D063}" presName="sibTrans" presStyleCnt="0"/>
      <dgm:spPr/>
    </dgm:pt>
    <dgm:pt modelId="{2DAECCCE-AC69-4F95-82B6-9A684AF03828}" type="pres">
      <dgm:prSet presAssocID="{468BF1BB-05F5-4983-BA99-2C6BD2F5E310}" presName="compNode" presStyleCnt="0"/>
      <dgm:spPr/>
    </dgm:pt>
    <dgm:pt modelId="{440DB1EF-A8E4-4E35-95B8-6D92E0579C17}" type="pres">
      <dgm:prSet presAssocID="{468BF1BB-05F5-4983-BA99-2C6BD2F5E310}" presName="bgRect" presStyleLbl="bgShp" presStyleIdx="5" presStyleCnt="6"/>
      <dgm:spPr/>
    </dgm:pt>
    <dgm:pt modelId="{7C4164A8-2BA4-488F-8C64-2B085468C6D9}" type="pres">
      <dgm:prSet presAssocID="{468BF1BB-05F5-4983-BA99-2C6BD2F5E31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</dgm:pt>
    <dgm:pt modelId="{51F6A02C-34FC-476E-8474-4B2412354BAC}" type="pres">
      <dgm:prSet presAssocID="{468BF1BB-05F5-4983-BA99-2C6BD2F5E310}" presName="spaceRect" presStyleCnt="0"/>
      <dgm:spPr/>
    </dgm:pt>
    <dgm:pt modelId="{A890AB7A-7EE0-4118-ACC4-91FEC69F71B2}" type="pres">
      <dgm:prSet presAssocID="{468BF1BB-05F5-4983-BA99-2C6BD2F5E31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B16560E-E810-4B53-B363-A271363C0271}" srcId="{F5E10B67-E3EA-4FF9-9883-FF7C5407C68A}" destId="{49759F01-937A-45B5-8303-34629D25070D}" srcOrd="1" destOrd="0" parTransId="{DDCD2BA0-1A1E-4251-82BC-DD63FC254099}" sibTransId="{215B751A-CF77-425B-B130-B2196E000099}"/>
    <dgm:cxn modelId="{F8A47E10-8ADA-4ECB-B901-E3E5182EB065}" srcId="{F5E10B67-E3EA-4FF9-9883-FF7C5407C68A}" destId="{1E50CFF7-DEA2-4588-80B4-7F3CA0D04F33}" srcOrd="0" destOrd="0" parTransId="{D7444913-F827-4392-B394-287D9757D721}" sibTransId="{BDBD1F37-7525-48AF-A29B-5079B1A10ADC}"/>
    <dgm:cxn modelId="{3176E023-3E6C-4FD9-9F52-9B020C015D45}" type="presOf" srcId="{17EAB046-0680-44ED-9C4E-2EAF6E291A25}" destId="{A3DA6EFF-59D9-419E-BDC7-4DAB216F9B14}" srcOrd="0" destOrd="0" presId="urn:microsoft.com/office/officeart/2018/2/layout/IconVerticalSolidList"/>
    <dgm:cxn modelId="{EEE56B3E-58FB-4EC0-9BAA-F275AE95F314}" type="presOf" srcId="{AF34C35B-CEBB-4900-8C66-89442D141395}" destId="{1FC8DCF6-CAF7-4E4A-B739-ECB339F7CBA6}" srcOrd="0" destOrd="0" presId="urn:microsoft.com/office/officeart/2018/2/layout/IconVerticalSolidList"/>
    <dgm:cxn modelId="{0E958A45-5982-415F-A18B-BB209B908219}" srcId="{F5E10B67-E3EA-4FF9-9883-FF7C5407C68A}" destId="{17EAB046-0680-44ED-9C4E-2EAF6E291A25}" srcOrd="4" destOrd="0" parTransId="{BA2D9A6F-158C-446A-9038-891E5805F1F0}" sibTransId="{E959A9F2-7828-408D-9C86-AD5EA3F6D063}"/>
    <dgm:cxn modelId="{66A7E971-424C-47E1-9CFE-996B19380BF8}" srcId="{F5E10B67-E3EA-4FF9-9883-FF7C5407C68A}" destId="{776B5196-26B0-4959-9B26-B257B3F743DA}" srcOrd="3" destOrd="0" parTransId="{46BCF044-CD73-4808-B246-E02D8AAE6640}" sibTransId="{D1230850-BEB1-46A6-8E58-EE74343D19CE}"/>
    <dgm:cxn modelId="{EAEEA374-7D2D-479F-ABD0-388A18A5358A}" type="presOf" srcId="{F5E10B67-E3EA-4FF9-9883-FF7C5407C68A}" destId="{71526D09-9862-4D6B-9E1E-0016D2915C9A}" srcOrd="0" destOrd="0" presId="urn:microsoft.com/office/officeart/2018/2/layout/IconVerticalSolidList"/>
    <dgm:cxn modelId="{F0ADE875-4093-44DE-BBF3-18DAD75026BB}" srcId="{F5E10B67-E3EA-4FF9-9883-FF7C5407C68A}" destId="{468BF1BB-05F5-4983-BA99-2C6BD2F5E310}" srcOrd="5" destOrd="0" parTransId="{22E2BC28-3DDC-4610-A729-FE91695B79E9}" sibTransId="{5AF22FB9-9E0C-44D4-BB56-66F8E6A9B7F9}"/>
    <dgm:cxn modelId="{4CE28C85-10FA-494F-945B-1B70C556ACFA}" type="presOf" srcId="{468BF1BB-05F5-4983-BA99-2C6BD2F5E310}" destId="{A890AB7A-7EE0-4118-ACC4-91FEC69F71B2}" srcOrd="0" destOrd="0" presId="urn:microsoft.com/office/officeart/2018/2/layout/IconVerticalSolidList"/>
    <dgm:cxn modelId="{11EBBEA5-9886-4745-B5DA-128CBDAEBA23}" type="presOf" srcId="{49759F01-937A-45B5-8303-34629D25070D}" destId="{42584195-73AE-42AC-A811-F23CFE506CCB}" srcOrd="0" destOrd="0" presId="urn:microsoft.com/office/officeart/2018/2/layout/IconVerticalSolidList"/>
    <dgm:cxn modelId="{75EA24AC-7F8A-42CF-AA5F-4C96D613F77B}" type="presOf" srcId="{1E50CFF7-DEA2-4588-80B4-7F3CA0D04F33}" destId="{02268B3B-7186-4132-A5BA-633182D634B5}" srcOrd="0" destOrd="0" presId="urn:microsoft.com/office/officeart/2018/2/layout/IconVerticalSolidList"/>
    <dgm:cxn modelId="{B6722AB6-8C2B-4DDE-8873-3F25FD812CB9}" srcId="{F5E10B67-E3EA-4FF9-9883-FF7C5407C68A}" destId="{AF34C35B-CEBB-4900-8C66-89442D141395}" srcOrd="2" destOrd="0" parTransId="{3E53E092-DE90-4F9E-9EF3-66278837ABD4}" sibTransId="{1A55903F-6762-432E-AE69-85189AF8B616}"/>
    <dgm:cxn modelId="{7DE1B9E8-EE30-47D7-BB84-0D764135DDC1}" type="presOf" srcId="{776B5196-26B0-4959-9B26-B257B3F743DA}" destId="{1F8A54BC-49EF-4622-A447-DB069E60099C}" srcOrd="0" destOrd="0" presId="urn:microsoft.com/office/officeart/2018/2/layout/IconVerticalSolidList"/>
    <dgm:cxn modelId="{84C5FE35-F932-4F01-80AA-AD3D39EFBFD1}" type="presParOf" srcId="{71526D09-9862-4D6B-9E1E-0016D2915C9A}" destId="{EFA3154B-B036-4ACA-92EB-F583EBA38B96}" srcOrd="0" destOrd="0" presId="urn:microsoft.com/office/officeart/2018/2/layout/IconVerticalSolidList"/>
    <dgm:cxn modelId="{ED8225A2-B749-4F30-96B9-DD857FF57F09}" type="presParOf" srcId="{EFA3154B-B036-4ACA-92EB-F583EBA38B96}" destId="{7F8F020A-10C5-4FD5-878F-4210BC92F2EE}" srcOrd="0" destOrd="0" presId="urn:microsoft.com/office/officeart/2018/2/layout/IconVerticalSolidList"/>
    <dgm:cxn modelId="{431D90DE-4A9A-4EDA-BB6A-5E03911FAA5C}" type="presParOf" srcId="{EFA3154B-B036-4ACA-92EB-F583EBA38B96}" destId="{8A9D12B4-0950-48B3-B3D8-82323202B9B5}" srcOrd="1" destOrd="0" presId="urn:microsoft.com/office/officeart/2018/2/layout/IconVerticalSolidList"/>
    <dgm:cxn modelId="{4079FB52-FF73-47A4-91ED-D9D1B3D66DF9}" type="presParOf" srcId="{EFA3154B-B036-4ACA-92EB-F583EBA38B96}" destId="{FD70D867-5042-404B-88B4-9871119BDE1E}" srcOrd="2" destOrd="0" presId="urn:microsoft.com/office/officeart/2018/2/layout/IconVerticalSolidList"/>
    <dgm:cxn modelId="{943A79F5-5ACD-4C15-9F4E-BDE0452336CB}" type="presParOf" srcId="{EFA3154B-B036-4ACA-92EB-F583EBA38B96}" destId="{02268B3B-7186-4132-A5BA-633182D634B5}" srcOrd="3" destOrd="0" presId="urn:microsoft.com/office/officeart/2018/2/layout/IconVerticalSolidList"/>
    <dgm:cxn modelId="{EEF32139-CB7A-42A5-AB29-40242FB53DD8}" type="presParOf" srcId="{71526D09-9862-4D6B-9E1E-0016D2915C9A}" destId="{300CA3B2-4F75-4E3C-9376-8BB2E06500C9}" srcOrd="1" destOrd="0" presId="urn:microsoft.com/office/officeart/2018/2/layout/IconVerticalSolidList"/>
    <dgm:cxn modelId="{C7D692B5-FE4B-4BDD-84CB-38B7D74E42C7}" type="presParOf" srcId="{71526D09-9862-4D6B-9E1E-0016D2915C9A}" destId="{45A7C906-F175-4F9D-BD94-C3DBD765E2E8}" srcOrd="2" destOrd="0" presId="urn:microsoft.com/office/officeart/2018/2/layout/IconVerticalSolidList"/>
    <dgm:cxn modelId="{74CC57C7-7E14-4CB6-85B8-F7D5914F9EE2}" type="presParOf" srcId="{45A7C906-F175-4F9D-BD94-C3DBD765E2E8}" destId="{DA3A8F9D-4ADC-4FDE-A340-0AB087FDB99F}" srcOrd="0" destOrd="0" presId="urn:microsoft.com/office/officeart/2018/2/layout/IconVerticalSolidList"/>
    <dgm:cxn modelId="{A2AF8F54-6C3C-4C9C-8D91-783E9FF47567}" type="presParOf" srcId="{45A7C906-F175-4F9D-BD94-C3DBD765E2E8}" destId="{B148C143-F721-4669-BAF6-1AC28BC666AC}" srcOrd="1" destOrd="0" presId="urn:microsoft.com/office/officeart/2018/2/layout/IconVerticalSolidList"/>
    <dgm:cxn modelId="{D431F7C9-E905-4199-A385-D0EC26EBA5C1}" type="presParOf" srcId="{45A7C906-F175-4F9D-BD94-C3DBD765E2E8}" destId="{F3D4018B-DC29-45B6-BE72-F644D3D2F3CD}" srcOrd="2" destOrd="0" presId="urn:microsoft.com/office/officeart/2018/2/layout/IconVerticalSolidList"/>
    <dgm:cxn modelId="{862D74F6-0E2C-4004-A122-422A267858CD}" type="presParOf" srcId="{45A7C906-F175-4F9D-BD94-C3DBD765E2E8}" destId="{42584195-73AE-42AC-A811-F23CFE506CCB}" srcOrd="3" destOrd="0" presId="urn:microsoft.com/office/officeart/2018/2/layout/IconVerticalSolidList"/>
    <dgm:cxn modelId="{DA531369-FD7F-4E76-9DB0-B6A6297AE07D}" type="presParOf" srcId="{71526D09-9862-4D6B-9E1E-0016D2915C9A}" destId="{0207E86C-AF9A-43C8-B9C7-2C6DFDC3B838}" srcOrd="3" destOrd="0" presId="urn:microsoft.com/office/officeart/2018/2/layout/IconVerticalSolidList"/>
    <dgm:cxn modelId="{20D7F3E8-FB7D-4A6E-B3B1-855CF18B5F35}" type="presParOf" srcId="{71526D09-9862-4D6B-9E1E-0016D2915C9A}" destId="{40709F58-3F09-4A87-8FC9-04029FC7EC60}" srcOrd="4" destOrd="0" presId="urn:microsoft.com/office/officeart/2018/2/layout/IconVerticalSolidList"/>
    <dgm:cxn modelId="{4C92D601-D54F-489C-A0D4-E41B664208BA}" type="presParOf" srcId="{40709F58-3F09-4A87-8FC9-04029FC7EC60}" destId="{2101E311-E518-46CF-933C-80F55616B582}" srcOrd="0" destOrd="0" presId="urn:microsoft.com/office/officeart/2018/2/layout/IconVerticalSolidList"/>
    <dgm:cxn modelId="{2C146861-6E40-432C-86B5-795C055C94AA}" type="presParOf" srcId="{40709F58-3F09-4A87-8FC9-04029FC7EC60}" destId="{CD748848-48BF-4AE5-9EEF-A7BAEE64A47C}" srcOrd="1" destOrd="0" presId="urn:microsoft.com/office/officeart/2018/2/layout/IconVerticalSolidList"/>
    <dgm:cxn modelId="{399CF314-341B-4256-A1E5-8BC77F95F357}" type="presParOf" srcId="{40709F58-3F09-4A87-8FC9-04029FC7EC60}" destId="{6FF3EBA5-C7D0-42EE-AD6C-DD18DC125B7C}" srcOrd="2" destOrd="0" presId="urn:microsoft.com/office/officeart/2018/2/layout/IconVerticalSolidList"/>
    <dgm:cxn modelId="{0A8E58A8-FE92-4EB9-93E3-E39592959F6F}" type="presParOf" srcId="{40709F58-3F09-4A87-8FC9-04029FC7EC60}" destId="{1FC8DCF6-CAF7-4E4A-B739-ECB339F7CBA6}" srcOrd="3" destOrd="0" presId="urn:microsoft.com/office/officeart/2018/2/layout/IconVerticalSolidList"/>
    <dgm:cxn modelId="{4F5934BE-5CB5-4499-8FC2-6BCBB5B3DD95}" type="presParOf" srcId="{71526D09-9862-4D6B-9E1E-0016D2915C9A}" destId="{EBEF36A8-321E-4A9E-A3C6-7369C09192E0}" srcOrd="5" destOrd="0" presId="urn:microsoft.com/office/officeart/2018/2/layout/IconVerticalSolidList"/>
    <dgm:cxn modelId="{20034FA9-1766-467B-A2F0-B5A2847E4AC7}" type="presParOf" srcId="{71526D09-9862-4D6B-9E1E-0016D2915C9A}" destId="{50CF3004-5400-4C25-BA54-7FE26331A75A}" srcOrd="6" destOrd="0" presId="urn:microsoft.com/office/officeart/2018/2/layout/IconVerticalSolidList"/>
    <dgm:cxn modelId="{DE1B5F72-FCB2-42B1-A111-D6B40184A94E}" type="presParOf" srcId="{50CF3004-5400-4C25-BA54-7FE26331A75A}" destId="{BE474A3D-AE24-417D-A528-5C7FD66293BE}" srcOrd="0" destOrd="0" presId="urn:microsoft.com/office/officeart/2018/2/layout/IconVerticalSolidList"/>
    <dgm:cxn modelId="{E91287C9-1583-4E91-A7B0-9EC9D0A96663}" type="presParOf" srcId="{50CF3004-5400-4C25-BA54-7FE26331A75A}" destId="{6CD9102A-3B92-4BCA-879A-33D5713CBCD9}" srcOrd="1" destOrd="0" presId="urn:microsoft.com/office/officeart/2018/2/layout/IconVerticalSolidList"/>
    <dgm:cxn modelId="{C1698EEF-F5D3-4870-B771-382C505356E8}" type="presParOf" srcId="{50CF3004-5400-4C25-BA54-7FE26331A75A}" destId="{0E34799D-441C-4B76-917A-8EC86C71C413}" srcOrd="2" destOrd="0" presId="urn:microsoft.com/office/officeart/2018/2/layout/IconVerticalSolidList"/>
    <dgm:cxn modelId="{DC1154EE-B73B-46DB-82C2-B619C8B1B37D}" type="presParOf" srcId="{50CF3004-5400-4C25-BA54-7FE26331A75A}" destId="{1F8A54BC-49EF-4622-A447-DB069E60099C}" srcOrd="3" destOrd="0" presId="urn:microsoft.com/office/officeart/2018/2/layout/IconVerticalSolidList"/>
    <dgm:cxn modelId="{2F16EBA0-47B5-47B7-90B7-6EDA0C36ECA6}" type="presParOf" srcId="{71526D09-9862-4D6B-9E1E-0016D2915C9A}" destId="{0125A8F6-2E21-418F-A72B-5E9668F387A0}" srcOrd="7" destOrd="0" presId="urn:microsoft.com/office/officeart/2018/2/layout/IconVerticalSolidList"/>
    <dgm:cxn modelId="{882EE22F-AC01-48E9-A1DC-AEA0F37A9DFD}" type="presParOf" srcId="{71526D09-9862-4D6B-9E1E-0016D2915C9A}" destId="{E18F044D-A975-4DD5-8FC9-0362E0223037}" srcOrd="8" destOrd="0" presId="urn:microsoft.com/office/officeart/2018/2/layout/IconVerticalSolidList"/>
    <dgm:cxn modelId="{46B99077-8F54-49C7-9FE1-9C81CD1974A9}" type="presParOf" srcId="{E18F044D-A975-4DD5-8FC9-0362E0223037}" destId="{EE94C91A-CA28-4D97-A1C6-275735420054}" srcOrd="0" destOrd="0" presId="urn:microsoft.com/office/officeart/2018/2/layout/IconVerticalSolidList"/>
    <dgm:cxn modelId="{E967056D-57CD-4DD1-8C4F-8A7216EC82E5}" type="presParOf" srcId="{E18F044D-A975-4DD5-8FC9-0362E0223037}" destId="{7EF9940C-A936-4F6D-8D0D-6A078F6F0DC6}" srcOrd="1" destOrd="0" presId="urn:microsoft.com/office/officeart/2018/2/layout/IconVerticalSolidList"/>
    <dgm:cxn modelId="{655E566C-47DD-41C6-B28E-93A48D6000B5}" type="presParOf" srcId="{E18F044D-A975-4DD5-8FC9-0362E0223037}" destId="{BA77ACFE-0F57-46D5-8250-FDB6FE958F31}" srcOrd="2" destOrd="0" presId="urn:microsoft.com/office/officeart/2018/2/layout/IconVerticalSolidList"/>
    <dgm:cxn modelId="{25E92B9B-0920-447D-9A91-755CE339F05D}" type="presParOf" srcId="{E18F044D-A975-4DD5-8FC9-0362E0223037}" destId="{A3DA6EFF-59D9-419E-BDC7-4DAB216F9B14}" srcOrd="3" destOrd="0" presId="urn:microsoft.com/office/officeart/2018/2/layout/IconVerticalSolidList"/>
    <dgm:cxn modelId="{A681E653-4819-48F7-A6D7-503D9A12D41E}" type="presParOf" srcId="{71526D09-9862-4D6B-9E1E-0016D2915C9A}" destId="{1ABC02D1-3520-4F0A-88FB-5F884B2436A6}" srcOrd="9" destOrd="0" presId="urn:microsoft.com/office/officeart/2018/2/layout/IconVerticalSolidList"/>
    <dgm:cxn modelId="{D6C9F17B-03DC-4015-8FBA-2C77F6CD32D4}" type="presParOf" srcId="{71526D09-9862-4D6B-9E1E-0016D2915C9A}" destId="{2DAECCCE-AC69-4F95-82B6-9A684AF03828}" srcOrd="10" destOrd="0" presId="urn:microsoft.com/office/officeart/2018/2/layout/IconVerticalSolidList"/>
    <dgm:cxn modelId="{0D9D9CD2-E9CC-4232-90B6-700B0F638355}" type="presParOf" srcId="{2DAECCCE-AC69-4F95-82B6-9A684AF03828}" destId="{440DB1EF-A8E4-4E35-95B8-6D92E0579C17}" srcOrd="0" destOrd="0" presId="urn:microsoft.com/office/officeart/2018/2/layout/IconVerticalSolidList"/>
    <dgm:cxn modelId="{31B5F8C6-9F5C-4AE2-A246-35F5318816BE}" type="presParOf" srcId="{2DAECCCE-AC69-4F95-82B6-9A684AF03828}" destId="{7C4164A8-2BA4-488F-8C64-2B085468C6D9}" srcOrd="1" destOrd="0" presId="urn:microsoft.com/office/officeart/2018/2/layout/IconVerticalSolidList"/>
    <dgm:cxn modelId="{F19DAC31-24AF-458E-B329-21098E3BB0A1}" type="presParOf" srcId="{2DAECCCE-AC69-4F95-82B6-9A684AF03828}" destId="{51F6A02C-34FC-476E-8474-4B2412354BAC}" srcOrd="2" destOrd="0" presId="urn:microsoft.com/office/officeart/2018/2/layout/IconVerticalSolidList"/>
    <dgm:cxn modelId="{997B843F-7F64-4B98-9757-7158C8D2862C}" type="presParOf" srcId="{2DAECCCE-AC69-4F95-82B6-9A684AF03828}" destId="{A890AB7A-7EE0-4118-ACC4-91FEC69F71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245265" cy="5589347"/>
        <a:chOff x="0" y="0"/>
        <a:chExt cx="6245265" cy="5589347"/>
      </a:xfrm>
    </dsp:grpSpPr>
    <dsp:sp modelId="{2028BB17-BEF8-41C8-B345-96A4DE593EC3}">
      <dsp:nvSpPr>
        <dsp:cNvPr id="3" name="Rounded Rectangle 2"/>
        <dsp:cNvSpPr/>
      </dsp:nvSpPr>
      <dsp:spPr bwMode="white">
        <a:xfrm>
          <a:off x="0" y="69601"/>
          <a:ext cx="6245265" cy="17379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56210" tIns="156210" rIns="156210" bIns="156210" anchor="ctr"/>
        <a:lstStyle>
          <a:lvl1pPr algn="l">
            <a:defRPr sz="4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2200031862 – Manchineni Navya Sai Kalamani</a:t>
          </a:r>
          <a:endParaRPr lang="en-US"/>
        </a:p>
      </dsp:txBody>
      <dsp:txXfrm>
        <a:off x="0" y="69601"/>
        <a:ext cx="6245265" cy="1737995"/>
      </dsp:txXfrm>
    </dsp:sp>
    <dsp:sp modelId="{23A627D3-AD7E-4524-95F7-BB8A3C065892}">
      <dsp:nvSpPr>
        <dsp:cNvPr id="4" name="Rounded Rectangle 3"/>
        <dsp:cNvSpPr/>
      </dsp:nvSpPr>
      <dsp:spPr bwMode="white">
        <a:xfrm>
          <a:off x="0" y="1925676"/>
          <a:ext cx="6245265" cy="17379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750000"/>
            <a:satOff val="-41960"/>
            <a:lumOff val="431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56210" tIns="156210" rIns="156210" bIns="156210" anchor="ctr"/>
        <a:lstStyle>
          <a:lvl1pPr algn="l">
            <a:defRPr sz="4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2200032883 – Challa Haasitha Reddy</a:t>
          </a:r>
          <a:endParaRPr lang="en-US"/>
        </a:p>
      </dsp:txBody>
      <dsp:txXfrm>
        <a:off x="0" y="1925676"/>
        <a:ext cx="6245265" cy="1737995"/>
      </dsp:txXfrm>
    </dsp:sp>
    <dsp:sp modelId="{AC2CE01E-FFE8-43AB-A630-397C7F7922E0}">
      <dsp:nvSpPr>
        <dsp:cNvPr id="5" name="Rounded Rectangle 4"/>
        <dsp:cNvSpPr/>
      </dsp:nvSpPr>
      <dsp:spPr bwMode="white">
        <a:xfrm>
          <a:off x="0" y="3781751"/>
          <a:ext cx="6245265" cy="17379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1500000"/>
            <a:satOff val="-83921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56210" tIns="156210" rIns="156210" bIns="156210" anchor="ctr"/>
        <a:lstStyle>
          <a:lvl1pPr algn="l">
            <a:defRPr sz="4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/>
            <a:t>2200032922 – Bandaru Sriya Avyakta</a:t>
          </a:r>
          <a:endParaRPr lang="en-US"/>
        </a:p>
      </dsp:txBody>
      <dsp:txXfrm>
        <a:off x="0" y="3781751"/>
        <a:ext cx="6245265" cy="1737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357524"/>
        <a:chOff x="0" y="0"/>
        <a:chExt cx="10515600" cy="4357524"/>
      </a:xfrm>
    </dsp:grpSpPr>
    <dsp:sp modelId="{7F8F020A-10C5-4FD5-878F-4210BC92F2EE}">
      <dsp:nvSpPr>
        <dsp:cNvPr id="3" name="Rounded Rectangle 2"/>
        <dsp:cNvSpPr/>
      </dsp:nvSpPr>
      <dsp:spPr bwMode="white">
        <a:xfrm>
          <a:off x="0" y="0"/>
          <a:ext cx="10515600" cy="601038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0" y="0"/>
        <a:ext cx="10515600" cy="601038"/>
      </dsp:txXfrm>
    </dsp:sp>
    <dsp:sp modelId="{8A9D12B4-0950-48B3-B3D8-82323202B9B5}">
      <dsp:nvSpPr>
        <dsp:cNvPr id="4" name="Rectangles 3"/>
        <dsp:cNvSpPr/>
      </dsp:nvSpPr>
      <dsp:spPr bwMode="white">
        <a:xfrm>
          <a:off x="181814" y="135234"/>
          <a:ext cx="330571" cy="330571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181814" y="135234"/>
        <a:ext cx="330571" cy="330571"/>
      </dsp:txXfrm>
    </dsp:sp>
    <dsp:sp modelId="{02268B3B-7186-4132-A5BA-633182D634B5}">
      <dsp:nvSpPr>
        <dsp:cNvPr id="5" name="Rectangles 4"/>
        <dsp:cNvSpPr/>
      </dsp:nvSpPr>
      <dsp:spPr bwMode="white">
        <a:xfrm>
          <a:off x="694199" y="0"/>
          <a:ext cx="9821401" cy="6010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3609" tIns="63609" rIns="63609" bIns="6360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1"/>
              </a:solidFill>
            </a:rPr>
            <a:t>- Gamification: Use playful elements to motivate task completion.</a:t>
          </a:r>
          <a:endParaRPr>
            <a:solidFill>
              <a:schemeClr val="bg1"/>
            </a:solidFill>
          </a:endParaRPr>
        </a:p>
      </dsp:txBody>
      <dsp:txXfrm>
        <a:off x="694199" y="0"/>
        <a:ext cx="9821401" cy="601038"/>
      </dsp:txXfrm>
    </dsp:sp>
    <dsp:sp modelId="{DA3A8F9D-4ADC-4FDE-A340-0AB087FDB99F}">
      <dsp:nvSpPr>
        <dsp:cNvPr id="6" name="Rounded Rectangle 5"/>
        <dsp:cNvSpPr/>
      </dsp:nvSpPr>
      <dsp:spPr bwMode="white">
        <a:xfrm>
          <a:off x="0" y="751297"/>
          <a:ext cx="10515600" cy="601038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/>
      </dsp:style>
      <dsp:txXfrm>
        <a:off x="0" y="751297"/>
        <a:ext cx="10515600" cy="601038"/>
      </dsp:txXfrm>
    </dsp:sp>
    <dsp:sp modelId="{B148C143-F721-4669-BAF6-1AC28BC666AC}">
      <dsp:nvSpPr>
        <dsp:cNvPr id="7" name="Rectangles 6"/>
        <dsp:cNvSpPr/>
      </dsp:nvSpPr>
      <dsp:spPr bwMode="white">
        <a:xfrm>
          <a:off x="181814" y="886531"/>
          <a:ext cx="330571" cy="330571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181814" y="886531"/>
        <a:ext cx="330571" cy="330571"/>
      </dsp:txXfrm>
    </dsp:sp>
    <dsp:sp modelId="{42584195-73AE-42AC-A811-F23CFE506CCB}">
      <dsp:nvSpPr>
        <dsp:cNvPr id="8" name="Rectangles 7"/>
        <dsp:cNvSpPr/>
      </dsp:nvSpPr>
      <dsp:spPr bwMode="white">
        <a:xfrm>
          <a:off x="694199" y="751297"/>
          <a:ext cx="9821401" cy="6010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3609" tIns="63609" rIns="63609" bIns="6360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1"/>
              </a:solidFill>
            </a:rPr>
            <a:t>- Analytics and Reporting: Gain insights for improvement through productivity and team performance data.</a:t>
          </a:r>
          <a:endParaRPr>
            <a:solidFill>
              <a:schemeClr val="bg1"/>
            </a:solidFill>
          </a:endParaRPr>
        </a:p>
      </dsp:txBody>
      <dsp:txXfrm>
        <a:off x="694199" y="751297"/>
        <a:ext cx="9821401" cy="601038"/>
      </dsp:txXfrm>
    </dsp:sp>
    <dsp:sp modelId="{2101E311-E518-46CF-933C-80F55616B582}">
      <dsp:nvSpPr>
        <dsp:cNvPr id="9" name="Rounded Rectangle 8"/>
        <dsp:cNvSpPr/>
      </dsp:nvSpPr>
      <dsp:spPr bwMode="white">
        <a:xfrm>
          <a:off x="0" y="1502594"/>
          <a:ext cx="10515600" cy="601038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/>
      </dsp:style>
      <dsp:txXfrm>
        <a:off x="0" y="1502594"/>
        <a:ext cx="10515600" cy="601038"/>
      </dsp:txXfrm>
    </dsp:sp>
    <dsp:sp modelId="{CD748848-48BF-4AE5-9EEF-A7BAEE64A47C}">
      <dsp:nvSpPr>
        <dsp:cNvPr id="10" name="Rectangles 9"/>
        <dsp:cNvSpPr/>
      </dsp:nvSpPr>
      <dsp:spPr bwMode="white">
        <a:xfrm>
          <a:off x="181814" y="1637828"/>
          <a:ext cx="330571" cy="330571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181814" y="1637828"/>
        <a:ext cx="330571" cy="330571"/>
      </dsp:txXfrm>
    </dsp:sp>
    <dsp:sp modelId="{1FC8DCF6-CAF7-4E4A-B739-ECB339F7CBA6}">
      <dsp:nvSpPr>
        <dsp:cNvPr id="11" name="Rectangles 10"/>
        <dsp:cNvSpPr/>
      </dsp:nvSpPr>
      <dsp:spPr bwMode="white">
        <a:xfrm>
          <a:off x="694199" y="1502594"/>
          <a:ext cx="9821401" cy="6010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3609" tIns="63609" rIns="63609" bIns="6360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1"/>
              </a:solidFill>
            </a:rPr>
            <a:t>- AI-Powered Task Recommendations: </a:t>
          </a:r>
          <a:r>
            <a:rPr lang="en-IN" b="0" i="0">
              <a:solidFill>
                <a:schemeClr val="bg1"/>
              </a:solidFill>
            </a:rPr>
            <a:t>advantage </a:t>
          </a:r>
          <a:r>
            <a:rPr lang="en-US">
              <a:solidFill>
                <a:schemeClr val="bg1"/>
              </a:solidFill>
            </a:rPr>
            <a:t>AI for task priorities and efficiency.</a:t>
          </a:r>
          <a:endParaRPr>
            <a:solidFill>
              <a:schemeClr val="bg1"/>
            </a:solidFill>
          </a:endParaRPr>
        </a:p>
      </dsp:txBody>
      <dsp:txXfrm>
        <a:off x="694199" y="1502594"/>
        <a:ext cx="9821401" cy="601038"/>
      </dsp:txXfrm>
    </dsp:sp>
    <dsp:sp modelId="{BE474A3D-AE24-417D-A528-5C7FD66293BE}">
      <dsp:nvSpPr>
        <dsp:cNvPr id="12" name="Rounded Rectangle 11"/>
        <dsp:cNvSpPr/>
      </dsp:nvSpPr>
      <dsp:spPr bwMode="white">
        <a:xfrm>
          <a:off x="0" y="2253892"/>
          <a:ext cx="10515600" cy="601038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/>
      </dsp:style>
      <dsp:txXfrm>
        <a:off x="0" y="2253892"/>
        <a:ext cx="10515600" cy="601038"/>
      </dsp:txXfrm>
    </dsp:sp>
    <dsp:sp modelId="{6CD9102A-3B92-4BCA-879A-33D5713CBCD9}">
      <dsp:nvSpPr>
        <dsp:cNvPr id="13" name="Rectangles 12"/>
        <dsp:cNvSpPr/>
      </dsp:nvSpPr>
      <dsp:spPr bwMode="white">
        <a:xfrm>
          <a:off x="181814" y="2389125"/>
          <a:ext cx="330571" cy="330571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181814" y="2389125"/>
        <a:ext cx="330571" cy="330571"/>
      </dsp:txXfrm>
    </dsp:sp>
    <dsp:sp modelId="{1F8A54BC-49EF-4622-A447-DB069E60099C}">
      <dsp:nvSpPr>
        <dsp:cNvPr id="14" name="Rectangles 13"/>
        <dsp:cNvSpPr/>
      </dsp:nvSpPr>
      <dsp:spPr bwMode="white">
        <a:xfrm>
          <a:off x="694199" y="2253892"/>
          <a:ext cx="9821401" cy="6010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3609" tIns="63609" rIns="63609" bIns="6360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1"/>
              </a:solidFill>
            </a:rPr>
            <a:t>- Virtual Assistants or Chatbots: Improve user experience with real-time assistance.</a:t>
          </a:r>
          <a:endParaRPr>
            <a:solidFill>
              <a:schemeClr val="bg1"/>
            </a:solidFill>
          </a:endParaRPr>
        </a:p>
      </dsp:txBody>
      <dsp:txXfrm>
        <a:off x="694199" y="2253892"/>
        <a:ext cx="9821401" cy="601038"/>
      </dsp:txXfrm>
    </dsp:sp>
    <dsp:sp modelId="{EE94C91A-CA28-4D97-A1C6-275735420054}">
      <dsp:nvSpPr>
        <dsp:cNvPr id="15" name="Rounded Rectangle 14"/>
        <dsp:cNvSpPr/>
      </dsp:nvSpPr>
      <dsp:spPr bwMode="white">
        <a:xfrm>
          <a:off x="0" y="3005189"/>
          <a:ext cx="10515600" cy="601038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6"/>
        </a:fillRef>
        <a:effectRef idx="0">
          <a:scrgbClr r="0" g="0" b="0"/>
        </a:effectRef>
        <a:fontRef idx="minor"/>
      </dsp:style>
      <dsp:txXfrm>
        <a:off x="0" y="3005189"/>
        <a:ext cx="10515600" cy="601038"/>
      </dsp:txXfrm>
    </dsp:sp>
    <dsp:sp modelId="{7EF9940C-A936-4F6D-8D0D-6A078F6F0DC6}">
      <dsp:nvSpPr>
        <dsp:cNvPr id="16" name="Rectangles 15"/>
        <dsp:cNvSpPr/>
      </dsp:nvSpPr>
      <dsp:spPr bwMode="white">
        <a:xfrm>
          <a:off x="181814" y="3140422"/>
          <a:ext cx="330571" cy="330571"/>
        </a:xfrm>
        <a:prstGeom prst="rect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181814" y="3140422"/>
        <a:ext cx="330571" cy="330571"/>
      </dsp:txXfrm>
    </dsp:sp>
    <dsp:sp modelId="{A3DA6EFF-59D9-419E-BDC7-4DAB216F9B14}">
      <dsp:nvSpPr>
        <dsp:cNvPr id="17" name="Rectangles 16"/>
        <dsp:cNvSpPr/>
      </dsp:nvSpPr>
      <dsp:spPr bwMode="white">
        <a:xfrm>
          <a:off x="694199" y="3005189"/>
          <a:ext cx="9821401" cy="6010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3609" tIns="63609" rIns="63609" bIns="6360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1"/>
              </a:solidFill>
            </a:rPr>
            <a:t>- AR Task Visualization: Use AR for task management in spatial projects.</a:t>
          </a:r>
          <a:endParaRPr>
            <a:solidFill>
              <a:schemeClr val="bg1"/>
            </a:solidFill>
          </a:endParaRPr>
        </a:p>
      </dsp:txBody>
      <dsp:txXfrm>
        <a:off x="694199" y="3005189"/>
        <a:ext cx="9821401" cy="601038"/>
      </dsp:txXfrm>
    </dsp:sp>
    <dsp:sp modelId="{440DB1EF-A8E4-4E35-95B8-6D92E0579C17}">
      <dsp:nvSpPr>
        <dsp:cNvPr id="18" name="Rounded Rectangle 17"/>
        <dsp:cNvSpPr/>
      </dsp:nvSpPr>
      <dsp:spPr bwMode="white">
        <a:xfrm>
          <a:off x="0" y="3756486"/>
          <a:ext cx="10515600" cy="601038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0" y="3756486"/>
        <a:ext cx="10515600" cy="601038"/>
      </dsp:txXfrm>
    </dsp:sp>
    <dsp:sp modelId="{7C4164A8-2BA4-488F-8C64-2B085468C6D9}">
      <dsp:nvSpPr>
        <dsp:cNvPr id="19" name="Rectangles 18"/>
        <dsp:cNvSpPr/>
      </dsp:nvSpPr>
      <dsp:spPr bwMode="white">
        <a:xfrm>
          <a:off x="181814" y="3891720"/>
          <a:ext cx="330571" cy="330571"/>
        </a:xfrm>
        <a:prstGeom prst="rect">
          <a:avLst/>
        </a:prstGeom>
        <a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181814" y="3891720"/>
        <a:ext cx="330571" cy="330571"/>
      </dsp:txXfrm>
    </dsp:sp>
    <dsp:sp modelId="{A890AB7A-7EE0-4118-ACC4-91FEC69F71B2}">
      <dsp:nvSpPr>
        <dsp:cNvPr id="20" name="Rectangles 19"/>
        <dsp:cNvSpPr/>
      </dsp:nvSpPr>
      <dsp:spPr bwMode="white">
        <a:xfrm>
          <a:off x="694199" y="3756486"/>
          <a:ext cx="9821401" cy="60103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3609" tIns="63609" rIns="63609" bIns="6360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bg1"/>
              </a:solidFill>
            </a:rPr>
            <a:t>- Emotional Well-Being Tracking: Monitor stress for work-life balance and employee well-being.</a:t>
          </a:r>
          <a:endParaRPr>
            <a:solidFill>
              <a:schemeClr val="bg1"/>
            </a:solidFill>
          </a:endParaRPr>
        </a:p>
      </dsp:txBody>
      <dsp:txXfrm>
        <a:off x="694199" y="3756486"/>
        <a:ext cx="9821401" cy="601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FDF9-5B1F-4841-8342-521DA565C72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5887-25EB-4560-A0BC-2D52B49264F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erson reaching for a paper on a table full of paper and sticky notes"/>
          <p:cNvPicPr>
            <a:picLocks noChangeAspect="1"/>
          </p:cNvPicPr>
          <p:nvPr/>
        </p:nvPicPr>
        <p:blipFill rotWithShape="1">
          <a:blip r:embed="rId1">
            <a:alphaModFix amt="50000"/>
          </a:blip>
          <a:srcRect t="8136" r="-1" b="7572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Task Management Application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23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IN" sz="3200">
                <a:latin typeface="Algerian" panose="04020705040A02060702" pitchFamily="82" charset="0"/>
              </a:rPr>
              <a:t>Features</a:t>
            </a:r>
            <a:endParaRPr lang="en-IN" sz="3200">
              <a:latin typeface="Algerian" panose="04020705040A02060702" pitchFamily="82" charset="0"/>
            </a:endParaRPr>
          </a:p>
        </p:txBody>
      </p:sp>
      <p:pic>
        <p:nvPicPr>
          <p:cNvPr id="16" name="Picture 15" descr="Person watching empty phone"/>
          <p:cNvPicPr>
            <a:picLocks noChangeAspect="1"/>
          </p:cNvPicPr>
          <p:nvPr/>
        </p:nvPicPr>
        <p:blipFill rotWithShape="1">
          <a:blip r:embed="rId1"/>
          <a:srcRect l="40511" r="9351" b="-1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Apps offer: 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Easy task creation, editing, and deletion 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Prioritization, due dates, and deadlines 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Task organization into categories or folders 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Collaboration tools for team members 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Progress tracking and reminders for upcoming deadlines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Cross-platform accessibility for working from anywhere 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Search and filter options for efficient task management 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Secure login and data encryption to protect task-related information 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Apps are the perfect solution for managing your tasks and increasing your productivity.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>
                <a:latin typeface="Algerian" panose="04020705040A02060702" pitchFamily="82" charset="0"/>
              </a:rPr>
              <a:t>Additional things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3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rgbClr val="FFFFFF"/>
                </a:solidFill>
                <a:latin typeface="Algerian" panose="04020705040A02060702" pitchFamily="82" charset="0"/>
              </a:rPr>
              <a:t>Conclusion</a:t>
            </a:r>
            <a:endParaRPr lang="en-IN" sz="410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world, task management apps simplify work and boost productivity. They offer a range of features, such as task creation, prioritization, progress tracking, and cross-platform accessibility. With the integration of gamification and AI-powered recommendations, these apps are becoming even more sophisticated and essential for managing modern tasks and projects.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3915" y="914400"/>
            <a:ext cx="7047970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7400"/>
              <a:t>Members</a:t>
            </a:r>
            <a:endParaRPr lang="en-IN" sz="7400"/>
          </a:p>
        </p:txBody>
      </p:sp>
      <p:cxnSp>
        <p:nvCxnSpPr>
          <p:cNvPr id="29" name="Straight Connector 2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/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40" y="1138266"/>
            <a:ext cx="4651204" cy="739696"/>
          </a:xfrm>
        </p:spPr>
        <p:txBody>
          <a:bodyPr anchor="t">
            <a:normAutofit/>
          </a:bodyPr>
          <a:lstStyle/>
          <a:p>
            <a:r>
              <a:rPr lang="en-IN" sz="3200">
                <a:latin typeface="Algerian" panose="04020705040A02060702" pitchFamily="82" charset="0"/>
              </a:rPr>
              <a:t>Introduction</a:t>
            </a:r>
            <a:endParaRPr lang="en-IN" sz="3200">
              <a:latin typeface="Algerian" panose="04020705040A02060702" pitchFamily="82" charset="0"/>
            </a:endParaRPr>
          </a:p>
        </p:txBody>
      </p:sp>
      <p:cxnSp>
        <p:nvCxnSpPr>
          <p:cNvPr id="1060" name="Straight Connector 105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39" y="2551176"/>
            <a:ext cx="4651205" cy="3602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Our Task Management Application uses JavaScript technologies to automate and streamline task tracking. With this web-based system, tasks and projects can be completed efficiently, enhancing productivity and improving collaboration. Centralized task creation, deadline setting, responsibility assignment, and progress monitoring are easy.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4" r="14942" b="2"/>
          <a:stretch>
            <a:fillRect/>
          </a:stretch>
        </p:blipFill>
        <p:spPr bwMode="auto">
          <a:xfrm>
            <a:off x="6096000" y="838013"/>
            <a:ext cx="5234538" cy="51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Customer Journey map</a:t>
            </a:r>
            <a:endParaRPr lang="en-IN" sz="5400"/>
          </a:p>
        </p:txBody>
      </p:sp>
      <p:sp>
        <p:nvSpPr>
          <p:cNvPr id="1052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573088" y="2071688"/>
            <a:ext cx="6713537" cy="4119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the task management application requires the following roles and stakeholders: 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UX Designers: create an intuitive and seamless experience for students. 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Developers: build and implement the app's technical aspects.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Marketing Team: develop effective strategies to promote the app to students. 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Customer Support: provide prompt assistance to users encountering issues. 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Educational Institutions: seek partnerships or integrations with educational platforms to enhance the app's utility. 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Students: their preferences and needs drive the app's design and functionality.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b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Inter"/>
              </a:rPr>
            </a:b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7" r="14984" b="-3"/>
          <a:stretch>
            <a:fillRect/>
          </a:stretch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Algerian" panose="04020705040A02060702" pitchFamily="82" charset="0"/>
              </a:rPr>
              <a:t>Modules &amp; Sub-modules</a:t>
            </a:r>
            <a:endParaRPr lang="en-IN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User Management:</a:t>
            </a:r>
            <a:endParaRPr lang="en-IN" sz="20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endParaRPr lang="en-IN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Profiles</a:t>
            </a:r>
            <a:endParaRPr lang="en-IN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Task Creation and Management:</a:t>
            </a:r>
            <a:endParaRPr lang="en-IN" sz="20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Creation</a:t>
            </a:r>
            <a:endParaRPr lang="en-IN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Editing</a:t>
            </a:r>
            <a:endParaRPr lang="en-IN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Organization</a:t>
            </a:r>
            <a:endParaRPr lang="en-IN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</a:t>
            </a:r>
            <a:endParaRPr lang="en-IN" sz="20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Management:</a:t>
            </a:r>
            <a:endParaRPr lang="en-US" sz="20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Creation</a:t>
            </a:r>
            <a:endParaRPr lang="en-US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Collaboration</a:t>
            </a:r>
            <a:endParaRPr lang="en-IN" sz="20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Reminders and Notifications:</a:t>
            </a:r>
            <a:endParaRPr lang="en-US" sz="20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Reminders</a:t>
            </a:r>
            <a:endParaRPr lang="en-US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  <a:endParaRPr lang="en-US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0" name="Rectangle 207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198" y="392421"/>
            <a:ext cx="5393361" cy="6073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Calendar Integration: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Sync with Calendar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Dashboard and Analytics: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Collaboration and Communication: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Comments and Discussions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Attachments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Settings and Preferences: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Preferences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Settings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with External Tools: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Third-Party Integrations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11.Reporting: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and Project Reports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12.Gamification: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and Rewards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13.Accessibility:</a:t>
            </a:r>
            <a:endParaRPr lang="en-US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Features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2" name="!!Ar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4" name="!!Ova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Algerian" panose="04020705040A02060702" pitchFamily="82" charset="0"/>
              </a:rPr>
              <a:t>Main features</a:t>
            </a:r>
            <a:endParaRPr lang="en-IN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tasks, projects, and upcoming deadlines.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statistics and progress tracking.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External Tools: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popular productivity tools (e.g., Google Drive, Dropbox).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 for potential third-party integrations.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Settings and Preferences: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preferences for themes and language.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customization options.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Mechanism: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forms for continuous improvement.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 and reviews for tasks and projects.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Offline Mode 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Capability to work on tasks without an internet connection.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1138238"/>
            <a:ext cx="7186613" cy="2462213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656013"/>
            <a:ext cx="3155950" cy="2057400"/>
          </a:xfrm>
        </p:spPr>
      </p:pic>
      <p:pic>
        <p:nvPicPr>
          <p:cNvPr id="7" name="Picture 6" descr="A green orange and orange pie ch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0" y="3656013"/>
            <a:ext cx="397510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Survey</a:t>
            </a: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IN">
                <a:latin typeface="Algerian" panose="04020705040A02060702" pitchFamily="82" charset="0"/>
              </a:rPr>
              <a:t>Primary goals</a:t>
            </a:r>
            <a:endParaRPr lang="en-IN">
              <a:latin typeface="Algerian" panose="04020705040A02060702" pitchFamily="82" charset="0"/>
            </a:endParaRPr>
          </a:p>
        </p:txBody>
      </p:sp>
      <p:pic>
        <p:nvPicPr>
          <p:cNvPr id="5" name="Picture 4" descr="Sticky notes on a wall"/>
          <p:cNvPicPr>
            <a:picLocks noChangeAspect="1"/>
          </p:cNvPicPr>
          <p:nvPr/>
        </p:nvPicPr>
        <p:blipFill rotWithShape="1">
          <a:blip r:embed="rId1"/>
          <a:srcRect l="30775" r="31038" b="2"/>
          <a:stretch>
            <a:fillRect/>
          </a:stretch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platform offers efficient task management features to easily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Categorize tasks with ease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Tag tasks for better organization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Set priorities to focus on important tasks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Assign due dates to stay on track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Collaborate with team members for better productivity- Receive reminders to stay on top of tasks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Track task completion for better progress monitoring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Secure login, authentication, and encryption options for data protection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Filtering options to streamline task management and achieve your goals efficiently.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3739</Words>
  <Application>WPS Presentation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Algerian</vt:lpstr>
      <vt:lpstr>Times New Roman</vt:lpstr>
      <vt:lpstr>Inter</vt:lpstr>
      <vt:lpstr>Calibri</vt:lpstr>
      <vt:lpstr>Calibri Light</vt:lpstr>
      <vt:lpstr>Microsoft YaHei</vt:lpstr>
      <vt:lpstr>Arial Unicode MS</vt:lpstr>
      <vt:lpstr>Segoe Print</vt:lpstr>
      <vt:lpstr>Calibri</vt:lpstr>
      <vt:lpstr>Office Theme</vt:lpstr>
      <vt:lpstr>Task Management Application</vt:lpstr>
      <vt:lpstr>Members</vt:lpstr>
      <vt:lpstr>Introduction</vt:lpstr>
      <vt:lpstr>Customer Journey map</vt:lpstr>
      <vt:lpstr>Modules &amp; Sub-modules</vt:lpstr>
      <vt:lpstr>PowerPoint 演示文稿</vt:lpstr>
      <vt:lpstr>Main features</vt:lpstr>
      <vt:lpstr>Survey</vt:lpstr>
      <vt:lpstr>Primary goals</vt:lpstr>
      <vt:lpstr>Features</vt:lpstr>
      <vt:lpstr>Additional things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Management Application</dc:title>
  <dc:creator>Navya Manchineni</dc:creator>
  <cp:lastModifiedBy>sarojadevi</cp:lastModifiedBy>
  <cp:revision>4</cp:revision>
  <dcterms:created xsi:type="dcterms:W3CDTF">2024-02-01T11:34:00Z</dcterms:created>
  <dcterms:modified xsi:type="dcterms:W3CDTF">2024-02-02T10:51:26Z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10F500004FA24945B253FF830FD9D8BE_13</vt:lpwstr>
  </property>
  <property fmtid="{D5CDD505-2E9C-101B-9397-08002B2CF9AE}" pid="3" name="KSOProductBuildVer">
    <vt:lpwstr>1033-12.2.0.13431</vt:lpwstr>
  </property>
</Properties>
</file>