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9" y="3528137"/>
            <a:ext cx="103206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dirty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170" dirty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1" y="5181600"/>
            <a:ext cx="2942591" cy="1903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58201" y="5029201"/>
            <a:ext cx="35307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Bandaru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Sasidhar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1200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010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9" y="740742"/>
            <a:ext cx="293687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8"/>
            <a:ext cx="10032239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4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3" y="2197543"/>
            <a:ext cx="10547351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8" y="2190514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5" y="2124514"/>
            <a:ext cx="10565639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8" y="2210181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5" y="554786"/>
            <a:ext cx="407339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6"/>
            <a:ext cx="10711943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9" y="2882267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498322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3" y="2557210"/>
            <a:ext cx="10797287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533400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2" y="3053843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1" y="609600"/>
            <a:ext cx="574979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219200" y="1447801"/>
            <a:ext cx="10363200" cy="2040212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6"/>
            <a:ext cx="10977119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4263988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4"/>
            <a:ext cx="10730231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" y="2514538"/>
            <a:ext cx="10693655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8" y="2492373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" y="2648711"/>
            <a:ext cx="10522967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9" y="2624002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" y="2535874"/>
            <a:ext cx="10635743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9" y="2510590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3" y="2554162"/>
            <a:ext cx="10529063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6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3" y="2569529"/>
            <a:ext cx="10608311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8" y="252854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</TotalTime>
  <Words>1208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IT LAB</cp:lastModifiedBy>
  <cp:revision>2</cp:revision>
  <dcterms:created xsi:type="dcterms:W3CDTF">2024-04-02T08:33:01Z</dcterms:created>
  <dcterms:modified xsi:type="dcterms:W3CDTF">2024-04-02T08:54:49Z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