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" charset="1" panose="00000500000000000000"/>
      <p:regular r:id="rId15"/>
    </p:embeddedFont>
    <p:embeddedFont>
      <p:font typeface="Agrandir Bold" charset="1" panose="00000800000000000000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jpe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6.jpe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Relationship Id="rId6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0871" y="4094515"/>
            <a:ext cx="12286259" cy="3433648"/>
            <a:chOff x="0" y="0"/>
            <a:chExt cx="16381678" cy="457819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48295" y="3324170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B9BBDD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238125"/>
              <a:ext cx="16381678" cy="27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TeleMedicina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646628" y="3494063"/>
              <a:ext cx="8834423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Saúde acessível em qualquer lugar</a:t>
              </a:r>
              <a:r>
                <a:rPr lang="en-US" b="true" sz="3004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739839" y="489413"/>
            <a:ext cx="3867681" cy="2596485"/>
          </a:xfrm>
          <a:custGeom>
            <a:avLst/>
            <a:gdLst/>
            <a:ahLst/>
            <a:cxnLst/>
            <a:rect r="r" b="b" t="t" l="l"/>
            <a:pathLst>
              <a:path h="2596485" w="3867681">
                <a:moveTo>
                  <a:pt x="0" y="0"/>
                </a:moveTo>
                <a:lnTo>
                  <a:pt x="3867681" y="0"/>
                </a:lnTo>
                <a:lnTo>
                  <a:pt x="3867681" y="2596485"/>
                </a:lnTo>
                <a:lnTo>
                  <a:pt x="0" y="2596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305108" y="754447"/>
            <a:ext cx="1677785" cy="1645140"/>
          </a:xfrm>
          <a:custGeom>
            <a:avLst/>
            <a:gdLst/>
            <a:ahLst/>
            <a:cxnLst/>
            <a:rect r="r" b="b" t="t" l="l"/>
            <a:pathLst>
              <a:path h="1645140" w="1677785">
                <a:moveTo>
                  <a:pt x="0" y="0"/>
                </a:moveTo>
                <a:lnTo>
                  <a:pt x="1677784" y="0"/>
                </a:lnTo>
                <a:lnTo>
                  <a:pt x="1677784" y="1645140"/>
                </a:lnTo>
                <a:lnTo>
                  <a:pt x="0" y="1645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2" r="0" b="-99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740031"/>
            <a:ext cx="33205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SENAC JESSÉ FREIRE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BD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F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02875" y="2039158"/>
            <a:ext cx="6208685" cy="6208685"/>
          </a:xfrm>
          <a:custGeom>
            <a:avLst/>
            <a:gdLst/>
            <a:ahLst/>
            <a:cxnLst/>
            <a:rect r="r" b="b" t="t" l="l"/>
            <a:pathLst>
              <a:path h="6208685" w="6208685">
                <a:moveTo>
                  <a:pt x="0" y="0"/>
                </a:moveTo>
                <a:lnTo>
                  <a:pt x="6208685" y="0"/>
                </a:lnTo>
                <a:lnTo>
                  <a:pt x="6208685" y="6208684"/>
                </a:lnTo>
                <a:lnTo>
                  <a:pt x="0" y="620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67347" y="3071715"/>
            <a:ext cx="6892134" cy="99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9"/>
              </a:lnSpc>
              <a:spcBef>
                <a:spcPct val="0"/>
              </a:spcBef>
            </a:pPr>
            <a:r>
              <a:rPr lang="en-US" sz="550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Um breve resumo...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8410" y="5324475"/>
            <a:ext cx="7490009" cy="142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aplicativo TeleMedicina, foi desenvolvido com a finalidade de ligar a Saúde a qualquer lugar e a qualquer momento!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1733550"/>
            <a:ext cx="9144000" cy="5147096"/>
          </a:xfrm>
          <a:custGeom>
            <a:avLst/>
            <a:gdLst/>
            <a:ahLst/>
            <a:cxnLst/>
            <a:rect r="r" b="b" t="t" l="l"/>
            <a:pathLst>
              <a:path h="5147096" w="9144000">
                <a:moveTo>
                  <a:pt x="0" y="0"/>
                </a:moveTo>
                <a:lnTo>
                  <a:pt x="9144000" y="0"/>
                </a:lnTo>
                <a:lnTo>
                  <a:pt x="9144000" y="5147096"/>
                </a:lnTo>
                <a:lnTo>
                  <a:pt x="0" y="51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6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47024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085721"/>
            <a:ext cx="9144000" cy="6263640"/>
          </a:xfrm>
          <a:custGeom>
            <a:avLst/>
            <a:gdLst/>
            <a:ahLst/>
            <a:cxnLst/>
            <a:rect r="r" b="b" t="t" l="l"/>
            <a:pathLst>
              <a:path h="6263640" w="9144000">
                <a:moveTo>
                  <a:pt x="0" y="0"/>
                </a:moveTo>
                <a:lnTo>
                  <a:pt x="9144000" y="0"/>
                </a:lnTo>
                <a:lnTo>
                  <a:pt x="9144000" y="6263640"/>
                </a:lnTo>
                <a:lnTo>
                  <a:pt x="0" y="6263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1598" y="5595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início! - Desktop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52962" y="2005078"/>
            <a:ext cx="9235038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Assim que abrir o app aparecerá essa tela onde você escolherá se deseja logar ou se cadastrar como Médico ou Paciente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220" y="7827437"/>
            <a:ext cx="71995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clique no login abrirá essa tela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7024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81175"/>
            <a:ext cx="9230360" cy="4142124"/>
          </a:xfrm>
          <a:custGeom>
            <a:avLst/>
            <a:gdLst/>
            <a:ahLst/>
            <a:cxnLst/>
            <a:rect r="r" b="b" t="t" l="l"/>
            <a:pathLst>
              <a:path h="4142124" w="9230360">
                <a:moveTo>
                  <a:pt x="0" y="0"/>
                </a:moveTo>
                <a:lnTo>
                  <a:pt x="9230360" y="0"/>
                </a:lnTo>
                <a:lnTo>
                  <a:pt x="9230360" y="4142124"/>
                </a:lnTo>
                <a:lnTo>
                  <a:pt x="0" y="414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37710"/>
            <a:ext cx="9144000" cy="5749290"/>
          </a:xfrm>
          <a:custGeom>
            <a:avLst/>
            <a:gdLst/>
            <a:ahLst/>
            <a:cxnLst/>
            <a:rect r="r" b="b" t="t" l="l"/>
            <a:pathLst>
              <a:path h="5749290" w="9144000">
                <a:moveTo>
                  <a:pt x="0" y="0"/>
                </a:moveTo>
                <a:lnTo>
                  <a:pt x="9144000" y="0"/>
                </a:lnTo>
                <a:lnTo>
                  <a:pt x="9144000" y="5749290"/>
                </a:lnTo>
                <a:lnTo>
                  <a:pt x="0" y="5749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85775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Cadastros - Desktop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71650"/>
            <a:ext cx="14371899" cy="8515350"/>
          </a:xfrm>
          <a:custGeom>
            <a:avLst/>
            <a:gdLst/>
            <a:ahLst/>
            <a:cxnLst/>
            <a:rect r="r" b="b" t="t" l="l"/>
            <a:pathLst>
              <a:path h="8515350" w="14371899">
                <a:moveTo>
                  <a:pt x="0" y="0"/>
                </a:moveTo>
                <a:lnTo>
                  <a:pt x="14371899" y="0"/>
                </a:lnTo>
                <a:lnTo>
                  <a:pt x="14371899" y="8515350"/>
                </a:lnTo>
                <a:lnTo>
                  <a:pt x="0" y="8515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Inicio - Desktop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71899" y="4857924"/>
            <a:ext cx="3916101" cy="2403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09"/>
              </a:lnSpc>
              <a:spcBef>
                <a:spcPct val="0"/>
              </a:spcBef>
            </a:pPr>
            <a:r>
              <a:rPr lang="en-US" sz="4578">
                <a:solidFill>
                  <a:srgbClr val="323130"/>
                </a:solidFill>
                <a:latin typeface="Open Sans"/>
                <a:ea typeface="Open Sans"/>
                <a:cs typeface="Open Sans"/>
                <a:sym typeface="Open Sans"/>
              </a:rPr>
              <a:t>Após login irá aparecer essa tela.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71650"/>
            <a:ext cx="9527763" cy="5345613"/>
          </a:xfrm>
          <a:custGeom>
            <a:avLst/>
            <a:gdLst/>
            <a:ahLst/>
            <a:cxnLst/>
            <a:rect r="r" b="b" t="t" l="l"/>
            <a:pathLst>
              <a:path h="5345613" w="9527763">
                <a:moveTo>
                  <a:pt x="0" y="0"/>
                </a:moveTo>
                <a:lnTo>
                  <a:pt x="9527763" y="0"/>
                </a:lnTo>
                <a:lnTo>
                  <a:pt x="9527763" y="5345613"/>
                </a:lnTo>
                <a:lnTo>
                  <a:pt x="0" y="534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3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27763" y="5392218"/>
            <a:ext cx="8760237" cy="4894782"/>
          </a:xfrm>
          <a:custGeom>
            <a:avLst/>
            <a:gdLst/>
            <a:ahLst/>
            <a:cxnLst/>
            <a:rect r="r" b="b" t="t" l="l"/>
            <a:pathLst>
              <a:path h="4894782" w="8760237">
                <a:moveTo>
                  <a:pt x="0" y="0"/>
                </a:moveTo>
                <a:lnTo>
                  <a:pt x="8760237" y="0"/>
                </a:lnTo>
                <a:lnTo>
                  <a:pt x="8760237" y="4894782"/>
                </a:lnTo>
                <a:lnTo>
                  <a:pt x="0" y="4894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Telas de agendamento - Consulta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71650"/>
            <a:ext cx="8525333" cy="5221767"/>
          </a:xfrm>
          <a:custGeom>
            <a:avLst/>
            <a:gdLst/>
            <a:ahLst/>
            <a:cxnLst/>
            <a:rect r="r" b="b" t="t" l="l"/>
            <a:pathLst>
              <a:path h="5221767" w="8525333">
                <a:moveTo>
                  <a:pt x="0" y="0"/>
                </a:moveTo>
                <a:lnTo>
                  <a:pt x="8525333" y="0"/>
                </a:lnTo>
                <a:lnTo>
                  <a:pt x="8525333" y="5221767"/>
                </a:lnTo>
                <a:lnTo>
                  <a:pt x="0" y="5221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25333" y="5906003"/>
            <a:ext cx="9762667" cy="4380997"/>
          </a:xfrm>
          <a:custGeom>
            <a:avLst/>
            <a:gdLst/>
            <a:ahLst/>
            <a:cxnLst/>
            <a:rect r="r" b="b" t="t" l="l"/>
            <a:pathLst>
              <a:path h="4380997" w="9762667">
                <a:moveTo>
                  <a:pt x="0" y="0"/>
                </a:moveTo>
                <a:lnTo>
                  <a:pt x="9762667" y="0"/>
                </a:lnTo>
                <a:lnTo>
                  <a:pt x="9762667" y="4380997"/>
                </a:lnTo>
                <a:lnTo>
                  <a:pt x="0" y="438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1598" y="339187"/>
            <a:ext cx="1454480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Telas de agendamento - Exame e Prescrição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71650"/>
            <a:ext cx="11253993" cy="7124648"/>
          </a:xfrm>
          <a:custGeom>
            <a:avLst/>
            <a:gdLst/>
            <a:ahLst/>
            <a:cxnLst/>
            <a:rect r="r" b="b" t="t" l="l"/>
            <a:pathLst>
              <a:path h="7124648" w="11253993">
                <a:moveTo>
                  <a:pt x="0" y="0"/>
                </a:moveTo>
                <a:lnTo>
                  <a:pt x="11253993" y="0"/>
                </a:lnTo>
                <a:lnTo>
                  <a:pt x="11253993" y="7124648"/>
                </a:lnTo>
                <a:lnTo>
                  <a:pt x="0" y="7124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46" t="0" r="-264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53993" y="1771650"/>
            <a:ext cx="7034007" cy="8461963"/>
          </a:xfrm>
          <a:custGeom>
            <a:avLst/>
            <a:gdLst/>
            <a:ahLst/>
            <a:cxnLst/>
            <a:rect r="r" b="b" t="t" l="l"/>
            <a:pathLst>
              <a:path h="8461963" w="7034007">
                <a:moveTo>
                  <a:pt x="0" y="0"/>
                </a:moveTo>
                <a:lnTo>
                  <a:pt x="7034007" y="0"/>
                </a:lnTo>
                <a:lnTo>
                  <a:pt x="7034007" y="8461963"/>
                </a:lnTo>
                <a:lnTo>
                  <a:pt x="0" y="8461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Pagamento - Desktop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6DF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089" y="1771650"/>
            <a:ext cx="7805911" cy="3771200"/>
          </a:xfrm>
          <a:custGeom>
            <a:avLst/>
            <a:gdLst/>
            <a:ahLst/>
            <a:cxnLst/>
            <a:rect r="r" b="b" t="t" l="l"/>
            <a:pathLst>
              <a:path h="3771200" w="7805911">
                <a:moveTo>
                  <a:pt x="0" y="0"/>
                </a:moveTo>
                <a:lnTo>
                  <a:pt x="7805911" y="0"/>
                </a:lnTo>
                <a:lnTo>
                  <a:pt x="7805911" y="3771200"/>
                </a:lnTo>
                <a:lnTo>
                  <a:pt x="0" y="377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428" r="0" b="-34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752600"/>
            <a:ext cx="7543944" cy="3842302"/>
          </a:xfrm>
          <a:custGeom>
            <a:avLst/>
            <a:gdLst/>
            <a:ahLst/>
            <a:cxnLst/>
            <a:rect r="r" b="b" t="t" l="l"/>
            <a:pathLst>
              <a:path h="3842302" w="7543944">
                <a:moveTo>
                  <a:pt x="0" y="0"/>
                </a:moveTo>
                <a:lnTo>
                  <a:pt x="7543944" y="0"/>
                </a:lnTo>
                <a:lnTo>
                  <a:pt x="7543944" y="3842302"/>
                </a:lnTo>
                <a:lnTo>
                  <a:pt x="0" y="38423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07" r="0" b="-190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8089" y="5552375"/>
            <a:ext cx="7805911" cy="4185920"/>
          </a:xfrm>
          <a:custGeom>
            <a:avLst/>
            <a:gdLst/>
            <a:ahLst/>
            <a:cxnLst/>
            <a:rect r="r" b="b" t="t" l="l"/>
            <a:pathLst>
              <a:path h="4185920" w="7805911">
                <a:moveTo>
                  <a:pt x="0" y="0"/>
                </a:moveTo>
                <a:lnTo>
                  <a:pt x="7805911" y="0"/>
                </a:lnTo>
                <a:lnTo>
                  <a:pt x="7805911" y="4185920"/>
                </a:lnTo>
                <a:lnTo>
                  <a:pt x="0" y="4185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5594902"/>
            <a:ext cx="7543944" cy="4143392"/>
          </a:xfrm>
          <a:custGeom>
            <a:avLst/>
            <a:gdLst/>
            <a:ahLst/>
            <a:cxnLst/>
            <a:rect r="r" b="b" t="t" l="l"/>
            <a:pathLst>
              <a:path h="4143392" w="7543944">
                <a:moveTo>
                  <a:pt x="0" y="0"/>
                </a:moveTo>
                <a:lnTo>
                  <a:pt x="7543944" y="0"/>
                </a:lnTo>
                <a:lnTo>
                  <a:pt x="7543944" y="4143393"/>
                </a:lnTo>
                <a:lnTo>
                  <a:pt x="0" y="41433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216" t="0" r="-921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Históricos - Desktop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DAGr2NHznZg</dc:identifier>
  <dcterms:modified xsi:type="dcterms:W3CDTF">2011-08-01T06:04:30Z</dcterms:modified>
  <cp:revision>1</cp:revision>
  <dc:title>TeleMedicina</dc:title>
</cp:coreProperties>
</file>