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21791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25872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26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7736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6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5664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8398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27456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77411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55124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10840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B3A4311-1A35-4340-A155-9A9A3E30336D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4CBE0E3-6AF2-4C83-B590-2504065E5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58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319B-7A3E-48B1-A62B-304BF78CA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Integrador</a:t>
            </a:r>
            <a:br>
              <a:rPr lang="pt-BR" dirty="0"/>
            </a:br>
            <a:r>
              <a:rPr lang="pt-BR" dirty="0"/>
              <a:t>Telemedicina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3FD7B-358F-4D4E-9C91-5A03EFD11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Por: Alexandre, Josue, Lucas e Talisson</a:t>
            </a:r>
          </a:p>
        </p:txBody>
      </p:sp>
    </p:spTree>
    <p:extLst>
      <p:ext uri="{BB962C8B-B14F-4D97-AF65-F5344CB8AC3E}">
        <p14:creationId xmlns:p14="http://schemas.microsoft.com/office/powerpoint/2010/main" val="303055484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688BFA-15C5-4D5D-9070-5F605E2E9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2079848"/>
            <a:ext cx="10107436" cy="43916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56A1F90-4102-493D-BC5E-DBD5A860B72E}"/>
              </a:ext>
            </a:extLst>
          </p:cNvPr>
          <p:cNvSpPr/>
          <p:nvPr/>
        </p:nvSpPr>
        <p:spPr>
          <a:xfrm>
            <a:off x="3308314" y="749813"/>
            <a:ext cx="5575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400" dirty="0">
                <a:solidFill>
                  <a:srgbClr val="FFFFFF"/>
                </a:solidFill>
              </a:rPr>
              <a:t>Tela de Criar Prescrição</a:t>
            </a:r>
          </a:p>
        </p:txBody>
      </p:sp>
    </p:spTree>
    <p:extLst>
      <p:ext uri="{BB962C8B-B14F-4D97-AF65-F5344CB8AC3E}">
        <p14:creationId xmlns:p14="http://schemas.microsoft.com/office/powerpoint/2010/main" val="28424020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8CC77D-FF85-4BFF-A568-FEEC9008E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96" y="1667933"/>
            <a:ext cx="10050407" cy="483589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EE4FF8C-60F9-4754-900E-ED7CFD2998D4}"/>
              </a:ext>
            </a:extLst>
          </p:cNvPr>
          <p:cNvSpPr/>
          <p:nvPr/>
        </p:nvSpPr>
        <p:spPr>
          <a:xfrm>
            <a:off x="2341092" y="588947"/>
            <a:ext cx="75098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400" dirty="0">
                <a:solidFill>
                  <a:srgbClr val="FFFFFF"/>
                </a:solidFill>
              </a:rPr>
              <a:t>Tela de Histórico de Prescrições</a:t>
            </a:r>
          </a:p>
        </p:txBody>
      </p:sp>
    </p:spTree>
    <p:extLst>
      <p:ext uri="{BB962C8B-B14F-4D97-AF65-F5344CB8AC3E}">
        <p14:creationId xmlns:p14="http://schemas.microsoft.com/office/powerpoint/2010/main" val="314198322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FA6DA-9161-4C70-B27E-AA331C6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91" y="2132679"/>
            <a:ext cx="10515600" cy="1676400"/>
          </a:xfrm>
        </p:spPr>
        <p:txBody>
          <a:bodyPr/>
          <a:lstStyle/>
          <a:p>
            <a:r>
              <a:rPr lang="pt-BR" dirty="0"/>
              <a:t>Obrigado Pela</a:t>
            </a:r>
            <a:br>
              <a:rPr lang="pt-BR" dirty="0"/>
            </a:br>
            <a:r>
              <a:rPr lang="pt-BR" dirty="0"/>
              <a:t> Atenção!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0DBB9B-5FED-4DE9-A760-DD11D7C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41" y="4003812"/>
            <a:ext cx="2095500" cy="25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39927A-4643-43EB-87CF-6E9A26D2B69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66" y="1543049"/>
            <a:ext cx="6561667" cy="4716199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F499338-8889-4147-BED7-5AE85475F757}"/>
              </a:ext>
            </a:extLst>
          </p:cNvPr>
          <p:cNvSpPr/>
          <p:nvPr/>
        </p:nvSpPr>
        <p:spPr>
          <a:xfrm>
            <a:off x="4493925" y="453480"/>
            <a:ext cx="32041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400" dirty="0">
                <a:solidFill>
                  <a:srgbClr val="FFFFFF"/>
                </a:solidFill>
              </a:rPr>
              <a:t>Tela de Início</a:t>
            </a:r>
          </a:p>
        </p:txBody>
      </p:sp>
    </p:spTree>
    <p:extLst>
      <p:ext uri="{BB962C8B-B14F-4D97-AF65-F5344CB8AC3E}">
        <p14:creationId xmlns:p14="http://schemas.microsoft.com/office/powerpoint/2010/main" val="9575411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9C9DB1-C735-4667-A729-2C1A5582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35"/>
            <a:ext cx="5515154" cy="26026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538B52-695D-4A23-8050-B6377C31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0" y="3013235"/>
            <a:ext cx="5460126" cy="36119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9B8460-95F2-4AF5-B831-9BB012D7B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3234"/>
            <a:ext cx="5507945" cy="36119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231A8F0-FA69-4A17-9938-BBFB621D4F70}"/>
              </a:ext>
            </a:extLst>
          </p:cNvPr>
          <p:cNvSpPr txBox="1"/>
          <p:nvPr/>
        </p:nvSpPr>
        <p:spPr>
          <a:xfrm>
            <a:off x="889000" y="1193800"/>
            <a:ext cx="466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Telas de Cadastro</a:t>
            </a:r>
          </a:p>
        </p:txBody>
      </p:sp>
    </p:spTree>
    <p:extLst>
      <p:ext uri="{BB962C8B-B14F-4D97-AF65-F5344CB8AC3E}">
        <p14:creationId xmlns:p14="http://schemas.microsoft.com/office/powerpoint/2010/main" val="36248001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D51022C-C164-4013-8DDD-B5369661EABF}"/>
              </a:ext>
            </a:extLst>
          </p:cNvPr>
          <p:cNvSpPr/>
          <p:nvPr/>
        </p:nvSpPr>
        <p:spPr>
          <a:xfrm>
            <a:off x="4455453" y="458801"/>
            <a:ext cx="3281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Tela de Login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CFF96B-A77C-436C-BCE5-AA3D3343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69244"/>
            <a:ext cx="7746999" cy="45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1912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4BEDE9-1166-46C9-89AD-ED3B2652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2850"/>
            <a:ext cx="5909733" cy="39220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BD2CE7-2C84-4E81-BE43-7E135EB1A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7" y="2734734"/>
            <a:ext cx="5909733" cy="39301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000A916-415C-42C6-9B7D-995F810A8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29" y="562178"/>
            <a:ext cx="2848738" cy="81160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FFFDAB1-1A5F-4A40-9F0D-F6CD38AD2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419" y="562178"/>
            <a:ext cx="2769008" cy="81160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8AB2614-1CB3-45C3-AA5F-C1E514509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98" y="1648456"/>
            <a:ext cx="2890314" cy="811606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274922B-099D-4FAE-8914-92CC0243E6FD}"/>
              </a:ext>
            </a:extLst>
          </p:cNvPr>
          <p:cNvSpPr/>
          <p:nvPr/>
        </p:nvSpPr>
        <p:spPr>
          <a:xfrm>
            <a:off x="687876" y="989063"/>
            <a:ext cx="47334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400" dirty="0">
                <a:solidFill>
                  <a:srgbClr val="FFFFFF"/>
                </a:solidFill>
              </a:rPr>
              <a:t>Tela Menu Principal</a:t>
            </a:r>
          </a:p>
        </p:txBody>
      </p:sp>
    </p:spTree>
    <p:extLst>
      <p:ext uri="{BB962C8B-B14F-4D97-AF65-F5344CB8AC3E}">
        <p14:creationId xmlns:p14="http://schemas.microsoft.com/office/powerpoint/2010/main" val="140617277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7DE1445-96BC-4B3B-91A7-B1FD45900A9C}"/>
              </a:ext>
            </a:extLst>
          </p:cNvPr>
          <p:cNvSpPr/>
          <p:nvPr/>
        </p:nvSpPr>
        <p:spPr>
          <a:xfrm>
            <a:off x="7483130" y="963207"/>
            <a:ext cx="416517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4400" dirty="0">
                <a:solidFill>
                  <a:srgbClr val="FFFFFF"/>
                </a:solidFill>
              </a:rPr>
              <a:t>Telas de Agendar</a:t>
            </a:r>
          </a:p>
          <a:p>
            <a:pPr lvl="0" algn="ctr"/>
            <a:r>
              <a:rPr lang="pt-BR" sz="4400" dirty="0">
                <a:solidFill>
                  <a:srgbClr val="FFFFFF"/>
                </a:solidFill>
              </a:rPr>
              <a:t>Consulta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60F6E7-2427-47EC-B7BB-34A4CA6DE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0" y="276284"/>
            <a:ext cx="6563293" cy="35421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335B86-31E3-4E83-A2B3-B4D97DC66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789" y="3096679"/>
            <a:ext cx="6563292" cy="35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734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DF1FDD4-0427-408B-ACDC-A98A007B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7" y="1449022"/>
            <a:ext cx="10421804" cy="522995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1B2AF85-DB68-4ECD-8B05-61A16DD91115}"/>
              </a:ext>
            </a:extLst>
          </p:cNvPr>
          <p:cNvSpPr/>
          <p:nvPr/>
        </p:nvSpPr>
        <p:spPr>
          <a:xfrm>
            <a:off x="2530523" y="470413"/>
            <a:ext cx="71309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400" dirty="0">
                <a:solidFill>
                  <a:srgbClr val="FFFFFF"/>
                </a:solidFill>
              </a:rPr>
              <a:t>Tela de Histórico de Consultas</a:t>
            </a:r>
          </a:p>
        </p:txBody>
      </p:sp>
    </p:spTree>
    <p:extLst>
      <p:ext uri="{BB962C8B-B14F-4D97-AF65-F5344CB8AC3E}">
        <p14:creationId xmlns:p14="http://schemas.microsoft.com/office/powerpoint/2010/main" val="40706810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064CD79-2726-4F15-A902-D41A1D6A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46" y="1303866"/>
            <a:ext cx="8773507" cy="52392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DEAEAAD-0E6F-4635-A9E8-931D080A2646}"/>
              </a:ext>
            </a:extLst>
          </p:cNvPr>
          <p:cNvSpPr/>
          <p:nvPr/>
        </p:nvSpPr>
        <p:spPr>
          <a:xfrm>
            <a:off x="3289298" y="299618"/>
            <a:ext cx="56134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400" dirty="0">
                <a:solidFill>
                  <a:srgbClr val="FFFFFF"/>
                </a:solidFill>
              </a:rPr>
              <a:t>Tela de Agendar Exame</a:t>
            </a:r>
          </a:p>
        </p:txBody>
      </p:sp>
    </p:spTree>
    <p:extLst>
      <p:ext uri="{BB962C8B-B14F-4D97-AF65-F5344CB8AC3E}">
        <p14:creationId xmlns:p14="http://schemas.microsoft.com/office/powerpoint/2010/main" val="25632694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32A5FF-6D73-400C-AC6C-A8D154D6B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9" y="1405105"/>
            <a:ext cx="10507541" cy="518232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6A94800-021F-48C3-994C-243B05E22C20}"/>
              </a:ext>
            </a:extLst>
          </p:cNvPr>
          <p:cNvSpPr/>
          <p:nvPr/>
        </p:nvSpPr>
        <p:spPr>
          <a:xfrm>
            <a:off x="2753064" y="377280"/>
            <a:ext cx="6685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400" dirty="0">
                <a:solidFill>
                  <a:srgbClr val="FFFFFF"/>
                </a:solidFill>
              </a:rPr>
              <a:t>Tela de Histórico de Exames</a:t>
            </a:r>
          </a:p>
        </p:txBody>
      </p:sp>
    </p:spTree>
    <p:extLst>
      <p:ext uri="{BB962C8B-B14F-4D97-AF65-F5344CB8AC3E}">
        <p14:creationId xmlns:p14="http://schemas.microsoft.com/office/powerpoint/2010/main" val="194968430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74</TotalTime>
  <Words>58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Em Tiras</vt:lpstr>
      <vt:lpstr>Projeto Integrador Telemedicina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Telemedicina</dc:title>
  <dc:creator>Josue Gomes Lima</dc:creator>
  <cp:lastModifiedBy>Josue Gomes Lima</cp:lastModifiedBy>
  <cp:revision>7</cp:revision>
  <dcterms:created xsi:type="dcterms:W3CDTF">2024-09-16T13:06:02Z</dcterms:created>
  <dcterms:modified xsi:type="dcterms:W3CDTF">2024-09-16T14:20:10Z</dcterms:modified>
</cp:coreProperties>
</file>