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grandir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3298825"/>
            <a:ext cx="11721636" cy="2914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00"/>
              </a:lnSpc>
            </a:pPr>
            <a:r>
              <a:rPr lang="en-US" sz="10100">
                <a:solidFill>
                  <a:srgbClr val="000000"/>
                </a:solidFill>
                <a:latin typeface="Agrandir"/>
              </a:rPr>
              <a:t>CORONA VIRUS Analysis with SQL</a:t>
            </a:r>
          </a:p>
        </p:txBody>
      </p:sp>
      <p:sp>
        <p:nvSpPr>
          <p:cNvPr id="3" name="Freeform 3"/>
          <p:cNvSpPr/>
          <p:nvPr/>
        </p:nvSpPr>
        <p:spPr>
          <a:xfrm>
            <a:off x="13981310" y="-1597025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83182" y="8772525"/>
            <a:ext cx="1172163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Presented by Aditi Bande</a:t>
            </a:r>
          </a:p>
        </p:txBody>
      </p:sp>
      <p:sp>
        <p:nvSpPr>
          <p:cNvPr id="7" name="Freeform 7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8201" y="2204509"/>
            <a:ext cx="8496705" cy="1471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dirty="0">
                <a:solidFill>
                  <a:srgbClr val="000000"/>
                </a:solidFill>
                <a:latin typeface="Agrandir"/>
              </a:rPr>
              <a:t>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13639800" y="-604187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04715" y="5656989"/>
            <a:ext cx="5093424" cy="6948376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87464" y="4607360"/>
            <a:ext cx="7035183" cy="51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199">
                <a:solidFill>
                  <a:srgbClr val="000000"/>
                </a:solidFill>
                <a:latin typeface="Agrandir"/>
              </a:rPr>
              <a:t>DATASET: CORONA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464" y="5347771"/>
            <a:ext cx="3777199" cy="51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199">
                <a:solidFill>
                  <a:srgbClr val="000000"/>
                </a:solidFill>
                <a:latin typeface="Agrandir"/>
              </a:rPr>
              <a:t>SQL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91381" y="4581960"/>
            <a:ext cx="848458" cy="589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3699">
                <a:solidFill>
                  <a:srgbClr val="000000"/>
                </a:solidFill>
                <a:latin typeface="Agrandir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91381" y="5322371"/>
            <a:ext cx="848458" cy="589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3699">
                <a:solidFill>
                  <a:srgbClr val="000000"/>
                </a:solidFill>
                <a:latin typeface="Agrandir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46058" y="-1597025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4" y="0"/>
                </a:lnTo>
                <a:lnTo>
                  <a:pt x="6626484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895648" y="1502609"/>
            <a:ext cx="8496705" cy="1471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Agrandir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404697"/>
            <a:ext cx="12529588" cy="368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Data set consist of columns to study </a:t>
            </a: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  <a:p>
            <a:pPr marL="604521" lvl="1" indent="-302261" algn="l">
              <a:lnSpc>
                <a:spcPts val="28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Province: Geographic subdivision within a country/region.</a:t>
            </a:r>
          </a:p>
          <a:p>
            <a:pPr marL="604521" lvl="1" indent="-302261" algn="l">
              <a:lnSpc>
                <a:spcPts val="28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 Country/Region: Geographic entity where data is recorded.</a:t>
            </a:r>
          </a:p>
          <a:p>
            <a:pPr marL="604521" lvl="1" indent="-302261" algn="l">
              <a:lnSpc>
                <a:spcPts val="28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 Latitude: North-south position on Earth's surface.</a:t>
            </a:r>
          </a:p>
          <a:p>
            <a:pPr marL="604521" lvl="1" indent="-302261" algn="l">
              <a:lnSpc>
                <a:spcPts val="28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 Longitude: East-west position on Earth's surface. </a:t>
            </a:r>
          </a:p>
          <a:p>
            <a:pPr marL="604521" lvl="1" indent="-302261" algn="l">
              <a:lnSpc>
                <a:spcPts val="28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Date: Recorded date of CORONA VIRUS data. </a:t>
            </a:r>
          </a:p>
          <a:p>
            <a:pPr marL="604521" lvl="1" indent="-302261" algn="l">
              <a:lnSpc>
                <a:spcPts val="28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Confirmed: Number of diagnosed CORONA VIRUS cases.</a:t>
            </a:r>
          </a:p>
          <a:p>
            <a:pPr marL="604521" lvl="1" indent="-302261" algn="l">
              <a:lnSpc>
                <a:spcPts val="28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 Deaths: Number of CORONA VIRUS related deaths.</a:t>
            </a:r>
          </a:p>
          <a:p>
            <a:pPr marL="604521" lvl="1" indent="-302261" algn="l">
              <a:lnSpc>
                <a:spcPts val="28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 Recovered: Number of recovered CORONA VIRUS cases.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1158" y="3451553"/>
            <a:ext cx="703518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DATASET: CORONA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35717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049568" y="2004557"/>
            <a:ext cx="8496705" cy="1471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Agrandir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567549"/>
            <a:ext cx="15864532" cy="185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SQL stands for Structured Query Language. It is a standardized programming language used for managing and manipulating relational databases. SQL is used to perform tasks such as querying data, updating records, inserting new data, and deleting records from a database. It allows users to create and modify database structures (such as tables) and control access to the data.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276189"/>
            <a:ext cx="703518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600439"/>
            <a:ext cx="16230600" cy="1471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Agrandir"/>
              </a:rPr>
              <a:t>Overview of Queries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451553"/>
            <a:ext cx="16676861" cy="596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9"/>
              </a:lnSpc>
            </a:pPr>
            <a:r>
              <a:rPr lang="en-US" sz="3099">
                <a:solidFill>
                  <a:srgbClr val="000000"/>
                </a:solidFill>
                <a:latin typeface="Agrandir"/>
              </a:rPr>
              <a:t>Data Quality Check</a:t>
            </a:r>
          </a:p>
          <a:p>
            <a:pPr marL="669289" lvl="1" indent="-334645" algn="l">
              <a:lnSpc>
                <a:spcPts val="309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</a:rPr>
              <a:t>Keywords Used: SELECT, CASE, WHEN, THEN, ELSE, END, COUNT(*), FROM</a:t>
            </a:r>
          </a:p>
          <a:p>
            <a:pPr algn="l">
              <a:lnSpc>
                <a:spcPts val="3099"/>
              </a:lnSpc>
            </a:pPr>
            <a:endParaRPr lang="en-US" sz="3099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99"/>
              </a:lnSpc>
            </a:pPr>
            <a:r>
              <a:rPr lang="en-US" sz="3099">
                <a:solidFill>
                  <a:srgbClr val="000000"/>
                </a:solidFill>
                <a:latin typeface="Agrandir"/>
              </a:rPr>
              <a:t>Data Overview</a:t>
            </a:r>
          </a:p>
          <a:p>
            <a:pPr marL="669289" lvl="1" indent="-334645" algn="l">
              <a:lnSpc>
                <a:spcPts val="309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</a:rPr>
              <a:t>Keywords Used: SELECT, COUNT(*), FROM</a:t>
            </a:r>
          </a:p>
          <a:p>
            <a:pPr marL="669289" lvl="1" indent="-334645" algn="l">
              <a:lnSpc>
                <a:spcPts val="309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</a:rPr>
              <a:t>Keywords Used: SELECT, MIN, MAX, FROM</a:t>
            </a:r>
          </a:p>
          <a:p>
            <a:pPr marL="669289" lvl="1" indent="-334645" algn="l">
              <a:lnSpc>
                <a:spcPts val="309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</a:rPr>
              <a:t>Keywords Used: SELECT, COUNT(DISTINCT), DATE_TRUNC, FROM</a:t>
            </a:r>
          </a:p>
          <a:p>
            <a:pPr algn="l">
              <a:lnSpc>
                <a:spcPts val="3099"/>
              </a:lnSpc>
            </a:pPr>
            <a:endParaRPr lang="en-US" sz="3099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99"/>
              </a:lnSpc>
            </a:pPr>
            <a:r>
              <a:rPr lang="en-US" sz="3099">
                <a:solidFill>
                  <a:srgbClr val="000000"/>
                </a:solidFill>
                <a:latin typeface="Agrandir"/>
              </a:rPr>
              <a:t>Monthly Statistics</a:t>
            </a:r>
          </a:p>
          <a:p>
            <a:pPr marL="669289" lvl="1" indent="-334645" algn="l">
              <a:lnSpc>
                <a:spcPts val="309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</a:rPr>
              <a:t>Keywords Used: SELECT, DATE_TRUNC, AVG, FROM, GROUP BY, ORDER BY</a:t>
            </a:r>
          </a:p>
          <a:p>
            <a:pPr marL="669289" lvl="1" indent="-334645" algn="l">
              <a:lnSpc>
                <a:spcPts val="309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</a:rPr>
              <a:t>Keywords Used: WITH, SELECT, DATE_TRUNC, MODE() WITHIN GROUP, ORDER BY, FROM, GROUP BY</a:t>
            </a:r>
          </a:p>
          <a:p>
            <a:pPr algn="l">
              <a:lnSpc>
                <a:spcPts val="3099"/>
              </a:lnSpc>
            </a:pPr>
            <a:endParaRPr lang="en-US" sz="3099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99"/>
              </a:lnSpc>
            </a:pPr>
            <a:endParaRPr lang="en-US" sz="3099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99"/>
              </a:lnSpc>
            </a:pPr>
            <a:endParaRPr lang="en-US" sz="3099">
              <a:solidFill>
                <a:srgbClr val="000000"/>
              </a:solidFill>
              <a:latin typeface="Agrand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626092"/>
            <a:ext cx="16230600" cy="1471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Agrandir"/>
              </a:rPr>
              <a:t>Overview of Queries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912197"/>
            <a:ext cx="16676861" cy="734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Yearly Statistics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Keywords Used: SELECT, DATE_PART, MIN, FROM, GROUP BY, ORDER BY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Keywords Used: SELECT, DATE_PART, MAX, FROM, GROUP BY, ORDER BY</a:t>
            </a: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Monthly Totals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Keywords Used: SELECT, DATE_TRUNC, SUM, FROM, GROUP BY, ORDER BY</a:t>
            </a: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Statistical Analysis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Keywords Used: SELECT, SUM, AVG, VARIANCE, STDDEV, FROM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Keywords Used: SELECT, DATE_TRUNC, SUM, AVG, VARIANCE, STDDEV, FROM, GROUP BY, ORDER BY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Keywords Used: SELECT, SUM, AVG, VARIANCE, STDDEV, FROM</a:t>
            </a: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  <a:p>
            <a:pPr algn="l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Agrand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267428"/>
            <a:ext cx="16230600" cy="1468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Agrandir"/>
              </a:rPr>
              <a:t>Overview of Queries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7480" y="4314825"/>
            <a:ext cx="16676861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Country Analysis 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Keywords Used: SELECT, SUM, FROM, GROUP BY, ORDER BY, LIMIT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Keywords Used: SELECT, SUM, FROM, GROUP BY, ORDER BY, LIMIT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Keywords Used: SELECT, SUM, FROM, GROUP BY, ORDER BY, LIMIT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95648" y="4115067"/>
            <a:ext cx="8496705" cy="1471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Agrandir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445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Agrandir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analysis </dc:title>
  <cp:lastModifiedBy>Aditi Bande</cp:lastModifiedBy>
  <cp:revision>3</cp:revision>
  <dcterms:created xsi:type="dcterms:W3CDTF">2006-08-16T00:00:00Z</dcterms:created>
  <dcterms:modified xsi:type="dcterms:W3CDTF">2024-06-12T10:27:38Z</dcterms:modified>
  <dc:identifier>DAGHuLfUw7w</dc:identifier>
</cp:coreProperties>
</file>