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83" r:id="rId4"/>
  </p:sldMasterIdLst>
  <p:notesMasterIdLst>
    <p:notesMasterId r:id="rId14"/>
  </p:notesMasterIdLst>
  <p:handoutMasterIdLst>
    <p:handoutMasterId r:id="rId15"/>
  </p:handoutMasterIdLst>
  <p:sldIdLst>
    <p:sldId id="325" r:id="rId5"/>
    <p:sldId id="307" r:id="rId6"/>
    <p:sldId id="324" r:id="rId7"/>
    <p:sldId id="338" r:id="rId8"/>
    <p:sldId id="340" r:id="rId9"/>
    <p:sldId id="312" r:id="rId10"/>
    <p:sldId id="339" r:id="rId11"/>
    <p:sldId id="317" r:id="rId12"/>
    <p:sldId id="32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95394" autoAdjust="0"/>
  </p:normalViewPr>
  <p:slideViewPr>
    <p:cSldViewPr snapToGrid="0">
      <p:cViewPr varScale="1">
        <p:scale>
          <a:sx n="78" d="100"/>
          <a:sy n="78" d="100"/>
        </p:scale>
        <p:origin x="878" y="72"/>
      </p:cViewPr>
      <p:guideLst/>
    </p:cSldViewPr>
  </p:slideViewPr>
  <p:outlineViewPr>
    <p:cViewPr>
      <p:scale>
        <a:sx n="33" d="100"/>
        <a:sy n="33" d="100"/>
      </p:scale>
      <p:origin x="0" y="-4032"/>
    </p:cViewPr>
  </p:outlineViewPr>
  <p:notesTextViewPr>
    <p:cViewPr>
      <p:scale>
        <a:sx n="1" d="1"/>
        <a:sy n="1" d="1"/>
      </p:scale>
      <p:origin x="0" y="0"/>
    </p:cViewPr>
  </p:notesTextViewPr>
  <p:sorterViewPr>
    <p:cViewPr>
      <p:scale>
        <a:sx n="80" d="100"/>
        <a:sy n="80" d="100"/>
      </p:scale>
      <p:origin x="0" y="-2069"/>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7010-441A-A078-B43F786407DE}"/>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7010-441A-A078-B43F786407DE}"/>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7010-441A-A078-B43F786407DE}"/>
            </c:ext>
          </c:extLst>
        </c:ser>
        <c:dLbls>
          <c:showLegendKey val="0"/>
          <c:showVal val="0"/>
          <c:showCatName val="0"/>
          <c:showSerName val="0"/>
          <c:showPercent val="0"/>
          <c:showBubbleSize val="0"/>
        </c:dLbls>
        <c:gapWidth val="219"/>
        <c:overlap val="-27"/>
        <c:axId val="2000812768"/>
        <c:axId val="2000790688"/>
      </c:barChart>
      <c:catAx>
        <c:axId val="2000812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00790688"/>
        <c:crosses val="autoZero"/>
        <c:auto val="1"/>
        <c:lblAlgn val="ctr"/>
        <c:lblOffset val="100"/>
        <c:noMultiLvlLbl val="0"/>
      </c:catAx>
      <c:valAx>
        <c:axId val="20007906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008127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04B9809-3C73-CA2B-1791-620EA168CC0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C7B1C58-A1FD-D1E1-33AB-1303C48435C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66AA30A-158D-435B-B1F3-6FF82BD60FDF}" type="datetimeFigureOut">
              <a:rPr lang="en-US" smtClean="0"/>
              <a:t>6/20/2024</a:t>
            </a:fld>
            <a:endParaRPr lang="en-US" dirty="0"/>
          </a:p>
        </p:txBody>
      </p:sp>
      <p:sp>
        <p:nvSpPr>
          <p:cNvPr id="4" name="Footer Placeholder 3">
            <a:extLst>
              <a:ext uri="{FF2B5EF4-FFF2-40B4-BE49-F238E27FC236}">
                <a16:creationId xmlns:a16="http://schemas.microsoft.com/office/drawing/2014/main" id="{4717A0D9-659F-DDC6-CBD8-29B61E0FF7E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F9E0617-6128-05F5-8F48-6A0A1D1479E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0A24AC-02A6-46A1-A072-EAC8AC25DCA5}" type="slidenum">
              <a:rPr lang="en-US" smtClean="0"/>
              <a:t>‹#›</a:t>
            </a:fld>
            <a:endParaRPr lang="en-US" dirty="0"/>
          </a:p>
        </p:txBody>
      </p:sp>
    </p:spTree>
    <p:extLst>
      <p:ext uri="{BB962C8B-B14F-4D97-AF65-F5344CB8AC3E}">
        <p14:creationId xmlns:p14="http://schemas.microsoft.com/office/powerpoint/2010/main" val="40839198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6A0313-F537-4ED0-973B-4729E10A826A}" type="datetimeFigureOut">
              <a:rPr lang="en-US" smtClean="0"/>
              <a:t>6/20/2024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C92804-03A6-47F6-A893-4DDB8903A808}" type="slidenum">
              <a:rPr lang="en-US" smtClean="0"/>
              <a:t>‹#›</a:t>
            </a:fld>
            <a:endParaRPr lang="en-US" dirty="0"/>
          </a:p>
        </p:txBody>
      </p:sp>
    </p:spTree>
    <p:extLst>
      <p:ext uri="{BB962C8B-B14F-4D97-AF65-F5344CB8AC3E}">
        <p14:creationId xmlns:p14="http://schemas.microsoft.com/office/powerpoint/2010/main" val="2944717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a:t>
            </a:fld>
            <a:endParaRPr lang="en-US" dirty="0"/>
          </a:p>
        </p:txBody>
      </p:sp>
    </p:spTree>
    <p:extLst>
      <p:ext uri="{BB962C8B-B14F-4D97-AF65-F5344CB8AC3E}">
        <p14:creationId xmlns:p14="http://schemas.microsoft.com/office/powerpoint/2010/main" val="642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a:t>
            </a:fld>
            <a:endParaRPr lang="en-US" dirty="0"/>
          </a:p>
        </p:txBody>
      </p:sp>
    </p:spTree>
    <p:extLst>
      <p:ext uri="{BB962C8B-B14F-4D97-AF65-F5344CB8AC3E}">
        <p14:creationId xmlns:p14="http://schemas.microsoft.com/office/powerpoint/2010/main" val="1441182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3</a:t>
            </a:fld>
            <a:endParaRPr lang="en-US" dirty="0"/>
          </a:p>
        </p:txBody>
      </p:sp>
    </p:spTree>
    <p:extLst>
      <p:ext uri="{BB962C8B-B14F-4D97-AF65-F5344CB8AC3E}">
        <p14:creationId xmlns:p14="http://schemas.microsoft.com/office/powerpoint/2010/main" val="1520219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4</a:t>
            </a:fld>
            <a:endParaRPr lang="en-US" dirty="0"/>
          </a:p>
        </p:txBody>
      </p:sp>
    </p:spTree>
    <p:extLst>
      <p:ext uri="{BB962C8B-B14F-4D97-AF65-F5344CB8AC3E}">
        <p14:creationId xmlns:p14="http://schemas.microsoft.com/office/powerpoint/2010/main" val="34958397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6</a:t>
            </a:fld>
            <a:endParaRPr lang="en-US" dirty="0"/>
          </a:p>
        </p:txBody>
      </p:sp>
    </p:spTree>
    <p:extLst>
      <p:ext uri="{BB962C8B-B14F-4D97-AF65-F5344CB8AC3E}">
        <p14:creationId xmlns:p14="http://schemas.microsoft.com/office/powerpoint/2010/main" val="1838977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7</a:t>
            </a:fld>
            <a:endParaRPr lang="en-US" dirty="0"/>
          </a:p>
        </p:txBody>
      </p:sp>
    </p:spTree>
    <p:extLst>
      <p:ext uri="{BB962C8B-B14F-4D97-AF65-F5344CB8AC3E}">
        <p14:creationId xmlns:p14="http://schemas.microsoft.com/office/powerpoint/2010/main" val="30460343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8</a:t>
            </a:fld>
            <a:endParaRPr lang="en-US" dirty="0"/>
          </a:p>
        </p:txBody>
      </p:sp>
    </p:spTree>
    <p:extLst>
      <p:ext uri="{BB962C8B-B14F-4D97-AF65-F5344CB8AC3E}">
        <p14:creationId xmlns:p14="http://schemas.microsoft.com/office/powerpoint/2010/main" val="41942065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9</a:t>
            </a:fld>
            <a:endParaRPr lang="en-US" dirty="0"/>
          </a:p>
        </p:txBody>
      </p:sp>
    </p:spTree>
    <p:extLst>
      <p:ext uri="{BB962C8B-B14F-4D97-AF65-F5344CB8AC3E}">
        <p14:creationId xmlns:p14="http://schemas.microsoft.com/office/powerpoint/2010/main" val="4255841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7A07-96C3-42AF-943D-953C86C3DAAD}"/>
              </a:ext>
            </a:extLst>
          </p:cNvPr>
          <p:cNvSpPr>
            <a:spLocks noGrp="1"/>
          </p:cNvSpPr>
          <p:nvPr>
            <p:ph type="ctrTitle"/>
          </p:nvPr>
        </p:nvSpPr>
        <p:spPr>
          <a:xfrm>
            <a:off x="1490472" y="1463557"/>
            <a:ext cx="9144000" cy="2387600"/>
          </a:xfrm>
        </p:spPr>
        <p:txBody>
          <a:bodyPr anchor="b">
            <a:normAutofit/>
          </a:bodyPr>
          <a:lstStyle>
            <a:lvl1pPr algn="ctr">
              <a:lnSpc>
                <a:spcPct val="90000"/>
              </a:lnSpc>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CEE38DF-F503-4E79-B1B0-16489708A1B5}"/>
              </a:ext>
            </a:extLst>
          </p:cNvPr>
          <p:cNvSpPr>
            <a:spLocks noGrp="1"/>
          </p:cNvSpPr>
          <p:nvPr>
            <p:ph type="subTitle" idx="1"/>
          </p:nvPr>
        </p:nvSpPr>
        <p:spPr>
          <a:xfrm>
            <a:off x="1490472" y="3943232"/>
            <a:ext cx="9144000" cy="1655762"/>
          </a:xfrm>
        </p:spPr>
        <p:txBody>
          <a:bodyPr>
            <a:normAutofit/>
          </a:bodyPr>
          <a:lstStyle>
            <a:lvl1pPr marL="0" indent="0" algn="ctr">
              <a:lnSpc>
                <a:spcPct val="110000"/>
              </a:lnSpc>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4" name="Date Placeholder 13">
            <a:extLst>
              <a:ext uri="{FF2B5EF4-FFF2-40B4-BE49-F238E27FC236}">
                <a16:creationId xmlns:a16="http://schemas.microsoft.com/office/drawing/2014/main" id="{46538D75-00C2-DE73-4C65-FE94AC658370}"/>
              </a:ext>
            </a:extLst>
          </p:cNvPr>
          <p:cNvSpPr>
            <a:spLocks noGrp="1"/>
          </p:cNvSpPr>
          <p:nvPr>
            <p:ph type="dt" sz="half" idx="10"/>
          </p:nvPr>
        </p:nvSpPr>
        <p:spPr/>
        <p:txBody>
          <a:bodyPr/>
          <a:lstStyle/>
          <a:p>
            <a:r>
              <a:rPr lang="en-US"/>
              <a:t>20XX</a:t>
            </a:r>
            <a:endParaRPr lang="en-US" dirty="0"/>
          </a:p>
        </p:txBody>
      </p:sp>
      <p:sp>
        <p:nvSpPr>
          <p:cNvPr id="16" name="Footer Placeholder 15">
            <a:extLst>
              <a:ext uri="{FF2B5EF4-FFF2-40B4-BE49-F238E27FC236}">
                <a16:creationId xmlns:a16="http://schemas.microsoft.com/office/drawing/2014/main" id="{6B601B81-68C1-B63A-105C-EC637DF56CB7}"/>
              </a:ext>
            </a:extLst>
          </p:cNvPr>
          <p:cNvSpPr>
            <a:spLocks noGrp="1"/>
          </p:cNvSpPr>
          <p:nvPr>
            <p:ph type="ftr" sz="quarter" idx="11"/>
          </p:nvPr>
        </p:nvSpPr>
        <p:spPr/>
        <p:txBody>
          <a:bodyPr/>
          <a:lstStyle/>
          <a:p>
            <a:r>
              <a:rPr lang="en-US"/>
              <a:t>Sample Footer Text</a:t>
            </a:r>
            <a:endParaRPr lang="en-US" dirty="0"/>
          </a:p>
        </p:txBody>
      </p:sp>
      <p:sp>
        <p:nvSpPr>
          <p:cNvPr id="17" name="Slide Number Placeholder 16">
            <a:extLst>
              <a:ext uri="{FF2B5EF4-FFF2-40B4-BE49-F238E27FC236}">
                <a16:creationId xmlns:a16="http://schemas.microsoft.com/office/drawing/2014/main" id="{E9F3E495-0415-392A-9A07-34555BBC7F4C}"/>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272427650"/>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D930A-6467-4C46-BA13-A0F5EC12FF67}"/>
              </a:ext>
            </a:extLst>
          </p:cNvPr>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841977A-7872-4BE8-8C5C-D2099BEDBB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B2268C47-2910-B99C-EC67-F6649ADC29A4}"/>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D8019515-4A04-FBE0-E89C-86ECBB7E98A8}"/>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C3D9C272-2490-C827-9BE5-9CEE41850423}"/>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95805413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76A9FC-D582-4FC8-B641-9F77B4DD15B7}"/>
              </a:ext>
            </a:extLst>
          </p:cNvPr>
          <p:cNvSpPr>
            <a:spLocks noGrp="1"/>
          </p:cNvSpPr>
          <p:nvPr>
            <p:ph type="title" orient="vert"/>
          </p:nvPr>
        </p:nvSpPr>
        <p:spPr>
          <a:xfrm>
            <a:off x="832613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23A1683-12F6-4BA6-AD1A-F98C60951452}"/>
              </a:ext>
            </a:extLst>
          </p:cNvPr>
          <p:cNvSpPr>
            <a:spLocks noGrp="1"/>
          </p:cNvSpPr>
          <p:nvPr>
            <p:ph type="body" orient="vert" idx="1"/>
          </p:nvPr>
        </p:nvSpPr>
        <p:spPr>
          <a:xfrm>
            <a:off x="43943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DBFF68BE-C313-C839-B719-0339AC3444DF}"/>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A14F4E5F-FFF4-F934-3DD9-134F8D24262D}"/>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6CFE0F82-88EB-FAE2-FC02-99D5EE30110A}"/>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80520741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F7D84AA-0BCE-9C85-4510-34EBAE061790}"/>
              </a:ext>
              <a:ext uri="{C183D7F6-B498-43B3-948B-1728B52AA6E4}">
                <adec:decorative xmlns:adec="http://schemas.microsoft.com/office/drawing/2017/decorative" val="1"/>
              </a:ext>
            </a:extLst>
          </p:cNvPr>
          <p:cNvGrpSpPr/>
          <p:nvPr userDrawn="1"/>
        </p:nvGrpSpPr>
        <p:grpSpPr>
          <a:xfrm>
            <a:off x="-1524" y="708955"/>
            <a:ext cx="12193526" cy="5463893"/>
            <a:chOff x="-1524" y="708955"/>
            <a:chExt cx="12193526" cy="5463893"/>
          </a:xfrm>
        </p:grpSpPr>
        <p:sp>
          <p:nvSpPr>
            <p:cNvPr id="5" name="Rectangle 4">
              <a:extLst>
                <a:ext uri="{FF2B5EF4-FFF2-40B4-BE49-F238E27FC236}">
                  <a16:creationId xmlns:a16="http://schemas.microsoft.com/office/drawing/2014/main" id="{E41002A6-9DB7-26A1-2425-8C496B953CA4}"/>
                </a:ext>
              </a:extLst>
            </p:cNvPr>
            <p:cNvSpPr/>
            <p:nvPr userDrawn="1"/>
          </p:nvSpPr>
          <p:spPr>
            <a:xfrm>
              <a:off x="-1524" y="709613"/>
              <a:ext cx="12192000" cy="5463235"/>
            </a:xfrm>
            <a:prstGeom prst="rect">
              <a:avLst/>
            </a:prstGeom>
            <a:solidFill>
              <a:schemeClr val="accent3">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Graphic 24">
              <a:extLst>
                <a:ext uri="{FF2B5EF4-FFF2-40B4-BE49-F238E27FC236}">
                  <a16:creationId xmlns:a16="http://schemas.microsoft.com/office/drawing/2014/main" id="{9F029623-B14D-1CDC-9D8F-47D563937B5F}"/>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3670" t="-7182" r="-9886" b="52046"/>
            <a:stretch/>
          </p:blipFill>
          <p:spPr>
            <a:xfrm>
              <a:off x="-1" y="1162050"/>
              <a:ext cx="5568949" cy="5009032"/>
            </a:xfrm>
            <a:prstGeom prst="rect">
              <a:avLst/>
            </a:prstGeom>
          </p:spPr>
        </p:pic>
        <p:pic>
          <p:nvPicPr>
            <p:cNvPr id="26" name="Graphic 25">
              <a:extLst>
                <a:ext uri="{FF2B5EF4-FFF2-40B4-BE49-F238E27FC236}">
                  <a16:creationId xmlns:a16="http://schemas.microsoft.com/office/drawing/2014/main" id="{B4D8031F-ED2A-8D7E-D369-6BF3256FE3F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56" t="-7183" r="44925" b="48899"/>
            <a:stretch/>
          </p:blipFill>
          <p:spPr>
            <a:xfrm rot="16200000">
              <a:off x="7239292" y="366674"/>
              <a:ext cx="4610430" cy="5294991"/>
            </a:xfrm>
            <a:prstGeom prst="rect">
              <a:avLst/>
            </a:prstGeom>
          </p:spPr>
        </p:pic>
      </p:grpSp>
      <p:cxnSp>
        <p:nvCxnSpPr>
          <p:cNvPr id="15" name="Straight Connector 14">
            <a:extLst>
              <a:ext uri="{FF2B5EF4-FFF2-40B4-BE49-F238E27FC236}">
                <a16:creationId xmlns:a16="http://schemas.microsoft.com/office/drawing/2014/main" id="{8A28D3FB-54EA-410D-A062-8F118E5D0CD7}"/>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93477A-1279-4BCC-8257-14CC2361F898}"/>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 name="Straight Connector 1">
            <a:extLst>
              <a:ext uri="{FF2B5EF4-FFF2-40B4-BE49-F238E27FC236}">
                <a16:creationId xmlns:a16="http://schemas.microsoft.com/office/drawing/2014/main" id="{97F04C86-E215-DFBB-8302-70BCCDFC2DB8}"/>
              </a:ext>
              <a:ext uri="{C183D7F6-B498-43B3-948B-1728B52AA6E4}">
                <adec:decorative xmlns:adec="http://schemas.microsoft.com/office/drawing/2017/decorative" val="1"/>
              </a:ext>
            </a:extLst>
          </p:cNvPr>
          <p:cNvCxnSpPr>
            <a:cxnSpLocks/>
          </p:cNvCxnSpPr>
          <p:nvPr userDrawn="1"/>
        </p:nvCxnSpPr>
        <p:spPr>
          <a:xfrm>
            <a:off x="0" y="708956"/>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F29577F-647F-5850-5636-6ED05B99595F}"/>
              </a:ext>
              <a:ext uri="{C183D7F6-B498-43B3-948B-1728B52AA6E4}">
                <adec:decorative xmlns:adec="http://schemas.microsoft.com/office/drawing/2017/decorative" val="1"/>
              </a:ext>
            </a:extLst>
          </p:cNvPr>
          <p:cNvCxnSpPr>
            <a:cxnSpLocks/>
          </p:cNvCxnSpPr>
          <p:nvPr userDrawn="1"/>
        </p:nvCxnSpPr>
        <p:spPr>
          <a:xfrm flipV="1">
            <a:off x="694828"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7CBFB4F-DC16-FC59-E9E7-B92910449EB8}"/>
              </a:ext>
              <a:ext uri="{C183D7F6-B498-43B3-948B-1728B52AA6E4}">
                <adec:decorative xmlns:adec="http://schemas.microsoft.com/office/drawing/2017/decorative" val="1"/>
              </a:ext>
            </a:extLst>
          </p:cNvPr>
          <p:cNvCxnSpPr>
            <a:cxnSpLocks/>
          </p:cNvCxnSpPr>
          <p:nvPr userDrawn="1"/>
        </p:nvCxnSpPr>
        <p:spPr>
          <a:xfrm>
            <a:off x="0" y="616429"/>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3690604-E7DB-AFA3-7E13-CAFF46FF50F6}"/>
              </a:ext>
              <a:ext uri="{C183D7F6-B498-43B3-948B-1728B52AA6E4}">
                <adec:decorative xmlns:adec="http://schemas.microsoft.com/office/drawing/2017/decorative" val="1"/>
              </a:ext>
            </a:extLst>
          </p:cNvPr>
          <p:cNvCxnSpPr>
            <a:cxnSpLocks/>
          </p:cNvCxnSpPr>
          <p:nvPr userDrawn="1"/>
        </p:nvCxnSpPr>
        <p:spPr>
          <a:xfrm>
            <a:off x="0" y="627968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E2874C2-BA39-4778-DC11-487CC4FCADC3}"/>
              </a:ext>
              <a:ext uri="{C183D7F6-B498-43B3-948B-1728B52AA6E4}">
                <adec:decorative xmlns:adec="http://schemas.microsoft.com/office/drawing/2017/decorative" val="1"/>
              </a:ext>
            </a:extLst>
          </p:cNvPr>
          <p:cNvCxnSpPr>
            <a:cxnSpLocks/>
          </p:cNvCxnSpPr>
          <p:nvPr userDrawn="1"/>
        </p:nvCxnSpPr>
        <p:spPr>
          <a:xfrm flipV="1">
            <a:off x="11605041"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6D6334D-FB4A-4843-F2FB-1CAC50021C4D}"/>
              </a:ext>
              <a:ext uri="{C183D7F6-B498-43B3-948B-1728B52AA6E4}">
                <adec:decorative xmlns:adec="http://schemas.microsoft.com/office/drawing/2017/decorative" val="1"/>
              </a:ext>
            </a:extLst>
          </p:cNvPr>
          <p:cNvCxnSpPr>
            <a:cxnSpLocks/>
          </p:cNvCxnSpPr>
          <p:nvPr userDrawn="1"/>
        </p:nvCxnSpPr>
        <p:spPr>
          <a:xfrm flipV="1">
            <a:off x="586958"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FC043C06-5053-E291-E708-44B684DC523C}"/>
              </a:ext>
            </a:extLst>
          </p:cNvPr>
          <p:cNvSpPr>
            <a:spLocks noGrp="1"/>
          </p:cNvSpPr>
          <p:nvPr>
            <p:ph type="title" hasCustomPrompt="1"/>
          </p:nvPr>
        </p:nvSpPr>
        <p:spPr>
          <a:xfrm>
            <a:off x="1828932" y="1115167"/>
            <a:ext cx="8534136" cy="4655385"/>
          </a:xfrm>
        </p:spPr>
        <p:txBody>
          <a:bodyPr>
            <a:noAutofit/>
          </a:bodyPr>
          <a:lstStyle>
            <a:lvl1pPr algn="ctr">
              <a:defRPr sz="7200"/>
            </a:lvl1pPr>
          </a:lstStyle>
          <a:p>
            <a:r>
              <a:rPr lang="en-US" dirty="0"/>
              <a:t>Click to add title</a:t>
            </a:r>
          </a:p>
        </p:txBody>
      </p:sp>
    </p:spTree>
    <p:extLst>
      <p:ext uri="{BB962C8B-B14F-4D97-AF65-F5344CB8AC3E}">
        <p14:creationId xmlns:p14="http://schemas.microsoft.com/office/powerpoint/2010/main" val="12682488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F9E0CFE-F27B-4D50-AA2F-7146CA90E1F0}"/>
              </a:ext>
              <a:ext uri="{C183D7F6-B498-43B3-948B-1728B52AA6E4}">
                <adec:decorative xmlns:adec="http://schemas.microsoft.com/office/drawing/2017/decorative" val="1"/>
              </a:ext>
            </a:extLst>
          </p:cNvPr>
          <p:cNvSpPr/>
          <p:nvPr userDrawn="1"/>
        </p:nvSpPr>
        <p:spPr>
          <a:xfrm>
            <a:off x="3048" y="2138289"/>
            <a:ext cx="12188952" cy="4033912"/>
          </a:xfrm>
          <a:prstGeom prst="rect">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Graphic 20">
            <a:extLst>
              <a:ext uri="{FF2B5EF4-FFF2-40B4-BE49-F238E27FC236}">
                <a16:creationId xmlns:a16="http://schemas.microsoft.com/office/drawing/2014/main" id="{2C488A36-B0CB-7B46-C2A6-BA57D39EC479}"/>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27860" r="37853" b="27738"/>
          <a:stretch/>
        </p:blipFill>
        <p:spPr>
          <a:xfrm>
            <a:off x="6962087" y="2143124"/>
            <a:ext cx="5226865" cy="4033839"/>
          </a:xfrm>
          <a:prstGeom prst="rect">
            <a:avLst/>
          </a:prstGeom>
        </p:spPr>
      </p:pic>
      <p:sp>
        <p:nvSpPr>
          <p:cNvPr id="16" name="Title 1">
            <a:extLst>
              <a:ext uri="{FF2B5EF4-FFF2-40B4-BE49-F238E27FC236}">
                <a16:creationId xmlns:a16="http://schemas.microsoft.com/office/drawing/2014/main" id="{A8614BA2-9387-F1B5-B7DB-B34DAE90FEDE}"/>
              </a:ext>
            </a:extLst>
          </p:cNvPr>
          <p:cNvSpPr>
            <a:spLocks noGrp="1"/>
          </p:cNvSpPr>
          <p:nvPr>
            <p:ph type="title" hasCustomPrompt="1"/>
          </p:nvPr>
        </p:nvSpPr>
        <p:spPr>
          <a:xfrm>
            <a:off x="422177" y="365125"/>
            <a:ext cx="10778937" cy="1325563"/>
          </a:xfrm>
        </p:spPr>
        <p:txBody>
          <a:bodyPr>
            <a:normAutofit/>
          </a:bodyPr>
          <a:lstStyle>
            <a:lvl1pPr>
              <a:defRPr sz="4400"/>
            </a:lvl1pPr>
          </a:lstStyle>
          <a:p>
            <a:r>
              <a:rPr lang="en-US" dirty="0"/>
              <a:t>Click to add title</a:t>
            </a:r>
          </a:p>
        </p:txBody>
      </p:sp>
      <p:sp>
        <p:nvSpPr>
          <p:cNvPr id="12" name="Content Placeholder 2">
            <a:extLst>
              <a:ext uri="{FF2B5EF4-FFF2-40B4-BE49-F238E27FC236}">
                <a16:creationId xmlns:a16="http://schemas.microsoft.com/office/drawing/2014/main" id="{6994EC89-4FAE-445C-A6E8-D55E4A34DE4E}"/>
              </a:ext>
            </a:extLst>
          </p:cNvPr>
          <p:cNvSpPr>
            <a:spLocks noGrp="1"/>
          </p:cNvSpPr>
          <p:nvPr>
            <p:ph idx="1" hasCustomPrompt="1"/>
          </p:nvPr>
        </p:nvSpPr>
        <p:spPr>
          <a:xfrm>
            <a:off x="422899" y="2350108"/>
            <a:ext cx="10778221" cy="3609461"/>
          </a:xfrm>
        </p:spPr>
        <p:txBody>
          <a:bodyPr anchor="ctr" anchorCtr="0">
            <a:normAutofit/>
          </a:bodyPr>
          <a:lstStyle>
            <a:lvl1pPr>
              <a:buNone/>
              <a:defRPr sz="2400"/>
            </a:lvl1pPr>
            <a:lvl2pPr>
              <a:defRPr sz="2400"/>
            </a:lvl2pPr>
            <a:lvl3pPr>
              <a:defRPr sz="2400"/>
            </a:lvl3pPr>
            <a:lvl4pPr>
              <a:defRPr sz="2400"/>
            </a:lvl4pPr>
            <a:lvl5pP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endParaRPr lang="en-US" sz="1800" dirty="0">
              <a:solidFill>
                <a:schemeClr val="tx1"/>
              </a:solidFill>
            </a:endParaRPr>
          </a:p>
        </p:txBody>
      </p:sp>
      <p:cxnSp>
        <p:nvCxnSpPr>
          <p:cNvPr id="14" name="Straight Connector 13">
            <a:extLst>
              <a:ext uri="{FF2B5EF4-FFF2-40B4-BE49-F238E27FC236}">
                <a16:creationId xmlns:a16="http://schemas.microsoft.com/office/drawing/2014/main" id="{09ECF93F-3E86-4C44-BAF1-ADE160CADF49}"/>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2" name="Slide Number Placeholder 5">
            <a:extLst>
              <a:ext uri="{FF2B5EF4-FFF2-40B4-BE49-F238E27FC236}">
                <a16:creationId xmlns:a16="http://schemas.microsoft.com/office/drawing/2014/main" id="{7A80DA6A-71F3-6286-F60A-EEEC9188718C}"/>
              </a:ext>
            </a:extLst>
          </p:cNvPr>
          <p:cNvSpPr>
            <a:spLocks noGrp="1"/>
          </p:cNvSpPr>
          <p:nvPr>
            <p:ph type="sldNum" sz="quarter" idx="4"/>
          </p:nvPr>
        </p:nvSpPr>
        <p:spPr>
          <a:xfrm>
            <a:off x="11503152" y="0"/>
            <a:ext cx="685800" cy="685800"/>
          </a:xfrm>
          <a:prstGeom prst="rect">
            <a:avLst/>
          </a:prstGeom>
        </p:spPr>
        <p:txBody>
          <a:bodyPr vert="horz" lIns="91440" tIns="45720" rIns="91440" bIns="45720" rtlCol="0" anchor="ctr"/>
          <a:lstStyle>
            <a:lvl1pPr algn="ctr">
              <a:defRPr sz="1200">
                <a:solidFill>
                  <a:schemeClr val="tx2"/>
                </a:solidFill>
              </a:defRPr>
            </a:lvl1pPr>
          </a:lstStyle>
          <a:p>
            <a:fld id="{3A4F6043-7A67-491B-98BC-F933DED7226D}" type="slidenum">
              <a:rPr lang="en-US" smtClean="0"/>
              <a:pPr/>
              <a:t>‹#›</a:t>
            </a:fld>
            <a:endParaRPr lang="en-US" dirty="0"/>
          </a:p>
        </p:txBody>
      </p:sp>
      <p:cxnSp>
        <p:nvCxnSpPr>
          <p:cNvPr id="3" name="Straight Connector 2">
            <a:extLst>
              <a:ext uri="{FF2B5EF4-FFF2-40B4-BE49-F238E27FC236}">
                <a16:creationId xmlns:a16="http://schemas.microsoft.com/office/drawing/2014/main" id="{75F98B46-5DFC-3487-EB05-148905CA6507}"/>
              </a:ext>
              <a:ext uri="{C183D7F6-B498-43B3-948B-1728B52AA6E4}">
                <adec:decorative xmlns:adec="http://schemas.microsoft.com/office/drawing/2017/decorative" val="1"/>
              </a:ext>
            </a:extLst>
          </p:cNvPr>
          <p:cNvCxnSpPr>
            <a:cxnSpLocks/>
          </p:cNvCxnSpPr>
          <p:nvPr userDrawn="1"/>
        </p:nvCxnSpPr>
        <p:spPr>
          <a:xfrm>
            <a:off x="0" y="2138288"/>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5D768F8E-3DFF-8D92-E3CF-5AE5F6DA5422}"/>
              </a:ext>
              <a:ext uri="{C183D7F6-B498-43B3-948B-1728B52AA6E4}">
                <adec:decorative xmlns:adec="http://schemas.microsoft.com/office/drawing/2017/decorative" val="1"/>
              </a:ext>
            </a:extLst>
          </p:cNvPr>
          <p:cNvCxnSpPr>
            <a:cxnSpLocks/>
          </p:cNvCxnSpPr>
          <p:nvPr userDrawn="1"/>
        </p:nvCxnSpPr>
        <p:spPr>
          <a:xfrm>
            <a:off x="0" y="2045761"/>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E83A1EA-5EE3-D81A-D135-860F481F6740}"/>
              </a:ext>
              <a:ext uri="{C183D7F6-B498-43B3-948B-1728B52AA6E4}">
                <adec:decorative xmlns:adec="http://schemas.microsoft.com/office/drawing/2017/decorative" val="1"/>
              </a:ext>
            </a:extLst>
          </p:cNvPr>
          <p:cNvCxnSpPr>
            <a:cxnSpLocks/>
          </p:cNvCxnSpPr>
          <p:nvPr userDrawn="1"/>
        </p:nvCxnSpPr>
        <p:spPr>
          <a:xfrm>
            <a:off x="0" y="6264727"/>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4EA58FF-2FB1-3B78-FDCF-E5DC2EFE5D57}"/>
              </a:ext>
              <a:ext uri="{C183D7F6-B498-43B3-948B-1728B52AA6E4}">
                <adec:decorative xmlns:adec="http://schemas.microsoft.com/office/drawing/2017/decorative" val="1"/>
              </a:ext>
            </a:extLst>
          </p:cNvPr>
          <p:cNvCxnSpPr>
            <a:cxnSpLocks/>
          </p:cNvCxnSpPr>
          <p:nvPr userDrawn="1"/>
        </p:nvCxnSpPr>
        <p:spPr>
          <a:xfrm>
            <a:off x="0" y="617220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4326723"/>
      </p:ext>
    </p:extLst>
  </p:cSld>
  <p:clrMapOvr>
    <a:masterClrMapping/>
  </p:clrMapOvr>
  <p:extLst>
    <p:ext uri="{DCECCB84-F9BA-43D5-87BE-67443E8EF086}">
      <p15:sldGuideLst xmlns:p15="http://schemas.microsoft.com/office/powerpoint/2012/main">
        <p15:guide id="1" orient="horz" pos="1608">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ection break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C2EA47A-F66B-4005-A5A4-458E90C0968A}"/>
              </a:ext>
            </a:extLst>
          </p:cNvPr>
          <p:cNvSpPr>
            <a:spLocks noGrp="1"/>
          </p:cNvSpPr>
          <p:nvPr>
            <p:ph type="ctrTitle" hasCustomPrompt="1"/>
          </p:nvPr>
        </p:nvSpPr>
        <p:spPr>
          <a:xfrm>
            <a:off x="422897" y="576262"/>
            <a:ext cx="5646541" cy="5295371"/>
          </a:xfrm>
        </p:spPr>
        <p:txBody>
          <a:bodyPr anchor="ctr" anchorCtr="0">
            <a:normAutofit/>
          </a:bodyPr>
          <a:lstStyle>
            <a:lvl1pPr>
              <a:defRPr sz="4400"/>
            </a:lvl1pPr>
          </a:lstStyle>
          <a:p>
            <a:pPr algn="l">
              <a:lnSpc>
                <a:spcPts val="5800"/>
              </a:lnSpc>
            </a:pPr>
            <a:r>
              <a:rPr lang="en-US" sz="4800" dirty="0"/>
              <a:t>Click to add title </a:t>
            </a:r>
          </a:p>
        </p:txBody>
      </p:sp>
      <p:sp>
        <p:nvSpPr>
          <p:cNvPr id="2" name="Picture Placeholder 13">
            <a:extLst>
              <a:ext uri="{FF2B5EF4-FFF2-40B4-BE49-F238E27FC236}">
                <a16:creationId xmlns:a16="http://schemas.microsoft.com/office/drawing/2014/main" id="{6379D45C-F78A-E101-CD9D-C98EA6E6C569}"/>
              </a:ext>
            </a:extLst>
          </p:cNvPr>
          <p:cNvSpPr>
            <a:spLocks noGrp="1"/>
          </p:cNvSpPr>
          <p:nvPr>
            <p:ph type="pic" sz="quarter" idx="13"/>
          </p:nvPr>
        </p:nvSpPr>
        <p:spPr>
          <a:xfrm>
            <a:off x="6483095" y="-1"/>
            <a:ext cx="5013087" cy="6857998"/>
          </a:xfrm>
          <a:solidFill>
            <a:schemeClr val="accent3"/>
          </a:solidFill>
        </p:spPr>
        <p:txBody>
          <a:bodyPr>
            <a:normAutofit/>
          </a:bodyPr>
          <a:lstStyle>
            <a:lvl1pPr marL="0" indent="0" algn="ctr">
              <a:buNone/>
              <a:defRPr sz="1800"/>
            </a:lvl1pPr>
          </a:lstStyle>
          <a:p>
            <a:r>
              <a:rPr lang="en-US"/>
              <a:t>Click icon to add picture</a:t>
            </a:r>
            <a:endParaRPr lang="en-US" dirty="0"/>
          </a:p>
        </p:txBody>
      </p:sp>
    </p:spTree>
    <p:extLst>
      <p:ext uri="{BB962C8B-B14F-4D97-AF65-F5344CB8AC3E}">
        <p14:creationId xmlns:p14="http://schemas.microsoft.com/office/powerpoint/2010/main" val="37137688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Section break">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C2EA47A-F66B-4005-A5A4-458E90C0968A}"/>
              </a:ext>
            </a:extLst>
          </p:cNvPr>
          <p:cNvSpPr>
            <a:spLocks noGrp="1"/>
          </p:cNvSpPr>
          <p:nvPr>
            <p:ph type="ctrTitle" hasCustomPrompt="1"/>
          </p:nvPr>
        </p:nvSpPr>
        <p:spPr>
          <a:xfrm>
            <a:off x="422897" y="576263"/>
            <a:ext cx="5646541" cy="3304494"/>
          </a:xfrm>
        </p:spPr>
        <p:txBody>
          <a:bodyPr anchor="b" anchorCtr="0">
            <a:normAutofit/>
          </a:bodyPr>
          <a:lstStyle>
            <a:lvl1pPr>
              <a:defRPr sz="4400"/>
            </a:lvl1pPr>
          </a:lstStyle>
          <a:p>
            <a:pPr algn="l">
              <a:lnSpc>
                <a:spcPts val="5800"/>
              </a:lnSpc>
            </a:pPr>
            <a:r>
              <a:rPr lang="en-US" sz="4800" dirty="0"/>
              <a:t>Click to add title </a:t>
            </a:r>
          </a:p>
        </p:txBody>
      </p:sp>
      <p:sp>
        <p:nvSpPr>
          <p:cNvPr id="4" name="Rectangle 3">
            <a:extLst>
              <a:ext uri="{FF2B5EF4-FFF2-40B4-BE49-F238E27FC236}">
                <a16:creationId xmlns:a16="http://schemas.microsoft.com/office/drawing/2014/main" id="{39415B1A-CA14-E219-0C7F-0B38B168475A}"/>
              </a:ext>
              <a:ext uri="{C183D7F6-B498-43B3-948B-1728B52AA6E4}">
                <adec:decorative xmlns:adec="http://schemas.microsoft.com/office/drawing/2017/decorative" val="1"/>
              </a:ext>
            </a:extLst>
          </p:cNvPr>
          <p:cNvSpPr/>
          <p:nvPr userDrawn="1"/>
        </p:nvSpPr>
        <p:spPr>
          <a:xfrm>
            <a:off x="6483096" y="1"/>
            <a:ext cx="5013088" cy="6857999"/>
          </a:xfrm>
          <a:prstGeom prst="rect">
            <a:avLst/>
          </a:prstGeom>
          <a:solidFill>
            <a:schemeClr val="accent3">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92BA35BB-6689-91C0-7D75-944092B3CDB5}"/>
              </a:ext>
              <a:ext uri="{C183D7F6-B498-43B3-948B-1728B52AA6E4}">
                <adec:decorative xmlns:adec="http://schemas.microsoft.com/office/drawing/2017/decorative" val="1"/>
              </a:ext>
            </a:extLst>
          </p:cNvPr>
          <p:cNvCxnSpPr>
            <a:cxnSpLocks/>
          </p:cNvCxnSpPr>
          <p:nvPr userDrawn="1"/>
        </p:nvCxnSpPr>
        <p:spPr>
          <a:xfrm flipV="1">
            <a:off x="11605041"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71949B5-8206-3159-8E9E-E95F2A9AA4EA}"/>
              </a:ext>
              <a:ext uri="{C183D7F6-B498-43B3-948B-1728B52AA6E4}">
                <adec:decorative xmlns:adec="http://schemas.microsoft.com/office/drawing/2017/decorative" val="1"/>
              </a:ext>
            </a:extLst>
          </p:cNvPr>
          <p:cNvCxnSpPr>
            <a:cxnSpLocks/>
          </p:cNvCxnSpPr>
          <p:nvPr userDrawn="1"/>
        </p:nvCxnSpPr>
        <p:spPr>
          <a:xfrm flipV="1">
            <a:off x="6483096"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7BFBC-DA17-6BEB-A937-333E9504DD6D}"/>
              </a:ext>
              <a:ext uri="{C183D7F6-B498-43B3-948B-1728B52AA6E4}">
                <adec:decorative xmlns:adec="http://schemas.microsoft.com/office/drawing/2017/decorative" val="1"/>
              </a:ext>
            </a:extLst>
          </p:cNvPr>
          <p:cNvCxnSpPr>
            <a:cxnSpLocks/>
          </p:cNvCxnSpPr>
          <p:nvPr userDrawn="1"/>
        </p:nvCxnSpPr>
        <p:spPr>
          <a:xfrm flipV="1">
            <a:off x="6363569"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15" name="Text Placeholder 14">
            <a:extLst>
              <a:ext uri="{FF2B5EF4-FFF2-40B4-BE49-F238E27FC236}">
                <a16:creationId xmlns:a16="http://schemas.microsoft.com/office/drawing/2014/main" id="{DF9A5C70-EFC4-1BAB-285F-B317FAF4744B}"/>
              </a:ext>
            </a:extLst>
          </p:cNvPr>
          <p:cNvSpPr>
            <a:spLocks noGrp="1"/>
          </p:cNvSpPr>
          <p:nvPr>
            <p:ph type="body" sz="quarter" idx="10" hasCustomPrompt="1"/>
          </p:nvPr>
        </p:nvSpPr>
        <p:spPr>
          <a:xfrm>
            <a:off x="422275" y="4148138"/>
            <a:ext cx="5673726" cy="1528762"/>
          </a:xfrm>
        </p:spPr>
        <p:txBody>
          <a:bodyPr/>
          <a:lstStyle>
            <a:lvl1pPr marL="0" indent="0">
              <a:buNone/>
              <a:defRPr/>
            </a:lvl1pPr>
          </a:lstStyle>
          <a:p>
            <a:pPr lvl="0"/>
            <a:r>
              <a:rPr lang="en-US" dirty="0"/>
              <a:t>Click to add subtitle</a:t>
            </a:r>
          </a:p>
        </p:txBody>
      </p:sp>
      <p:pic>
        <p:nvPicPr>
          <p:cNvPr id="16" name="Graphic 15">
            <a:extLst>
              <a:ext uri="{FF2B5EF4-FFF2-40B4-BE49-F238E27FC236}">
                <a16:creationId xmlns:a16="http://schemas.microsoft.com/office/drawing/2014/main" id="{C073F905-5A3E-F9EB-B095-7A3A17C1ED33}"/>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2249" t="13424" r="28018" b="11087"/>
          <a:stretch/>
        </p:blipFill>
        <p:spPr>
          <a:xfrm>
            <a:off x="6472427" y="0"/>
            <a:ext cx="5023757" cy="6858000"/>
          </a:xfrm>
          <a:prstGeom prst="rect">
            <a:avLst/>
          </a:prstGeom>
        </p:spPr>
      </p:pic>
    </p:spTree>
    <p:extLst>
      <p:ext uri="{BB962C8B-B14F-4D97-AF65-F5344CB8AC3E}">
        <p14:creationId xmlns:p14="http://schemas.microsoft.com/office/powerpoint/2010/main" val="966301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Introduction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E77B93E-437F-D9D6-D3D1-6DE5F025A4CD}"/>
              </a:ext>
              <a:ext uri="{C183D7F6-B498-43B3-948B-1728B52AA6E4}">
                <adec:decorative xmlns:adec="http://schemas.microsoft.com/office/drawing/2017/decorative" val="1"/>
              </a:ext>
            </a:extLst>
          </p:cNvPr>
          <p:cNvSpPr/>
          <p:nvPr userDrawn="1"/>
        </p:nvSpPr>
        <p:spPr>
          <a:xfrm>
            <a:off x="10744200" y="1"/>
            <a:ext cx="751984" cy="6857999"/>
          </a:xfrm>
          <a:prstGeom prst="rect">
            <a:avLst/>
          </a:prstGeom>
          <a:solidFill>
            <a:schemeClr val="accent3">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Graphic 16">
            <a:extLst>
              <a:ext uri="{FF2B5EF4-FFF2-40B4-BE49-F238E27FC236}">
                <a16:creationId xmlns:a16="http://schemas.microsoft.com/office/drawing/2014/main" id="{B74AAE1C-171A-32A3-E6FD-75252CAB8759}"/>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1796" t="12194" r="49125" b="12256"/>
          <a:stretch/>
        </p:blipFill>
        <p:spPr>
          <a:xfrm>
            <a:off x="10732660" y="-5609"/>
            <a:ext cx="763524" cy="6863608"/>
          </a:xfrm>
          <a:prstGeom prst="rect">
            <a:avLst/>
          </a:prstGeom>
        </p:spPr>
      </p:pic>
      <p:sp>
        <p:nvSpPr>
          <p:cNvPr id="13" name="Title 1">
            <a:extLst>
              <a:ext uri="{FF2B5EF4-FFF2-40B4-BE49-F238E27FC236}">
                <a16:creationId xmlns:a16="http://schemas.microsoft.com/office/drawing/2014/main" id="{F581E4B7-6D97-63BF-7E87-5E71F8BD8C58}"/>
              </a:ext>
            </a:extLst>
          </p:cNvPr>
          <p:cNvSpPr>
            <a:spLocks noGrp="1"/>
          </p:cNvSpPr>
          <p:nvPr>
            <p:ph type="title" hasCustomPrompt="1"/>
          </p:nvPr>
        </p:nvSpPr>
        <p:spPr>
          <a:xfrm>
            <a:off x="422178" y="365125"/>
            <a:ext cx="9733538" cy="1325563"/>
          </a:xfrm>
        </p:spPr>
        <p:txBody>
          <a:bodyPr>
            <a:normAutofit/>
          </a:bodyPr>
          <a:lstStyle>
            <a:lvl1pPr>
              <a:defRPr sz="4400"/>
            </a:lvl1pPr>
          </a:lstStyle>
          <a:p>
            <a:r>
              <a:rPr lang="en-US" dirty="0"/>
              <a:t>Click to add title</a:t>
            </a:r>
          </a:p>
        </p:txBody>
      </p:sp>
      <p:sp>
        <p:nvSpPr>
          <p:cNvPr id="9" name="Content Placeholder 2">
            <a:extLst>
              <a:ext uri="{FF2B5EF4-FFF2-40B4-BE49-F238E27FC236}">
                <a16:creationId xmlns:a16="http://schemas.microsoft.com/office/drawing/2014/main" id="{5B630934-DBD2-4535-961F-B198ABA2D05B}"/>
              </a:ext>
            </a:extLst>
          </p:cNvPr>
          <p:cNvSpPr>
            <a:spLocks noGrp="1"/>
          </p:cNvSpPr>
          <p:nvPr>
            <p:ph idx="1" hasCustomPrompt="1"/>
          </p:nvPr>
        </p:nvSpPr>
        <p:spPr>
          <a:xfrm>
            <a:off x="419106" y="2198915"/>
            <a:ext cx="9741183" cy="3345316"/>
          </a:xfrm>
        </p:spPr>
        <p:txBody>
          <a:bodyPr anchor="t" anchorCtr="0">
            <a:normAutofit/>
          </a:bodyPr>
          <a:lstStyle>
            <a:lvl1pPr marL="0" indent="0">
              <a:buNone/>
              <a:defRPr sz="1800" baseline="0"/>
            </a:lvl1pPr>
            <a:lvl2pPr>
              <a:defRPr sz="1800"/>
            </a:lvl2pPr>
            <a:lvl3pPr>
              <a:defRPr sz="1800"/>
            </a:lvl3pPr>
            <a:lvl4pPr>
              <a:defRPr sz="1800"/>
            </a:lvl4pPr>
            <a:lvl5pP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endParaRPr lang="en-US" sz="1800" dirty="0">
              <a:solidFill>
                <a:schemeClr val="tx1"/>
              </a:solidFill>
            </a:endParaRPr>
          </a:p>
        </p:txBody>
      </p:sp>
      <p:cxnSp>
        <p:nvCxnSpPr>
          <p:cNvPr id="14" name="Straight Connector 13">
            <a:extLst>
              <a:ext uri="{FF2B5EF4-FFF2-40B4-BE49-F238E27FC236}">
                <a16:creationId xmlns:a16="http://schemas.microsoft.com/office/drawing/2014/main" id="{0020D2A6-7700-487F-AC7E-A5A2C30DC1BF}"/>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FC30D6A-6415-42E1-89E9-EF806C3FE339}"/>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4" name="Slide Number Placeholder 5">
            <a:extLst>
              <a:ext uri="{FF2B5EF4-FFF2-40B4-BE49-F238E27FC236}">
                <a16:creationId xmlns:a16="http://schemas.microsoft.com/office/drawing/2014/main" id="{E05DBF26-BAB3-D5FD-5EA7-310263D4CA95}"/>
              </a:ext>
            </a:extLst>
          </p:cNvPr>
          <p:cNvSpPr>
            <a:spLocks noGrp="1"/>
          </p:cNvSpPr>
          <p:nvPr>
            <p:ph type="sldNum" sz="quarter" idx="4"/>
          </p:nvPr>
        </p:nvSpPr>
        <p:spPr>
          <a:xfrm>
            <a:off x="11503152" y="0"/>
            <a:ext cx="685800" cy="685800"/>
          </a:xfrm>
          <a:prstGeom prst="rect">
            <a:avLst/>
          </a:prstGeom>
        </p:spPr>
        <p:txBody>
          <a:bodyPr vert="horz" lIns="91440" tIns="45720" rIns="91440" bIns="45720" rtlCol="0" anchor="ctr"/>
          <a:lstStyle>
            <a:lvl1pPr algn="ctr">
              <a:defRPr sz="1200">
                <a:solidFill>
                  <a:schemeClr val="tx2"/>
                </a:solidFill>
              </a:defRPr>
            </a:lvl1pPr>
          </a:lstStyle>
          <a:p>
            <a:fld id="{3A4F6043-7A67-491B-98BC-F933DED7226D}" type="slidenum">
              <a:rPr lang="en-US" smtClean="0"/>
              <a:pPr/>
              <a:t>‹#›</a:t>
            </a:fld>
            <a:endParaRPr lang="en-US" dirty="0"/>
          </a:p>
        </p:txBody>
      </p:sp>
      <p:cxnSp>
        <p:nvCxnSpPr>
          <p:cNvPr id="3" name="Straight Connector 2">
            <a:extLst>
              <a:ext uri="{FF2B5EF4-FFF2-40B4-BE49-F238E27FC236}">
                <a16:creationId xmlns:a16="http://schemas.microsoft.com/office/drawing/2014/main" id="{6940584B-2A03-52F7-B667-9CD1A2BD7857}"/>
              </a:ext>
              <a:ext uri="{C183D7F6-B498-43B3-948B-1728B52AA6E4}">
                <adec:decorative xmlns:adec="http://schemas.microsoft.com/office/drawing/2017/decorative" val="1"/>
              </a:ext>
            </a:extLst>
          </p:cNvPr>
          <p:cNvCxnSpPr>
            <a:cxnSpLocks/>
          </p:cNvCxnSpPr>
          <p:nvPr userDrawn="1"/>
        </p:nvCxnSpPr>
        <p:spPr>
          <a:xfrm flipV="1">
            <a:off x="11605041"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3C0872-DC48-53B1-8569-7A913D92D8D1}"/>
              </a:ext>
              <a:ext uri="{C183D7F6-B498-43B3-948B-1728B52AA6E4}">
                <adec:decorative xmlns:adec="http://schemas.microsoft.com/office/drawing/2017/decorative" val="1"/>
              </a:ext>
            </a:extLst>
          </p:cNvPr>
          <p:cNvCxnSpPr>
            <a:cxnSpLocks/>
          </p:cNvCxnSpPr>
          <p:nvPr userDrawn="1"/>
        </p:nvCxnSpPr>
        <p:spPr>
          <a:xfrm flipV="1">
            <a:off x="10744200"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635D700-0F05-E0E7-FB42-2FC890C26C08}"/>
              </a:ext>
              <a:ext uri="{C183D7F6-B498-43B3-948B-1728B52AA6E4}">
                <adec:decorative xmlns:adec="http://schemas.microsoft.com/office/drawing/2017/decorative" val="1"/>
              </a:ext>
            </a:extLst>
          </p:cNvPr>
          <p:cNvCxnSpPr>
            <a:cxnSpLocks/>
          </p:cNvCxnSpPr>
          <p:nvPr userDrawn="1"/>
        </p:nvCxnSpPr>
        <p:spPr>
          <a:xfrm flipV="1">
            <a:off x="10630770"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5C00B3F-62BE-8535-5239-46279DF1B7E6}"/>
              </a:ext>
              <a:ext uri="{C183D7F6-B498-43B3-948B-1728B52AA6E4}">
                <adec:decorative xmlns:adec="http://schemas.microsoft.com/office/drawing/2017/decorative" val="1"/>
              </a:ext>
            </a:extLst>
          </p:cNvPr>
          <p:cNvCxnSpPr>
            <a:cxnSpLocks/>
          </p:cNvCxnSpPr>
          <p:nvPr userDrawn="1"/>
        </p:nvCxnSpPr>
        <p:spPr>
          <a:xfrm>
            <a:off x="0" y="6052457"/>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45414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Section break 3">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B7AE2FB-B934-16AA-2537-04016B7F1AAB}"/>
              </a:ext>
            </a:extLst>
          </p:cNvPr>
          <p:cNvSpPr>
            <a:spLocks noGrp="1"/>
          </p:cNvSpPr>
          <p:nvPr>
            <p:ph type="ctrTitle" hasCustomPrompt="1"/>
          </p:nvPr>
        </p:nvSpPr>
        <p:spPr>
          <a:xfrm>
            <a:off x="422897" y="576263"/>
            <a:ext cx="5646541" cy="3304494"/>
          </a:xfrm>
        </p:spPr>
        <p:txBody>
          <a:bodyPr anchor="b" anchorCtr="0">
            <a:normAutofit/>
          </a:bodyPr>
          <a:lstStyle>
            <a:lvl1pPr>
              <a:defRPr sz="4400"/>
            </a:lvl1pPr>
          </a:lstStyle>
          <a:p>
            <a:pPr algn="l">
              <a:lnSpc>
                <a:spcPts val="5800"/>
              </a:lnSpc>
            </a:pPr>
            <a:r>
              <a:rPr lang="en-US" sz="4800" dirty="0"/>
              <a:t>Click to add title </a:t>
            </a:r>
          </a:p>
        </p:txBody>
      </p:sp>
      <p:sp>
        <p:nvSpPr>
          <p:cNvPr id="4" name="Text Placeholder 14">
            <a:extLst>
              <a:ext uri="{FF2B5EF4-FFF2-40B4-BE49-F238E27FC236}">
                <a16:creationId xmlns:a16="http://schemas.microsoft.com/office/drawing/2014/main" id="{B5241927-0828-2C0E-290E-E82A357BC83F}"/>
              </a:ext>
            </a:extLst>
          </p:cNvPr>
          <p:cNvSpPr>
            <a:spLocks noGrp="1"/>
          </p:cNvSpPr>
          <p:nvPr>
            <p:ph type="body" sz="quarter" idx="10" hasCustomPrompt="1"/>
          </p:nvPr>
        </p:nvSpPr>
        <p:spPr>
          <a:xfrm>
            <a:off x="422275" y="4148138"/>
            <a:ext cx="5673726" cy="1528762"/>
          </a:xfrm>
        </p:spPr>
        <p:txBody>
          <a:bodyPr/>
          <a:lstStyle>
            <a:lvl1pPr marL="0" indent="0">
              <a:buNone/>
              <a:defRPr/>
            </a:lvl1pPr>
          </a:lstStyle>
          <a:p>
            <a:pPr lvl="0"/>
            <a:r>
              <a:rPr lang="en-US" dirty="0"/>
              <a:t>Click to add subtitle</a:t>
            </a:r>
          </a:p>
        </p:txBody>
      </p:sp>
      <p:sp>
        <p:nvSpPr>
          <p:cNvPr id="2" name="Picture Placeholder 13">
            <a:extLst>
              <a:ext uri="{FF2B5EF4-FFF2-40B4-BE49-F238E27FC236}">
                <a16:creationId xmlns:a16="http://schemas.microsoft.com/office/drawing/2014/main" id="{6379D45C-F78A-E101-CD9D-C98EA6E6C569}"/>
              </a:ext>
            </a:extLst>
          </p:cNvPr>
          <p:cNvSpPr>
            <a:spLocks noGrp="1"/>
          </p:cNvSpPr>
          <p:nvPr>
            <p:ph type="pic" sz="quarter" idx="13"/>
          </p:nvPr>
        </p:nvSpPr>
        <p:spPr>
          <a:xfrm>
            <a:off x="6483095" y="-1"/>
            <a:ext cx="5013087" cy="6857998"/>
          </a:xfrm>
          <a:solidFill>
            <a:schemeClr val="accent3"/>
          </a:solidFill>
        </p:spPr>
        <p:txBody>
          <a:bodyPr>
            <a:normAutofit/>
          </a:bodyPr>
          <a:lstStyle>
            <a:lvl1pPr marL="0" indent="0" algn="ctr">
              <a:buNone/>
              <a:defRPr sz="1800"/>
            </a:lvl1pPr>
          </a:lstStyle>
          <a:p>
            <a:r>
              <a:rPr lang="en-US"/>
              <a:t>Click icon to add picture</a:t>
            </a:r>
            <a:endParaRPr lang="en-US" dirty="0"/>
          </a:p>
        </p:txBody>
      </p:sp>
      <p:sp>
        <p:nvSpPr>
          <p:cNvPr id="6" name="Rectangle 5">
            <a:extLst>
              <a:ext uri="{FF2B5EF4-FFF2-40B4-BE49-F238E27FC236}">
                <a16:creationId xmlns:a16="http://schemas.microsoft.com/office/drawing/2014/main" id="{EA4F6DF6-2D97-1E21-15A5-D0E9397E2F2A}"/>
              </a:ext>
              <a:ext uri="{C183D7F6-B498-43B3-948B-1728B52AA6E4}">
                <adec:decorative xmlns:adec="http://schemas.microsoft.com/office/drawing/2017/decorative" val="1"/>
              </a:ext>
            </a:extLst>
          </p:cNvPr>
          <p:cNvSpPr/>
          <p:nvPr userDrawn="1"/>
        </p:nvSpPr>
        <p:spPr>
          <a:xfrm rot="10800000">
            <a:off x="11504656" y="2020824"/>
            <a:ext cx="687343" cy="1896697"/>
          </a:xfrm>
          <a:prstGeom prst="rect">
            <a:avLst/>
          </a:prstGeom>
          <a:solidFill>
            <a:schemeClr val="accent3">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3314061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Compariso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8B6FBD3-8FFB-2E51-CAC4-CFB7B5AFBB37}"/>
              </a:ext>
              <a:ext uri="{C183D7F6-B498-43B3-948B-1728B52AA6E4}">
                <adec:decorative xmlns:adec="http://schemas.microsoft.com/office/drawing/2017/decorative" val="1"/>
              </a:ext>
            </a:extLst>
          </p:cNvPr>
          <p:cNvSpPr/>
          <p:nvPr userDrawn="1"/>
        </p:nvSpPr>
        <p:spPr>
          <a:xfrm rot="10800000">
            <a:off x="11491640" y="0"/>
            <a:ext cx="708823" cy="713232"/>
          </a:xfrm>
          <a:prstGeom prst="rect">
            <a:avLst/>
          </a:prstGeom>
          <a:solidFill>
            <a:schemeClr val="accent3">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2" name="Title 1">
            <a:extLst>
              <a:ext uri="{FF2B5EF4-FFF2-40B4-BE49-F238E27FC236}">
                <a16:creationId xmlns:a16="http://schemas.microsoft.com/office/drawing/2014/main" id="{472F9955-0460-4A20-8FC6-300595560010}"/>
              </a:ext>
            </a:extLst>
          </p:cNvPr>
          <p:cNvSpPr>
            <a:spLocks noGrp="1"/>
          </p:cNvSpPr>
          <p:nvPr>
            <p:ph type="title" hasCustomPrompt="1"/>
          </p:nvPr>
        </p:nvSpPr>
        <p:spPr>
          <a:xfrm>
            <a:off x="422178" y="365125"/>
            <a:ext cx="10660350" cy="1325563"/>
          </a:xfrm>
        </p:spPr>
        <p:txBody>
          <a:bodyPr>
            <a:normAutofit/>
          </a:bodyPr>
          <a:lstStyle>
            <a:lvl1pPr>
              <a:defRPr sz="4400"/>
            </a:lvl1pPr>
          </a:lstStyle>
          <a:p>
            <a:r>
              <a:rPr lang="en-US" dirty="0"/>
              <a:t>Click to add title</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hasCustomPrompt="1"/>
          </p:nvPr>
        </p:nvSpPr>
        <p:spPr>
          <a:xfrm>
            <a:off x="422178" y="2198914"/>
            <a:ext cx="5157787" cy="3455925"/>
          </a:xfrm>
        </p:spPr>
        <p:txBody>
          <a:bodyPr>
            <a:normAutofit/>
          </a:bodyPr>
          <a:lstStyle>
            <a:lvl1pPr marL="0" indent="0">
              <a:spcBef>
                <a:spcPts val="1000"/>
              </a:spcBef>
              <a:buNone/>
              <a:defRPr sz="1800"/>
            </a:lvl1pPr>
            <a:lvl2pPr marL="228600">
              <a:spcBef>
                <a:spcPts val="1000"/>
              </a:spcBef>
              <a:defRPr sz="1800"/>
            </a:lvl2pPr>
            <a:lvl3pPr marL="685800">
              <a:spcBef>
                <a:spcPts val="1000"/>
              </a:spcBef>
              <a:defRPr sz="1800"/>
            </a:lvl3pPr>
            <a:lvl4pPr marL="1143000">
              <a:spcBef>
                <a:spcPts val="1000"/>
              </a:spcBef>
              <a:defRPr sz="1800"/>
            </a:lvl4pPr>
            <a:lvl5pPr marL="1600200">
              <a:spcBef>
                <a:spcPts val="1000"/>
              </a:spcBef>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9">
            <a:extLst>
              <a:ext uri="{FF2B5EF4-FFF2-40B4-BE49-F238E27FC236}">
                <a16:creationId xmlns:a16="http://schemas.microsoft.com/office/drawing/2014/main" id="{7198C3F1-4E77-7888-CDB8-CF9406E4A2E0}"/>
              </a:ext>
            </a:extLst>
          </p:cNvPr>
          <p:cNvSpPr>
            <a:spLocks noGrp="1"/>
          </p:cNvSpPr>
          <p:nvPr>
            <p:ph type="dt" sz="half" idx="10"/>
          </p:nvPr>
        </p:nvSpPr>
        <p:spPr/>
        <p:txBody>
          <a:bodyPr/>
          <a:lstStyle/>
          <a:p>
            <a:r>
              <a:rPr lang="en-US"/>
              <a:t>20XX</a:t>
            </a:r>
            <a:endParaRPr lang="en-US" dirty="0"/>
          </a:p>
        </p:txBody>
      </p:sp>
      <p:sp>
        <p:nvSpPr>
          <p:cNvPr id="11" name="Footer Placeholder 10">
            <a:extLst>
              <a:ext uri="{FF2B5EF4-FFF2-40B4-BE49-F238E27FC236}">
                <a16:creationId xmlns:a16="http://schemas.microsoft.com/office/drawing/2014/main" id="{493561D3-90F6-AD82-BCFE-90F9427D867B}"/>
              </a:ext>
            </a:extLst>
          </p:cNvPr>
          <p:cNvSpPr>
            <a:spLocks noGrp="1"/>
          </p:cNvSpPr>
          <p:nvPr>
            <p:ph type="ftr" sz="quarter" idx="11"/>
          </p:nvPr>
        </p:nvSpPr>
        <p:spPr/>
        <p:txBody>
          <a:bodyPr/>
          <a:lstStyle/>
          <a:p>
            <a:r>
              <a:rPr lang="en-US" dirty="0"/>
              <a:t>Sample Footer Text</a:t>
            </a:r>
          </a:p>
        </p:txBody>
      </p:sp>
      <p:sp>
        <p:nvSpPr>
          <p:cNvPr id="12" name="Slide Number Placeholder 11">
            <a:extLst>
              <a:ext uri="{FF2B5EF4-FFF2-40B4-BE49-F238E27FC236}">
                <a16:creationId xmlns:a16="http://schemas.microsoft.com/office/drawing/2014/main" id="{932F9B33-3FA7-526F-7B45-342EB64A1CDB}"/>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a:t>
            </a:fld>
            <a:endParaRPr lang="en-US" dirty="0"/>
          </a:p>
        </p:txBody>
      </p:sp>
      <p:sp>
        <p:nvSpPr>
          <p:cNvPr id="3" name="Content Placeholder 3">
            <a:extLst>
              <a:ext uri="{FF2B5EF4-FFF2-40B4-BE49-F238E27FC236}">
                <a16:creationId xmlns:a16="http://schemas.microsoft.com/office/drawing/2014/main" id="{E620B83B-1673-865A-1958-873C4765EFA0}"/>
              </a:ext>
            </a:extLst>
          </p:cNvPr>
          <p:cNvSpPr>
            <a:spLocks noGrp="1"/>
          </p:cNvSpPr>
          <p:nvPr>
            <p:ph sz="half" idx="13" hasCustomPrompt="1"/>
          </p:nvPr>
        </p:nvSpPr>
        <p:spPr>
          <a:xfrm>
            <a:off x="5924741" y="2198913"/>
            <a:ext cx="5157787" cy="3455925"/>
          </a:xfrm>
        </p:spPr>
        <p:txBody>
          <a:bodyPr>
            <a:normAutofit/>
          </a:bodyPr>
          <a:lstStyle>
            <a:lvl1pPr marL="0" indent="0">
              <a:spcBef>
                <a:spcPts val="1000"/>
              </a:spcBef>
              <a:buNone/>
              <a:defRPr sz="1800"/>
            </a:lvl1pPr>
            <a:lvl2pPr marL="228600">
              <a:spcBef>
                <a:spcPts val="1000"/>
              </a:spcBef>
              <a:defRPr sz="1800"/>
            </a:lvl2pPr>
            <a:lvl3pPr marL="685800">
              <a:spcBef>
                <a:spcPts val="1000"/>
              </a:spcBef>
              <a:defRPr sz="1800"/>
            </a:lvl3pPr>
            <a:lvl4pPr marL="1143000">
              <a:spcBef>
                <a:spcPts val="1000"/>
              </a:spcBef>
              <a:defRPr sz="1800"/>
            </a:lvl4pPr>
            <a:lvl5pPr marL="1600200">
              <a:spcBef>
                <a:spcPts val="1000"/>
              </a:spcBef>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389020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9BDEB7A-D103-487A-8C1B-9145FB24B663}"/>
              </a:ext>
            </a:extLst>
          </p:cNvPr>
          <p:cNvSpPr>
            <a:spLocks noGrp="1"/>
          </p:cNvSpPr>
          <p:nvPr>
            <p:ph type="title" hasCustomPrompt="1"/>
          </p:nvPr>
        </p:nvSpPr>
        <p:spPr>
          <a:xfrm>
            <a:off x="422897" y="539496"/>
            <a:ext cx="5228393" cy="2697190"/>
          </a:xfrm>
        </p:spPr>
        <p:txBody>
          <a:bodyPr anchor="b">
            <a:normAutofit/>
          </a:bodyPr>
          <a:lstStyle>
            <a:lvl1pPr>
              <a:defRPr sz="4400"/>
            </a:lvl1pPr>
          </a:lstStyle>
          <a:p>
            <a:r>
              <a:rPr lang="en-US" sz="4800" dirty="0"/>
              <a:t>Click to add title </a:t>
            </a:r>
          </a:p>
        </p:txBody>
      </p:sp>
      <p:sp>
        <p:nvSpPr>
          <p:cNvPr id="8" name="Content Placeholder 2">
            <a:extLst>
              <a:ext uri="{FF2B5EF4-FFF2-40B4-BE49-F238E27FC236}">
                <a16:creationId xmlns:a16="http://schemas.microsoft.com/office/drawing/2014/main" id="{F3017A3E-25F7-41D5-AABB-24D0E2673A63}"/>
              </a:ext>
            </a:extLst>
          </p:cNvPr>
          <p:cNvSpPr>
            <a:spLocks noGrp="1"/>
          </p:cNvSpPr>
          <p:nvPr>
            <p:ph idx="1" hasCustomPrompt="1"/>
          </p:nvPr>
        </p:nvSpPr>
        <p:spPr>
          <a:xfrm>
            <a:off x="422897" y="3354749"/>
            <a:ext cx="5228392" cy="2582470"/>
          </a:xfrm>
        </p:spPr>
        <p:txBody>
          <a:bodyPr>
            <a:noAutofit/>
          </a:bodyPr>
          <a:lstStyle>
            <a:lvl1pPr marL="0" indent="0">
              <a:buNone/>
              <a:defRPr sz="1800"/>
            </a:lvl1pPr>
            <a:lvl2pPr>
              <a:defRPr sz="1800"/>
            </a:lvl2pPr>
            <a:lvl3pPr>
              <a:defRPr sz="1800"/>
            </a:lvl3pPr>
            <a:lvl4pPr>
              <a:defRPr sz="1800"/>
            </a:lvl4pPr>
            <a:lvl5pP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2" name="Straight Connector 11">
            <a:extLst>
              <a:ext uri="{FF2B5EF4-FFF2-40B4-BE49-F238E27FC236}">
                <a16:creationId xmlns:a16="http://schemas.microsoft.com/office/drawing/2014/main" id="{505C0C26-4C66-47DC-B079-5B94C22F15BD}"/>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07E30B1-7066-9D31-7A11-7B81B65DD8BA}"/>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972E672D-C862-C853-0730-15E3C4953D67}"/>
              </a:ext>
            </a:extLst>
          </p:cNvPr>
          <p:cNvSpPr/>
          <p:nvPr userDrawn="1"/>
        </p:nvSpPr>
        <p:spPr>
          <a:xfrm>
            <a:off x="9884230" y="1"/>
            <a:ext cx="1611954" cy="6857999"/>
          </a:xfrm>
          <a:prstGeom prst="rect">
            <a:avLst/>
          </a:prstGeom>
          <a:solidFill>
            <a:schemeClr val="accent3">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Connector 15">
            <a:extLst>
              <a:ext uri="{FF2B5EF4-FFF2-40B4-BE49-F238E27FC236}">
                <a16:creationId xmlns:a16="http://schemas.microsoft.com/office/drawing/2014/main" id="{910336ED-3DCB-4524-8A3F-9FBBD0B18E87}"/>
              </a:ext>
              <a:ext uri="{C183D7F6-B498-43B3-948B-1728B52AA6E4}">
                <adec:decorative xmlns:adec="http://schemas.microsoft.com/office/drawing/2017/decorative" val="1"/>
              </a:ext>
            </a:extLst>
          </p:cNvPr>
          <p:cNvCxnSpPr>
            <a:cxnSpLocks/>
          </p:cNvCxnSpPr>
          <p:nvPr userDrawn="1"/>
        </p:nvCxnSpPr>
        <p:spPr>
          <a:xfrm flipV="1">
            <a:off x="11605041"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815F86B-1A6A-ECD5-F63A-4280BADEF7C2}"/>
              </a:ext>
              <a:ext uri="{C183D7F6-B498-43B3-948B-1728B52AA6E4}">
                <adec:decorative xmlns:adec="http://schemas.microsoft.com/office/drawing/2017/decorative" val="1"/>
              </a:ext>
            </a:extLst>
          </p:cNvPr>
          <p:cNvCxnSpPr>
            <a:cxnSpLocks/>
          </p:cNvCxnSpPr>
          <p:nvPr userDrawn="1"/>
        </p:nvCxnSpPr>
        <p:spPr>
          <a:xfrm flipV="1">
            <a:off x="9884230"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5534F0-444E-1FA5-FC8F-F04505FC0F29}"/>
              </a:ext>
              <a:ext uri="{C183D7F6-B498-43B3-948B-1728B52AA6E4}">
                <adec:decorative xmlns:adec="http://schemas.microsoft.com/office/drawing/2017/decorative" val="1"/>
              </a:ext>
            </a:extLst>
          </p:cNvPr>
          <p:cNvCxnSpPr>
            <a:cxnSpLocks/>
          </p:cNvCxnSpPr>
          <p:nvPr userDrawn="1"/>
        </p:nvCxnSpPr>
        <p:spPr>
          <a:xfrm flipV="1">
            <a:off x="9768622"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119972F-DA18-8749-FF59-A83CA1E1F4A3}"/>
              </a:ext>
              <a:ext uri="{C183D7F6-B498-43B3-948B-1728B52AA6E4}">
                <adec:decorative xmlns:adec="http://schemas.microsoft.com/office/drawing/2017/decorative" val="1"/>
              </a:ext>
            </a:extLst>
          </p:cNvPr>
          <p:cNvCxnSpPr>
            <a:cxnSpLocks/>
          </p:cNvCxnSpPr>
          <p:nvPr userDrawn="1"/>
        </p:nvCxnSpPr>
        <p:spPr>
          <a:xfrm flipV="1">
            <a:off x="9372495"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067D80A1-B7E7-2F80-975E-2E87C591BB67}"/>
              </a:ext>
            </a:extLst>
          </p:cNvPr>
          <p:cNvSpPr/>
          <p:nvPr userDrawn="1"/>
        </p:nvSpPr>
        <p:spPr>
          <a:xfrm>
            <a:off x="7760541" y="1"/>
            <a:ext cx="1611954" cy="6857999"/>
          </a:xfrm>
          <a:prstGeom prst="rect">
            <a:avLst/>
          </a:prstGeom>
          <a:solidFill>
            <a:schemeClr val="accent3">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1" name="Straight Connector 30">
            <a:extLst>
              <a:ext uri="{FF2B5EF4-FFF2-40B4-BE49-F238E27FC236}">
                <a16:creationId xmlns:a16="http://schemas.microsoft.com/office/drawing/2014/main" id="{BE88F6AB-6890-F7DE-7C01-CE237F778605}"/>
              </a:ext>
              <a:ext uri="{C183D7F6-B498-43B3-948B-1728B52AA6E4}">
                <adec:decorative xmlns:adec="http://schemas.microsoft.com/office/drawing/2017/decorative" val="1"/>
              </a:ext>
            </a:extLst>
          </p:cNvPr>
          <p:cNvCxnSpPr>
            <a:cxnSpLocks/>
          </p:cNvCxnSpPr>
          <p:nvPr userDrawn="1"/>
        </p:nvCxnSpPr>
        <p:spPr>
          <a:xfrm flipV="1">
            <a:off x="9481352"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F6575E3-45E3-206E-9037-D8FD562B722A}"/>
              </a:ext>
              <a:ext uri="{C183D7F6-B498-43B3-948B-1728B52AA6E4}">
                <adec:decorative xmlns:adec="http://schemas.microsoft.com/office/drawing/2017/decorative" val="1"/>
              </a:ext>
            </a:extLst>
          </p:cNvPr>
          <p:cNvCxnSpPr>
            <a:cxnSpLocks/>
          </p:cNvCxnSpPr>
          <p:nvPr userDrawn="1"/>
        </p:nvCxnSpPr>
        <p:spPr>
          <a:xfrm flipV="1">
            <a:off x="7760541"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BE4BC31-600E-ECD3-1E7F-FE4F6F720A6A}"/>
              </a:ext>
              <a:ext uri="{C183D7F6-B498-43B3-948B-1728B52AA6E4}">
                <adec:decorative xmlns:adec="http://schemas.microsoft.com/office/drawing/2017/decorative" val="1"/>
              </a:ext>
            </a:extLst>
          </p:cNvPr>
          <p:cNvCxnSpPr>
            <a:cxnSpLocks/>
          </p:cNvCxnSpPr>
          <p:nvPr userDrawn="1"/>
        </p:nvCxnSpPr>
        <p:spPr>
          <a:xfrm flipV="1">
            <a:off x="7644933"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pic>
        <p:nvPicPr>
          <p:cNvPr id="34" name="Graphic 33">
            <a:extLst>
              <a:ext uri="{FF2B5EF4-FFF2-40B4-BE49-F238E27FC236}">
                <a16:creationId xmlns:a16="http://schemas.microsoft.com/office/drawing/2014/main" id="{3F8CA839-B327-1ECD-C35D-02164F5BBDC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1706" t="12194" r="49126" b="12256"/>
          <a:stretch/>
        </p:blipFill>
        <p:spPr>
          <a:xfrm>
            <a:off x="9884229" y="-5609"/>
            <a:ext cx="1611955" cy="6863608"/>
          </a:xfrm>
          <a:prstGeom prst="rect">
            <a:avLst/>
          </a:prstGeom>
        </p:spPr>
      </p:pic>
      <p:pic>
        <p:nvPicPr>
          <p:cNvPr id="35" name="Graphic 34">
            <a:extLst>
              <a:ext uri="{FF2B5EF4-FFF2-40B4-BE49-F238E27FC236}">
                <a16:creationId xmlns:a16="http://schemas.microsoft.com/office/drawing/2014/main" id="{E1A97957-D274-4D24-1862-D53BF72826C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790" t="12194" r="70042" b="12256"/>
          <a:stretch/>
        </p:blipFill>
        <p:spPr>
          <a:xfrm>
            <a:off x="7753789" y="5610"/>
            <a:ext cx="1611955" cy="6863608"/>
          </a:xfrm>
          <a:prstGeom prst="rect">
            <a:avLst/>
          </a:prstGeom>
        </p:spPr>
      </p:pic>
    </p:spTree>
    <p:extLst>
      <p:ext uri="{BB962C8B-B14F-4D97-AF65-F5344CB8AC3E}">
        <p14:creationId xmlns:p14="http://schemas.microsoft.com/office/powerpoint/2010/main" val="3746701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14413-82C1-4EBC-8C6B-BC5F842D13A2}"/>
              </a:ext>
            </a:extLst>
          </p:cNvPr>
          <p:cNvSpPr>
            <a:spLocks noGrp="1"/>
          </p:cNvSpPr>
          <p:nvPr>
            <p:ph type="title"/>
          </p:nvPr>
        </p:nvSpPr>
        <p:spPr/>
        <p:txBody>
          <a:bodyPr>
            <a:normAutofit/>
          </a:bodyPr>
          <a:lstStyle>
            <a:lvl1pPr>
              <a:lnSpc>
                <a:spcPct val="90000"/>
              </a:lnSpc>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28F029A-192E-4A44-ACC7-6C5212C77736}"/>
              </a:ext>
            </a:extLst>
          </p:cNvPr>
          <p:cNvSpPr>
            <a:spLocks noGrp="1"/>
          </p:cNvSpPr>
          <p:nvPr>
            <p:ph idx="1"/>
          </p:nvPr>
        </p:nvSpPr>
        <p:spPr>
          <a:xfrm>
            <a:off x="420624" y="1825625"/>
            <a:ext cx="10515600" cy="4206383"/>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Date Placeholder 10">
            <a:extLst>
              <a:ext uri="{FF2B5EF4-FFF2-40B4-BE49-F238E27FC236}">
                <a16:creationId xmlns:a16="http://schemas.microsoft.com/office/drawing/2014/main" id="{A25CBB87-BE9B-82CE-8A24-F21EEA0366C3}"/>
              </a:ext>
            </a:extLst>
          </p:cNvPr>
          <p:cNvSpPr>
            <a:spLocks noGrp="1"/>
          </p:cNvSpPr>
          <p:nvPr>
            <p:ph type="dt" sz="half" idx="10"/>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B2131628-C033-9728-C4CF-90CDBCB89F7F}"/>
              </a:ext>
            </a:extLst>
          </p:cNvPr>
          <p:cNvSpPr>
            <a:spLocks noGrp="1"/>
          </p:cNvSpPr>
          <p:nvPr>
            <p:ph type="ftr" sz="quarter" idx="11"/>
          </p:nvPr>
        </p:nvSpPr>
        <p:spPr/>
        <p:txBody>
          <a:bodyPr/>
          <a:lstStyle/>
          <a:p>
            <a:r>
              <a:rPr lang="en-US"/>
              <a:t>Sample Footer Text</a:t>
            </a:r>
            <a:endParaRPr lang="en-US" dirty="0"/>
          </a:p>
        </p:txBody>
      </p:sp>
      <p:sp>
        <p:nvSpPr>
          <p:cNvPr id="13" name="Slide Number Placeholder 12">
            <a:extLst>
              <a:ext uri="{FF2B5EF4-FFF2-40B4-BE49-F238E27FC236}">
                <a16:creationId xmlns:a16="http://schemas.microsoft.com/office/drawing/2014/main" id="{B67216CA-9A26-BBE7-68A3-9237D22CDFC8}"/>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676127296"/>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F4BC-D1E9-40F0-A26B-9EA9B6B69755}"/>
              </a:ext>
            </a:extLst>
          </p:cNvPr>
          <p:cNvSpPr>
            <a:spLocks noGrp="1"/>
          </p:cNvSpPr>
          <p:nvPr>
            <p:ph type="title"/>
          </p:nvPr>
        </p:nvSpPr>
        <p:spPr>
          <a:xfrm>
            <a:off x="420624" y="1081941"/>
            <a:ext cx="10515600" cy="2852737"/>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F7974A6-FAB9-47DA-8F1A-701DFC8DF327}"/>
              </a:ext>
            </a:extLst>
          </p:cNvPr>
          <p:cNvSpPr>
            <a:spLocks noGrp="1"/>
          </p:cNvSpPr>
          <p:nvPr>
            <p:ph type="body" idx="1"/>
          </p:nvPr>
        </p:nvSpPr>
        <p:spPr>
          <a:xfrm>
            <a:off x="420624" y="3961666"/>
            <a:ext cx="10515600" cy="1500187"/>
          </a:xfrm>
        </p:spPr>
        <p:txBody>
          <a:bodyPr>
            <a:normAutofit/>
          </a:bodyPr>
          <a:lstStyle>
            <a:lvl1pPr marL="0" indent="0">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 name="Date Placeholder 9">
            <a:extLst>
              <a:ext uri="{FF2B5EF4-FFF2-40B4-BE49-F238E27FC236}">
                <a16:creationId xmlns:a16="http://schemas.microsoft.com/office/drawing/2014/main" id="{6B034DD9-4A61-318F-88CF-79721B55AC5B}"/>
              </a:ext>
            </a:extLst>
          </p:cNvPr>
          <p:cNvSpPr>
            <a:spLocks noGrp="1"/>
          </p:cNvSpPr>
          <p:nvPr>
            <p:ph type="dt" sz="half" idx="10"/>
          </p:nvPr>
        </p:nvSpPr>
        <p:spPr/>
        <p:txBody>
          <a:bodyPr/>
          <a:lstStyle/>
          <a:p>
            <a:r>
              <a:rPr lang="en-US"/>
              <a:t>20XX</a:t>
            </a:r>
            <a:endParaRPr lang="en-US" dirty="0"/>
          </a:p>
        </p:txBody>
      </p:sp>
      <p:sp>
        <p:nvSpPr>
          <p:cNvPr id="11" name="Footer Placeholder 10">
            <a:extLst>
              <a:ext uri="{FF2B5EF4-FFF2-40B4-BE49-F238E27FC236}">
                <a16:creationId xmlns:a16="http://schemas.microsoft.com/office/drawing/2014/main" id="{D496DA99-E916-9F7C-9E88-AA06046AE94C}"/>
              </a:ext>
            </a:extLst>
          </p:cNvPr>
          <p:cNvSpPr>
            <a:spLocks noGrp="1"/>
          </p:cNvSpPr>
          <p:nvPr>
            <p:ph type="ftr" sz="quarter" idx="11"/>
          </p:nvPr>
        </p:nvSpPr>
        <p:spPr/>
        <p:txBody>
          <a:bodyPr/>
          <a:lstStyle/>
          <a:p>
            <a:r>
              <a:rPr lang="en-US"/>
              <a:t>Sample Footer Text</a:t>
            </a:r>
            <a:endParaRPr lang="en-US" dirty="0"/>
          </a:p>
        </p:txBody>
      </p:sp>
      <p:sp>
        <p:nvSpPr>
          <p:cNvPr id="12" name="Slide Number Placeholder 11">
            <a:extLst>
              <a:ext uri="{FF2B5EF4-FFF2-40B4-BE49-F238E27FC236}">
                <a16:creationId xmlns:a16="http://schemas.microsoft.com/office/drawing/2014/main" id="{21CC86B5-B6B3-4633-0D90-AACB44D0D409}"/>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8492490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78F7F10-35F6-E392-D41B-3CD300D5CCF8}"/>
              </a:ext>
            </a:extLst>
          </p:cNvPr>
          <p:cNvSpPr/>
          <p:nvPr/>
        </p:nvSpPr>
        <p:spPr>
          <a:xfrm>
            <a:off x="0" y="685800"/>
            <a:ext cx="11494008"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264F76-994F-4AB5-B17B-46C0C2FA5AE5}"/>
              </a:ext>
            </a:extLst>
          </p:cNvPr>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5A69B3B-A540-4556-98C8-1F49704A794E}"/>
              </a:ext>
            </a:extLst>
          </p:cNvPr>
          <p:cNvSpPr>
            <a:spLocks noGrp="1"/>
          </p:cNvSpPr>
          <p:nvPr>
            <p:ph sz="half" idx="1"/>
          </p:nvPr>
        </p:nvSpPr>
        <p:spPr>
          <a:xfrm>
            <a:off x="420624" y="1825625"/>
            <a:ext cx="5181600" cy="4206382"/>
          </a:xfrm>
        </p:spPr>
        <p:txBody>
          <a:bodyPr vert="horz" lIns="91440" tIns="45720" rIns="91440" bIns="45720"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lvl="0">
              <a:buChar char="¬"/>
            </a:pPr>
            <a:r>
              <a:rPr lang="en-US"/>
              <a:t>Click to edit Master text styles</a:t>
            </a:r>
          </a:p>
          <a:p>
            <a:pPr lvl="1">
              <a:buChar char="¬"/>
            </a:pPr>
            <a:r>
              <a:rPr lang="en-US"/>
              <a:t>Second level</a:t>
            </a:r>
          </a:p>
          <a:p>
            <a:pPr lvl="2">
              <a:buChar char="¬"/>
            </a:pPr>
            <a:r>
              <a:rPr lang="en-US"/>
              <a:t>Third level</a:t>
            </a:r>
          </a:p>
          <a:p>
            <a:pPr lvl="3">
              <a:buChar char="¬"/>
            </a:pPr>
            <a:r>
              <a:rPr lang="en-US"/>
              <a:t>Fourth level</a:t>
            </a:r>
          </a:p>
          <a:p>
            <a:pPr lvl="4">
              <a:buChar char="¬"/>
            </a:pPr>
            <a:r>
              <a:rPr lang="en-US"/>
              <a:t>Fifth level</a:t>
            </a:r>
            <a:endParaRPr lang="en-US" dirty="0"/>
          </a:p>
        </p:txBody>
      </p:sp>
      <p:sp>
        <p:nvSpPr>
          <p:cNvPr id="4" name="Content Placeholder 3">
            <a:extLst>
              <a:ext uri="{FF2B5EF4-FFF2-40B4-BE49-F238E27FC236}">
                <a16:creationId xmlns:a16="http://schemas.microsoft.com/office/drawing/2014/main" id="{DEC72438-7C63-48F2-9D6F-2461BFD6D5E5}"/>
              </a:ext>
            </a:extLst>
          </p:cNvPr>
          <p:cNvSpPr>
            <a:spLocks noGrp="1"/>
          </p:cNvSpPr>
          <p:nvPr>
            <p:ph sz="half" idx="2"/>
          </p:nvPr>
        </p:nvSpPr>
        <p:spPr>
          <a:xfrm>
            <a:off x="5756178" y="1825625"/>
            <a:ext cx="5180046" cy="4206382"/>
          </a:xfrm>
        </p:spPr>
        <p:txBody>
          <a:bodyPr/>
          <a:lstStyle>
            <a:lvl1pPr marL="228600" indent="-228600">
              <a:buFont typeface="Wingdings 2" panose="05020102010507070707" pitchFamily="18" charset="2"/>
              <a:buChar char="¬"/>
              <a:defRPr/>
            </a:lvl1pPr>
            <a:lvl2pPr marL="685800" indent="-228600">
              <a:buFont typeface="Wingdings 2" panose="05020102010507070707" pitchFamily="18" charset="2"/>
              <a:buChar char="¬"/>
              <a:defRPr/>
            </a:lvl2pPr>
            <a:lvl3pPr marL="1143000" indent="-228600">
              <a:buFont typeface="Wingdings 2" panose="05020102010507070707" pitchFamily="18" charset="2"/>
              <a:buChar char="¬"/>
              <a:defRPr/>
            </a:lvl3pPr>
            <a:lvl4pPr marL="1600200" indent="-228600">
              <a:buFont typeface="Wingdings 2" panose="05020102010507070707" pitchFamily="18" charset="2"/>
              <a:buChar char="¬"/>
              <a:defRPr/>
            </a:lvl4pPr>
            <a:lvl5pPr marL="2057400" indent="-228600">
              <a:buFont typeface="Wingdings 2" panose="05020102010507070707" pitchFamily="18"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Date Placeholder 14">
            <a:extLst>
              <a:ext uri="{FF2B5EF4-FFF2-40B4-BE49-F238E27FC236}">
                <a16:creationId xmlns:a16="http://schemas.microsoft.com/office/drawing/2014/main" id="{35274CEC-210E-BC97-9B79-A7D801E4B5F6}"/>
              </a:ext>
            </a:extLst>
          </p:cNvPr>
          <p:cNvSpPr>
            <a:spLocks noGrp="1"/>
          </p:cNvSpPr>
          <p:nvPr>
            <p:ph type="dt" sz="half" idx="10"/>
          </p:nvPr>
        </p:nvSpPr>
        <p:spPr/>
        <p:txBody>
          <a:bodyPr/>
          <a:lstStyle/>
          <a:p>
            <a:r>
              <a:rPr lang="en-US"/>
              <a:t>20XX</a:t>
            </a:r>
            <a:endParaRPr lang="en-US" dirty="0"/>
          </a:p>
        </p:txBody>
      </p:sp>
      <p:sp>
        <p:nvSpPr>
          <p:cNvPr id="16" name="Footer Placeholder 15">
            <a:extLst>
              <a:ext uri="{FF2B5EF4-FFF2-40B4-BE49-F238E27FC236}">
                <a16:creationId xmlns:a16="http://schemas.microsoft.com/office/drawing/2014/main" id="{486B3D53-F805-C08E-2359-498218FC6898}"/>
              </a:ext>
            </a:extLst>
          </p:cNvPr>
          <p:cNvSpPr>
            <a:spLocks noGrp="1"/>
          </p:cNvSpPr>
          <p:nvPr>
            <p:ph type="ftr" sz="quarter" idx="11"/>
          </p:nvPr>
        </p:nvSpPr>
        <p:spPr/>
        <p:txBody>
          <a:bodyPr/>
          <a:lstStyle/>
          <a:p>
            <a:r>
              <a:rPr lang="en-US"/>
              <a:t>Sample Footer Text</a:t>
            </a:r>
            <a:endParaRPr lang="en-US" dirty="0"/>
          </a:p>
        </p:txBody>
      </p:sp>
      <p:sp>
        <p:nvSpPr>
          <p:cNvPr id="17" name="Slide Number Placeholder 16">
            <a:extLst>
              <a:ext uri="{FF2B5EF4-FFF2-40B4-BE49-F238E27FC236}">
                <a16:creationId xmlns:a16="http://schemas.microsoft.com/office/drawing/2014/main" id="{61C4695B-D7BD-45F7-EB23-6FDAF2410BB2}"/>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12561204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A1F52B7-5271-53AA-8260-0CF50FF8DA3C}"/>
              </a:ext>
            </a:extLst>
          </p:cNvPr>
          <p:cNvSpPr/>
          <p:nvPr/>
        </p:nvSpPr>
        <p:spPr>
          <a:xfrm>
            <a:off x="0" y="685800"/>
            <a:ext cx="11494008"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2178" y="365125"/>
            <a:ext cx="10515600" cy="1325563"/>
          </a:xfrm>
        </p:spPr>
        <p:txBody>
          <a:bodyPr>
            <a:normAutofit/>
          </a:bodyPr>
          <a:lstStyle>
            <a:lvl1pPr>
              <a:defRPr sz="5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2178" y="1681163"/>
            <a:ext cx="515778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2178" y="2505075"/>
            <a:ext cx="5157787"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5754590" y="1681163"/>
            <a:ext cx="5183188"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5754590" y="2505075"/>
            <a:ext cx="5183188"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7198C3F1-4E77-7888-CDB8-CF9406E4A2E0}"/>
              </a:ext>
            </a:extLst>
          </p:cNvPr>
          <p:cNvSpPr>
            <a:spLocks noGrp="1"/>
          </p:cNvSpPr>
          <p:nvPr>
            <p:ph type="dt" sz="half" idx="10"/>
          </p:nvPr>
        </p:nvSpPr>
        <p:spPr/>
        <p:txBody>
          <a:bodyPr/>
          <a:lstStyle/>
          <a:p>
            <a:r>
              <a:rPr lang="en-US"/>
              <a:t>20XX</a:t>
            </a:r>
            <a:endParaRPr lang="en-US" dirty="0"/>
          </a:p>
        </p:txBody>
      </p:sp>
      <p:sp>
        <p:nvSpPr>
          <p:cNvPr id="11" name="Footer Placeholder 10">
            <a:extLst>
              <a:ext uri="{FF2B5EF4-FFF2-40B4-BE49-F238E27FC236}">
                <a16:creationId xmlns:a16="http://schemas.microsoft.com/office/drawing/2014/main" id="{493561D3-90F6-AD82-BCFE-90F9427D867B}"/>
              </a:ext>
            </a:extLst>
          </p:cNvPr>
          <p:cNvSpPr>
            <a:spLocks noGrp="1"/>
          </p:cNvSpPr>
          <p:nvPr>
            <p:ph type="ftr" sz="quarter" idx="11"/>
          </p:nvPr>
        </p:nvSpPr>
        <p:spPr/>
        <p:txBody>
          <a:bodyPr/>
          <a:lstStyle/>
          <a:p>
            <a:r>
              <a:rPr lang="en-US"/>
              <a:t>Sample Footer Text</a:t>
            </a:r>
            <a:endParaRPr lang="en-US" dirty="0"/>
          </a:p>
        </p:txBody>
      </p:sp>
      <p:sp>
        <p:nvSpPr>
          <p:cNvPr id="12" name="Slide Number Placeholder 11">
            <a:extLst>
              <a:ext uri="{FF2B5EF4-FFF2-40B4-BE49-F238E27FC236}">
                <a16:creationId xmlns:a16="http://schemas.microsoft.com/office/drawing/2014/main" id="{932F9B33-3FA7-526F-7B45-342EB64A1CDB}"/>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419146545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F235-FBFF-453E-B90A-5758ED47C7B0}"/>
              </a:ext>
            </a:extLst>
          </p:cNvPr>
          <p:cNvSpPr>
            <a:spLocks noGrp="1"/>
          </p:cNvSpPr>
          <p:nvPr>
            <p:ph type="title"/>
          </p:nvPr>
        </p:nvSpPr>
        <p:spPr>
          <a:xfrm>
            <a:off x="420624" y="938306"/>
            <a:ext cx="10515600" cy="1325563"/>
          </a:xfrm>
        </p:spPr>
        <p:txBody>
          <a:bodyPr>
            <a:normAutofit/>
          </a:bodyPr>
          <a:lstStyle>
            <a:lvl1pPr>
              <a:defRPr sz="5200"/>
            </a:lvl1pPr>
          </a:lstStyle>
          <a:p>
            <a:r>
              <a:rPr lang="en-US"/>
              <a:t>Click to edit Master title style</a:t>
            </a:r>
            <a:endParaRPr lang="en-US" dirty="0"/>
          </a:p>
        </p:txBody>
      </p:sp>
      <p:sp>
        <p:nvSpPr>
          <p:cNvPr id="8" name="Date Placeholder 7">
            <a:extLst>
              <a:ext uri="{FF2B5EF4-FFF2-40B4-BE49-F238E27FC236}">
                <a16:creationId xmlns:a16="http://schemas.microsoft.com/office/drawing/2014/main" id="{A9328E63-E075-39E2-BAA7-30CCAE2E779E}"/>
              </a:ext>
            </a:extLst>
          </p:cNvPr>
          <p:cNvSpPr>
            <a:spLocks noGrp="1"/>
          </p:cNvSpPr>
          <p:nvPr>
            <p:ph type="dt" sz="half" idx="10"/>
          </p:nvPr>
        </p:nvSpPr>
        <p:spPr/>
        <p:txBody>
          <a:bodyPr/>
          <a:lstStyle/>
          <a:p>
            <a:r>
              <a:rPr lang="en-US"/>
              <a:t>20XX</a:t>
            </a:r>
            <a:endParaRPr lang="en-US" dirty="0"/>
          </a:p>
        </p:txBody>
      </p:sp>
      <p:sp>
        <p:nvSpPr>
          <p:cNvPr id="9" name="Footer Placeholder 8">
            <a:extLst>
              <a:ext uri="{FF2B5EF4-FFF2-40B4-BE49-F238E27FC236}">
                <a16:creationId xmlns:a16="http://schemas.microsoft.com/office/drawing/2014/main" id="{2A5894A5-0E01-F43E-C68A-2EFAB2EB89D8}"/>
              </a:ext>
            </a:extLst>
          </p:cNvPr>
          <p:cNvSpPr>
            <a:spLocks noGrp="1"/>
          </p:cNvSpPr>
          <p:nvPr>
            <p:ph type="ftr" sz="quarter" idx="11"/>
          </p:nvPr>
        </p:nvSpPr>
        <p:spPr/>
        <p:txBody>
          <a:bodyPr/>
          <a:lstStyle/>
          <a:p>
            <a:r>
              <a:rPr lang="en-US"/>
              <a:t>Sample Footer Text</a:t>
            </a:r>
            <a:endParaRPr lang="en-US" dirty="0"/>
          </a:p>
        </p:txBody>
      </p:sp>
      <p:sp>
        <p:nvSpPr>
          <p:cNvPr id="10" name="Slide Number Placeholder 9">
            <a:extLst>
              <a:ext uri="{FF2B5EF4-FFF2-40B4-BE49-F238E27FC236}">
                <a16:creationId xmlns:a16="http://schemas.microsoft.com/office/drawing/2014/main" id="{7250128C-CE40-2B40-1B89-7E9AAAAC4393}"/>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437502770"/>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E281B99-C6A0-F92A-BDD3-BB362196501C}"/>
              </a:ext>
            </a:extLst>
          </p:cNvPr>
          <p:cNvSpPr/>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Rectangle 2">
            <a:extLst>
              <a:ext uri="{FF2B5EF4-FFF2-40B4-BE49-F238E27FC236}">
                <a16:creationId xmlns:a16="http://schemas.microsoft.com/office/drawing/2014/main" id="{3EB8367C-67E1-A50A-1584-F859A6FED9C9}"/>
              </a:ext>
            </a:extLst>
          </p:cNvPr>
          <p:cNvSpPr/>
          <p:nvPr/>
        </p:nvSpPr>
        <p:spPr>
          <a:xfrm>
            <a:off x="0" y="0"/>
            <a:ext cx="12188952" cy="6858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Date Placeholder 4">
            <a:extLst>
              <a:ext uri="{FF2B5EF4-FFF2-40B4-BE49-F238E27FC236}">
                <a16:creationId xmlns:a16="http://schemas.microsoft.com/office/drawing/2014/main" id="{2ABB8861-51D7-741E-6B2C-25412D40E5BD}"/>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63D69A2F-0657-B33B-8334-C458A9538368}"/>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BEB4FC84-48ED-0480-2497-FCD84C1276C6}"/>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012314726"/>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12261-8522-4437-B612-7C7100D18896}"/>
              </a:ext>
            </a:extLst>
          </p:cNvPr>
          <p:cNvSpPr>
            <a:spLocks noGrp="1"/>
          </p:cNvSpPr>
          <p:nvPr>
            <p:ph type="title"/>
          </p:nvPr>
        </p:nvSpPr>
        <p:spPr>
          <a:xfrm>
            <a:off x="420624" y="457200"/>
            <a:ext cx="10512425" cy="1600200"/>
          </a:xfrm>
        </p:spPr>
        <p:txBody>
          <a:bodyPr anchor="b">
            <a:normAutofit/>
          </a:bodyPr>
          <a:lstStyle>
            <a:lvl1pPr>
              <a:defRPr sz="5200">
                <a:latin typeface="Dante (Headings)2"/>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1BAA0AF-3F50-42BD-84B4-E70C3D004FB2}"/>
              </a:ext>
            </a:extLst>
          </p:cNvPr>
          <p:cNvSpPr>
            <a:spLocks noGrp="1"/>
          </p:cNvSpPr>
          <p:nvPr>
            <p:ph idx="1"/>
          </p:nvPr>
        </p:nvSpPr>
        <p:spPr>
          <a:xfrm>
            <a:off x="4782830" y="2199340"/>
            <a:ext cx="6172200" cy="366171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99C702B-2C4D-4590-8BEE-31940145C77A}"/>
              </a:ext>
            </a:extLst>
          </p:cNvPr>
          <p:cNvSpPr>
            <a:spLocks noGrp="1"/>
          </p:cNvSpPr>
          <p:nvPr>
            <p:ph type="body" sz="half" idx="2"/>
          </p:nvPr>
        </p:nvSpPr>
        <p:spPr>
          <a:xfrm>
            <a:off x="420624" y="2199340"/>
            <a:ext cx="3932237"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23F37370-7C05-0AAE-A0C3-9EE620A84EBB}"/>
              </a:ext>
            </a:extLst>
          </p:cNvPr>
          <p:cNvSpPr>
            <a:spLocks noGrp="1"/>
          </p:cNvSpPr>
          <p:nvPr>
            <p:ph type="dt" sz="half" idx="10"/>
          </p:nvPr>
        </p:nvSpPr>
        <p:spPr/>
        <p:txBody>
          <a:bodyPr/>
          <a:lstStyle/>
          <a:p>
            <a:r>
              <a:rPr lang="en-US"/>
              <a:t>20XX</a:t>
            </a:r>
            <a:endParaRPr lang="en-US" dirty="0"/>
          </a:p>
        </p:txBody>
      </p:sp>
      <p:sp>
        <p:nvSpPr>
          <p:cNvPr id="9" name="Footer Placeholder 8">
            <a:extLst>
              <a:ext uri="{FF2B5EF4-FFF2-40B4-BE49-F238E27FC236}">
                <a16:creationId xmlns:a16="http://schemas.microsoft.com/office/drawing/2014/main" id="{0900B8E3-39E6-A88A-BBFB-717596EB347E}"/>
              </a:ext>
            </a:extLst>
          </p:cNvPr>
          <p:cNvSpPr>
            <a:spLocks noGrp="1"/>
          </p:cNvSpPr>
          <p:nvPr>
            <p:ph type="ftr" sz="quarter" idx="11"/>
          </p:nvPr>
        </p:nvSpPr>
        <p:spPr/>
        <p:txBody>
          <a:bodyPr/>
          <a:lstStyle/>
          <a:p>
            <a:r>
              <a:rPr lang="en-US"/>
              <a:t>Sample Footer Text</a:t>
            </a:r>
            <a:endParaRPr lang="en-US" dirty="0"/>
          </a:p>
        </p:txBody>
      </p:sp>
      <p:sp>
        <p:nvSpPr>
          <p:cNvPr id="10" name="Slide Number Placeholder 9">
            <a:extLst>
              <a:ext uri="{FF2B5EF4-FFF2-40B4-BE49-F238E27FC236}">
                <a16:creationId xmlns:a16="http://schemas.microsoft.com/office/drawing/2014/main" id="{348E340D-1840-D987-3EEA-963BDDE31400}"/>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481050185"/>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334B-3019-4CA1-B658-779001922412}"/>
              </a:ext>
            </a:extLst>
          </p:cNvPr>
          <p:cNvSpPr>
            <a:spLocks noGrp="1"/>
          </p:cNvSpPr>
          <p:nvPr>
            <p:ph type="title"/>
          </p:nvPr>
        </p:nvSpPr>
        <p:spPr>
          <a:xfrm>
            <a:off x="420624" y="457200"/>
            <a:ext cx="3932237" cy="1600200"/>
          </a:xfrm>
        </p:spPr>
        <p:txBody>
          <a:bodyPr anchor="b">
            <a:norm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AFD3CC12-FD6B-41A3-BF67-D600CC4383A3}"/>
              </a:ext>
            </a:extLst>
          </p:cNvPr>
          <p:cNvSpPr>
            <a:spLocks noGrp="1"/>
          </p:cNvSpPr>
          <p:nvPr>
            <p:ph type="pic" idx="1"/>
          </p:nvPr>
        </p:nvSpPr>
        <p:spPr>
          <a:xfrm>
            <a:off x="4781276" y="987425"/>
            <a:ext cx="6172200" cy="4873625"/>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DDB2BD5-DC18-460B-BFCC-5B2447D2B094}"/>
              </a:ext>
            </a:extLst>
          </p:cNvPr>
          <p:cNvSpPr>
            <a:spLocks noGrp="1"/>
          </p:cNvSpPr>
          <p:nvPr>
            <p:ph type="body" sz="half" idx="2"/>
          </p:nvPr>
        </p:nvSpPr>
        <p:spPr>
          <a:xfrm>
            <a:off x="420624" y="2199340"/>
            <a:ext cx="3932237"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0F28E44-58BB-553B-BBD0-F292C66CCA94}"/>
              </a:ext>
            </a:extLst>
          </p:cNvPr>
          <p:cNvSpPr>
            <a:spLocks noGrp="1"/>
          </p:cNvSpPr>
          <p:nvPr>
            <p:ph type="dt" sz="half" idx="10"/>
          </p:nvPr>
        </p:nvSpPr>
        <p:spPr/>
        <p:txBody>
          <a:bodyPr/>
          <a:lstStyle/>
          <a:p>
            <a:r>
              <a:rPr lang="en-US"/>
              <a:t>20XX</a:t>
            </a:r>
            <a:endParaRPr lang="en-US" dirty="0"/>
          </a:p>
        </p:txBody>
      </p:sp>
      <p:sp>
        <p:nvSpPr>
          <p:cNvPr id="10" name="Footer Placeholder 9">
            <a:extLst>
              <a:ext uri="{FF2B5EF4-FFF2-40B4-BE49-F238E27FC236}">
                <a16:creationId xmlns:a16="http://schemas.microsoft.com/office/drawing/2014/main" id="{8F22D156-E5FE-F118-0553-B401F19652DE}"/>
              </a:ext>
            </a:extLst>
          </p:cNvPr>
          <p:cNvSpPr>
            <a:spLocks noGrp="1"/>
          </p:cNvSpPr>
          <p:nvPr>
            <p:ph type="ftr" sz="quarter" idx="11"/>
          </p:nvPr>
        </p:nvSpPr>
        <p:spPr/>
        <p:txBody>
          <a:bodyPr/>
          <a:lstStyle/>
          <a:p>
            <a:r>
              <a:rPr lang="en-US"/>
              <a:t>Sample Footer Text</a:t>
            </a:r>
            <a:endParaRPr lang="en-US" dirty="0"/>
          </a:p>
        </p:txBody>
      </p:sp>
      <p:sp>
        <p:nvSpPr>
          <p:cNvPr id="11" name="Slide Number Placeholder 10">
            <a:extLst>
              <a:ext uri="{FF2B5EF4-FFF2-40B4-BE49-F238E27FC236}">
                <a16:creationId xmlns:a16="http://schemas.microsoft.com/office/drawing/2014/main" id="{88AEE0A6-6120-9BA2-5751-E0E2D8CF0F58}"/>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346399150"/>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4B53B4F-080C-8523-03AD-871CC3B8D168}"/>
              </a:ext>
            </a:extLst>
          </p:cNvPr>
          <p:cNvSpPr/>
          <p:nvPr/>
        </p:nvSpPr>
        <p:spPr>
          <a:xfrm>
            <a:off x="1524" y="0"/>
            <a:ext cx="12188952" cy="6858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D53B790B-70BD-FD52-2540-F1DA4882170E}"/>
              </a:ext>
            </a:extLst>
          </p:cNvPr>
          <p:cNvSpPr/>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descr="Tag=AccentColor&#10;Flavor=Light&#10;Target=Line">
            <a:extLst>
              <a:ext uri="{FF2B5EF4-FFF2-40B4-BE49-F238E27FC236}">
                <a16:creationId xmlns:a16="http://schemas.microsoft.com/office/drawing/2014/main" id="{7D4FC5F0-CBD6-AEEB-4902-28D624068890}"/>
              </a:ext>
            </a:extLst>
          </p:cNvPr>
          <p:cNvCxnSpPr>
            <a:cxnSpLocks/>
          </p:cNvCxnSpPr>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descr="Tag=AccentColor&#10;Flavor=Light&#10;Target=Line">
            <a:extLst>
              <a:ext uri="{FF2B5EF4-FFF2-40B4-BE49-F238E27FC236}">
                <a16:creationId xmlns:a16="http://schemas.microsoft.com/office/drawing/2014/main" id="{FA9EB4DB-DDA5-1A45-7D87-B2BF67D2D1C3}"/>
              </a:ext>
            </a:extLst>
          </p:cNvPr>
          <p:cNvCxnSpPr>
            <a:cxnSpLocks/>
          </p:cNvCxnSpPr>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92AF870-601F-4570-A8A9-1003F8939C55}"/>
              </a:ext>
            </a:extLst>
          </p:cNvPr>
          <p:cNvSpPr>
            <a:spLocks noGrp="1"/>
          </p:cNvSpPr>
          <p:nvPr>
            <p:ph type="title"/>
          </p:nvPr>
        </p:nvSpPr>
        <p:spPr>
          <a:xfrm>
            <a:off x="420624"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BCCCECD-B6E7-4C40-8A84-65FD5A3F0AE2}"/>
              </a:ext>
            </a:extLst>
          </p:cNvPr>
          <p:cNvSpPr>
            <a:spLocks noGrp="1"/>
          </p:cNvSpPr>
          <p:nvPr>
            <p:ph type="body" idx="1"/>
          </p:nvPr>
        </p:nvSpPr>
        <p:spPr>
          <a:xfrm>
            <a:off x="420624"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43EFA4D-0E39-4E26-B43C-5D1084B3BAE2}"/>
              </a:ext>
            </a:extLst>
          </p:cNvPr>
          <p:cNvSpPr>
            <a:spLocks noGrp="1"/>
          </p:cNvSpPr>
          <p:nvPr>
            <p:ph type="dt" sz="half" idx="2"/>
          </p:nvPr>
        </p:nvSpPr>
        <p:spPr>
          <a:xfrm>
            <a:off x="420624" y="6217920"/>
            <a:ext cx="2743200" cy="640080"/>
          </a:xfrm>
          <a:prstGeom prst="rect">
            <a:avLst/>
          </a:prstGeom>
        </p:spPr>
        <p:txBody>
          <a:bodyPr vert="horz" lIns="91440" tIns="45720" rIns="91440" bIns="45720" rtlCol="0" anchor="ctr"/>
          <a:lstStyle>
            <a:lvl1pPr algn="l">
              <a:defRPr sz="1200">
                <a:solidFill>
                  <a:schemeClr val="tx2"/>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AE8851EA-2F2C-4012-8B96-51179BDD11B7}"/>
              </a:ext>
            </a:extLst>
          </p:cNvPr>
          <p:cNvSpPr>
            <a:spLocks noGrp="1"/>
          </p:cNvSpPr>
          <p:nvPr>
            <p:ph type="ftr" sz="quarter" idx="3"/>
          </p:nvPr>
        </p:nvSpPr>
        <p:spPr>
          <a:xfrm>
            <a:off x="3767328" y="6217920"/>
            <a:ext cx="7196328" cy="640080"/>
          </a:xfrm>
          <a:prstGeom prst="rect">
            <a:avLst/>
          </a:prstGeom>
        </p:spPr>
        <p:txBody>
          <a:bodyPr vert="horz" lIns="91440" tIns="45720" rIns="91440" bIns="45720" rtlCol="0" anchor="ctr"/>
          <a:lstStyle>
            <a:lvl1pPr algn="r">
              <a:defRPr sz="1200">
                <a:solidFill>
                  <a:schemeClr val="tx2"/>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17BB8ACB-7A60-4D76-A149-0C57A30E0161}"/>
              </a:ext>
            </a:extLst>
          </p:cNvPr>
          <p:cNvSpPr>
            <a:spLocks noGrp="1"/>
          </p:cNvSpPr>
          <p:nvPr>
            <p:ph type="sldNum" sz="quarter" idx="4"/>
          </p:nvPr>
        </p:nvSpPr>
        <p:spPr>
          <a:xfrm>
            <a:off x="11503152" y="-18288"/>
            <a:ext cx="685800" cy="685800"/>
          </a:xfrm>
          <a:prstGeom prst="rect">
            <a:avLst/>
          </a:prstGeom>
        </p:spPr>
        <p:txBody>
          <a:bodyPr vert="horz" lIns="91440" tIns="45720" rIns="91440" bIns="45720" rtlCol="0" anchor="ctr"/>
          <a:lstStyle>
            <a:lvl1pPr algn="ctr">
              <a:defRPr sz="1200">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646289393"/>
      </p:ext>
    </p:extLst>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 id="2147483895" r:id="rId12"/>
    <p:sldLayoutId id="2147483896" r:id="rId13"/>
    <p:sldLayoutId id="2147483897" r:id="rId14"/>
    <p:sldLayoutId id="2147483898" r:id="rId15"/>
    <p:sldLayoutId id="2147483899" r:id="rId16"/>
    <p:sldLayoutId id="2147483900" r:id="rId17"/>
    <p:sldLayoutId id="2147483901" r:id="rId18"/>
    <p:sldLayoutId id="2147483907" r:id="rId19"/>
  </p:sldLayoutIdLst>
  <p:hf hdr="0" ftr="0" dt="0"/>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2"/>
        </a:buClr>
        <a:buFont typeface="Wingdings 2" panose="05020102010507070707" pitchFamily="18" charset="2"/>
        <a:buChar char=""/>
        <a:defRPr sz="22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2"/>
        </a:buClr>
        <a:buFont typeface="Wingdings 2" panose="05020102010507070707" pitchFamily="18" charset="2"/>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02107B0-826E-4E2E-390A-A0CBF1F860F6}"/>
              </a:ext>
            </a:extLst>
          </p:cNvPr>
          <p:cNvSpPr>
            <a:spLocks noGrp="1"/>
          </p:cNvSpPr>
          <p:nvPr>
            <p:ph type="title"/>
          </p:nvPr>
        </p:nvSpPr>
        <p:spPr/>
        <p:txBody>
          <a:bodyPr/>
          <a:lstStyle/>
          <a:p>
            <a:r>
              <a:rPr lang="en-US" dirty="0"/>
              <a:t>NREGA </a:t>
            </a:r>
            <a:r>
              <a:rPr lang="en-IN" dirty="0"/>
              <a:t>ANALYSIS WITH POWER BI</a:t>
            </a:r>
            <a:endParaRPr lang="en-US" dirty="0"/>
          </a:p>
        </p:txBody>
      </p:sp>
      <p:sp>
        <p:nvSpPr>
          <p:cNvPr id="2" name="TextBox 1">
            <a:extLst>
              <a:ext uri="{FF2B5EF4-FFF2-40B4-BE49-F238E27FC236}">
                <a16:creationId xmlns:a16="http://schemas.microsoft.com/office/drawing/2014/main" id="{7B3F6CE3-A589-8954-56DA-7F656D907F05}"/>
              </a:ext>
            </a:extLst>
          </p:cNvPr>
          <p:cNvSpPr txBox="1"/>
          <p:nvPr/>
        </p:nvSpPr>
        <p:spPr>
          <a:xfrm>
            <a:off x="9694606" y="5476568"/>
            <a:ext cx="2103767" cy="369332"/>
          </a:xfrm>
          <a:prstGeom prst="rect">
            <a:avLst/>
          </a:prstGeom>
          <a:noFill/>
        </p:spPr>
        <p:txBody>
          <a:bodyPr wrap="square" rtlCol="0">
            <a:spAutoFit/>
          </a:bodyPr>
          <a:lstStyle/>
          <a:p>
            <a:r>
              <a:rPr lang="en-IN" dirty="0"/>
              <a:t>ADITI BANDE</a:t>
            </a:r>
          </a:p>
        </p:txBody>
      </p:sp>
    </p:spTree>
    <p:extLst>
      <p:ext uri="{BB962C8B-B14F-4D97-AF65-F5344CB8AC3E}">
        <p14:creationId xmlns:p14="http://schemas.microsoft.com/office/powerpoint/2010/main" val="3885810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689D8-CDAC-4215-96CD-8548432CE4D6}"/>
              </a:ext>
            </a:extLst>
          </p:cNvPr>
          <p:cNvSpPr>
            <a:spLocks noGrp="1"/>
          </p:cNvSpPr>
          <p:nvPr>
            <p:ph type="title"/>
          </p:nvPr>
        </p:nvSpPr>
        <p:spPr/>
        <p:txBody>
          <a:bodyPr/>
          <a:lstStyle/>
          <a:p>
            <a:r>
              <a:rPr lang="en-IN" dirty="0"/>
              <a:t>Overview </a:t>
            </a:r>
            <a:endParaRPr lang="en-US" dirty="0"/>
          </a:p>
        </p:txBody>
      </p:sp>
      <p:sp>
        <p:nvSpPr>
          <p:cNvPr id="3" name="Content Placeholder 2">
            <a:extLst>
              <a:ext uri="{FF2B5EF4-FFF2-40B4-BE49-F238E27FC236}">
                <a16:creationId xmlns:a16="http://schemas.microsoft.com/office/drawing/2014/main" id="{3110502F-36D4-4E60-B6E9-08628B2C5D5E}"/>
              </a:ext>
            </a:extLst>
          </p:cNvPr>
          <p:cNvSpPr>
            <a:spLocks noGrp="1"/>
          </p:cNvSpPr>
          <p:nvPr>
            <p:ph idx="1"/>
          </p:nvPr>
        </p:nvSpPr>
        <p:spPr/>
        <p:txBody>
          <a:bodyPr/>
          <a:lstStyle/>
          <a:p>
            <a:r>
              <a:rPr lang="en-US" dirty="0"/>
              <a:t>Introduction</a:t>
            </a:r>
          </a:p>
          <a:p>
            <a:r>
              <a:rPr lang="en-US" dirty="0"/>
              <a:t>Data Set</a:t>
            </a:r>
          </a:p>
          <a:p>
            <a:r>
              <a:rPr lang="en-IN" dirty="0"/>
              <a:t>Visualization </a:t>
            </a:r>
            <a:endParaRPr lang="en-US" dirty="0"/>
          </a:p>
        </p:txBody>
      </p:sp>
      <p:sp>
        <p:nvSpPr>
          <p:cNvPr id="39" name="Slide Number Placeholder 38">
            <a:extLst>
              <a:ext uri="{FF2B5EF4-FFF2-40B4-BE49-F238E27FC236}">
                <a16:creationId xmlns:a16="http://schemas.microsoft.com/office/drawing/2014/main" id="{86A23B90-D6E2-D980-7780-B6FC54FD8DE3}"/>
              </a:ext>
            </a:extLst>
          </p:cNvPr>
          <p:cNvSpPr>
            <a:spLocks noGrp="1"/>
          </p:cNvSpPr>
          <p:nvPr>
            <p:ph type="sldNum" sz="quarter" idx="4"/>
          </p:nvPr>
        </p:nvSpPr>
        <p:spPr/>
        <p:txBody>
          <a:bodyPr/>
          <a:lstStyle/>
          <a:p>
            <a:fld id="{3A4F6043-7A67-491B-98BC-F933DED7226D}" type="slidenum">
              <a:rPr lang="en-US" smtClean="0"/>
              <a:pPr/>
              <a:t>2</a:t>
            </a:fld>
            <a:endParaRPr lang="en-US" dirty="0"/>
          </a:p>
        </p:txBody>
      </p:sp>
      <p:sp>
        <p:nvSpPr>
          <p:cNvPr id="4" name="Slide Number Placeholder 5">
            <a:extLst>
              <a:ext uri="{FF2B5EF4-FFF2-40B4-BE49-F238E27FC236}">
                <a16:creationId xmlns:a16="http://schemas.microsoft.com/office/drawing/2014/main" id="{6E0FD4B5-4088-0CC7-E6CC-DEA779045EB0}"/>
              </a:ext>
            </a:extLst>
          </p:cNvPr>
          <p:cNvSpPr txBox="1">
            <a:spLocks/>
          </p:cNvSpPr>
          <p:nvPr/>
        </p:nvSpPr>
        <p:spPr>
          <a:xfrm>
            <a:off x="11503152" y="0"/>
            <a:ext cx="685800" cy="6858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4F6043-7A67-491B-98BC-F933DED7226D}" type="slidenum">
              <a:rPr lang="en-US" smtClean="0"/>
              <a:pPr/>
              <a:t>2</a:t>
            </a:fld>
            <a:endParaRPr lang="en-US" dirty="0"/>
          </a:p>
        </p:txBody>
      </p:sp>
    </p:spTree>
    <p:extLst>
      <p:ext uri="{BB962C8B-B14F-4D97-AF65-F5344CB8AC3E}">
        <p14:creationId xmlns:p14="http://schemas.microsoft.com/office/powerpoint/2010/main" val="1476309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BAD7B4-5997-4A95-A2A9-773DF1F4CE53}"/>
              </a:ext>
            </a:extLst>
          </p:cNvPr>
          <p:cNvSpPr>
            <a:spLocks noGrp="1"/>
          </p:cNvSpPr>
          <p:nvPr>
            <p:ph type="ctrTitle"/>
          </p:nvPr>
        </p:nvSpPr>
        <p:spPr>
          <a:xfrm>
            <a:off x="422897" y="576262"/>
            <a:ext cx="11072417" cy="1611767"/>
          </a:xfrm>
        </p:spPr>
        <p:txBody>
          <a:bodyPr/>
          <a:lstStyle/>
          <a:p>
            <a:r>
              <a:rPr lang="en-IN" dirty="0"/>
              <a:t>Introduction to Power BI</a:t>
            </a:r>
            <a:endParaRPr lang="en-US" dirty="0"/>
          </a:p>
        </p:txBody>
      </p:sp>
      <p:sp>
        <p:nvSpPr>
          <p:cNvPr id="12" name="TextBox 11">
            <a:extLst>
              <a:ext uri="{FF2B5EF4-FFF2-40B4-BE49-F238E27FC236}">
                <a16:creationId xmlns:a16="http://schemas.microsoft.com/office/drawing/2014/main" id="{E5E47F94-CE78-98D1-DD3A-93A2244EB8AE}"/>
              </a:ext>
            </a:extLst>
          </p:cNvPr>
          <p:cNvSpPr txBox="1"/>
          <p:nvPr/>
        </p:nvSpPr>
        <p:spPr>
          <a:xfrm>
            <a:off x="696686" y="2188029"/>
            <a:ext cx="6096000" cy="1477328"/>
          </a:xfrm>
          <a:prstGeom prst="rect">
            <a:avLst/>
          </a:prstGeom>
          <a:noFill/>
        </p:spPr>
        <p:txBody>
          <a:bodyPr wrap="square">
            <a:spAutoFit/>
          </a:bodyPr>
          <a:lstStyle/>
          <a:p>
            <a:pPr marL="285750" indent="-285750">
              <a:buFont typeface="Arial" panose="020B0604020202020204" pitchFamily="34" charset="0"/>
              <a:buChar char="•"/>
            </a:pPr>
            <a:r>
              <a:rPr lang="en-US" dirty="0"/>
              <a:t>Power BI is a business analytics tool by Microsoft that allows users to visualize and share insights from their data through interactive reports and dashboards.</a:t>
            </a:r>
          </a:p>
          <a:p>
            <a:pPr marL="285750" indent="-285750">
              <a:buFont typeface="Arial" panose="020B0604020202020204" pitchFamily="34" charset="0"/>
              <a:buChar char="•"/>
            </a:pPr>
            <a:r>
              <a:rPr lang="en-US" dirty="0"/>
              <a:t> It enables data integration, modeling, and analysis across a variety of sources to support informed decision-making.</a:t>
            </a:r>
            <a:endParaRPr lang="en-IN" dirty="0"/>
          </a:p>
        </p:txBody>
      </p:sp>
      <p:graphicFrame>
        <p:nvGraphicFramePr>
          <p:cNvPr id="15" name="Chart 14">
            <a:extLst>
              <a:ext uri="{FF2B5EF4-FFF2-40B4-BE49-F238E27FC236}">
                <a16:creationId xmlns:a16="http://schemas.microsoft.com/office/drawing/2014/main" id="{6F4A7354-A939-383B-BF61-2E6287293014}"/>
              </a:ext>
            </a:extLst>
          </p:cNvPr>
          <p:cNvGraphicFramePr/>
          <p:nvPr>
            <p:extLst>
              <p:ext uri="{D42A27DB-BD31-4B8C-83A1-F6EECF244321}">
                <p14:modId xmlns:p14="http://schemas.microsoft.com/office/powerpoint/2010/main" val="417045744"/>
              </p:ext>
            </p:extLst>
          </p:nvPr>
        </p:nvGraphicFramePr>
        <p:xfrm>
          <a:off x="6939642" y="719666"/>
          <a:ext cx="4441371" cy="541866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36898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BAD7B4-5997-4A95-A2A9-773DF1F4CE53}"/>
              </a:ext>
            </a:extLst>
          </p:cNvPr>
          <p:cNvSpPr>
            <a:spLocks noGrp="1"/>
          </p:cNvSpPr>
          <p:nvPr>
            <p:ph type="ctrTitle"/>
          </p:nvPr>
        </p:nvSpPr>
        <p:spPr>
          <a:xfrm>
            <a:off x="422897" y="576263"/>
            <a:ext cx="5646541" cy="1040266"/>
          </a:xfrm>
        </p:spPr>
        <p:txBody>
          <a:bodyPr/>
          <a:lstStyle/>
          <a:p>
            <a:r>
              <a:rPr lang="en-US" dirty="0"/>
              <a:t>Data load</a:t>
            </a:r>
          </a:p>
        </p:txBody>
      </p:sp>
      <p:sp>
        <p:nvSpPr>
          <p:cNvPr id="6" name="Subtitle 5">
            <a:extLst>
              <a:ext uri="{FF2B5EF4-FFF2-40B4-BE49-F238E27FC236}">
                <a16:creationId xmlns:a16="http://schemas.microsoft.com/office/drawing/2014/main" id="{4552F1CF-68AA-447B-B5B0-C65BB72A5D6D}"/>
              </a:ext>
            </a:extLst>
          </p:cNvPr>
          <p:cNvSpPr>
            <a:spLocks noGrp="1"/>
          </p:cNvSpPr>
          <p:nvPr>
            <p:ph type="body" sz="quarter" idx="10"/>
          </p:nvPr>
        </p:nvSpPr>
        <p:spPr>
          <a:xfrm>
            <a:off x="395712" y="1616529"/>
            <a:ext cx="5673726" cy="4408714"/>
          </a:xfrm>
        </p:spPr>
        <p:txBody>
          <a:bodyPr vert="horz" lIns="91440" tIns="45720" rIns="91440" bIns="45720" rtlCol="0" anchor="t">
            <a:normAutofit/>
          </a:bodyPr>
          <a:lstStyle/>
          <a:p>
            <a:r>
              <a:rPr lang="en-US" dirty="0"/>
              <a:t>There is simple interface for loading the data set of any type</a:t>
            </a:r>
          </a:p>
          <a:p>
            <a:pPr marL="342900" indent="-342900">
              <a:buFont typeface="Arial" panose="020B0604020202020204" pitchFamily="34" charset="0"/>
              <a:buChar char="•"/>
            </a:pPr>
            <a:r>
              <a:rPr lang="en-US" dirty="0"/>
              <a:t>CSV</a:t>
            </a:r>
          </a:p>
          <a:p>
            <a:pPr marL="342900" indent="-342900">
              <a:buFont typeface="Arial" panose="020B0604020202020204" pitchFamily="34" charset="0"/>
              <a:buChar char="•"/>
            </a:pPr>
            <a:r>
              <a:rPr lang="en-US" dirty="0"/>
              <a:t>EXCEL</a:t>
            </a:r>
          </a:p>
          <a:p>
            <a:pPr marL="342900" indent="-342900">
              <a:buFont typeface="Arial" panose="020B0604020202020204" pitchFamily="34" charset="0"/>
              <a:buChar char="•"/>
            </a:pPr>
            <a:r>
              <a:rPr lang="en-US" dirty="0"/>
              <a:t>JSON</a:t>
            </a:r>
          </a:p>
          <a:p>
            <a:endParaRPr lang="en-US" dirty="0"/>
          </a:p>
        </p:txBody>
      </p:sp>
    </p:spTree>
    <p:extLst>
      <p:ext uri="{BB962C8B-B14F-4D97-AF65-F5344CB8AC3E}">
        <p14:creationId xmlns:p14="http://schemas.microsoft.com/office/powerpoint/2010/main" val="4045600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D22CE-8E04-4440-D439-9F26CE1494EF}"/>
              </a:ext>
            </a:extLst>
          </p:cNvPr>
          <p:cNvSpPr>
            <a:spLocks noGrp="1"/>
          </p:cNvSpPr>
          <p:nvPr>
            <p:ph type="ctrTitle"/>
          </p:nvPr>
        </p:nvSpPr>
        <p:spPr>
          <a:xfrm>
            <a:off x="422897" y="576263"/>
            <a:ext cx="5646541" cy="893308"/>
          </a:xfrm>
        </p:spPr>
        <p:txBody>
          <a:bodyPr/>
          <a:lstStyle/>
          <a:p>
            <a:r>
              <a:rPr lang="en-IN" dirty="0"/>
              <a:t>About dataset</a:t>
            </a:r>
          </a:p>
        </p:txBody>
      </p:sp>
      <p:sp>
        <p:nvSpPr>
          <p:cNvPr id="3" name="Text Placeholder 2">
            <a:extLst>
              <a:ext uri="{FF2B5EF4-FFF2-40B4-BE49-F238E27FC236}">
                <a16:creationId xmlns:a16="http://schemas.microsoft.com/office/drawing/2014/main" id="{A1C93450-7F9D-45BD-8385-1670C8DC046C}"/>
              </a:ext>
            </a:extLst>
          </p:cNvPr>
          <p:cNvSpPr>
            <a:spLocks noGrp="1"/>
          </p:cNvSpPr>
          <p:nvPr>
            <p:ph type="body" sz="quarter" idx="10"/>
          </p:nvPr>
        </p:nvSpPr>
        <p:spPr>
          <a:xfrm>
            <a:off x="422275" y="1469571"/>
            <a:ext cx="5673726" cy="4207329"/>
          </a:xfrm>
        </p:spPr>
        <p:txBody>
          <a:bodyPr/>
          <a:lstStyle/>
          <a:p>
            <a:r>
              <a:rPr lang="en-US" dirty="0"/>
              <a:t>NREGA data sets provide information on households registered, work demanded and allocated, employment provided, assets created, payments made to workers, and social audits conducted under the National Rural Employment Guarantee Act in India. They help monitor scheme effectiveness, rural employment impact, and ensure transparency in implementation.</a:t>
            </a:r>
            <a:endParaRPr lang="en-IN" dirty="0"/>
          </a:p>
        </p:txBody>
      </p:sp>
    </p:spTree>
    <p:extLst>
      <p:ext uri="{BB962C8B-B14F-4D97-AF65-F5344CB8AC3E}">
        <p14:creationId xmlns:p14="http://schemas.microsoft.com/office/powerpoint/2010/main" val="2771299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91794-986C-4679-93EA-5F3C3EE6C82F}"/>
              </a:ext>
            </a:extLst>
          </p:cNvPr>
          <p:cNvSpPr>
            <a:spLocks noGrp="1"/>
          </p:cNvSpPr>
          <p:nvPr>
            <p:ph type="title"/>
          </p:nvPr>
        </p:nvSpPr>
        <p:spPr>
          <a:xfrm>
            <a:off x="422178" y="365125"/>
            <a:ext cx="9733538" cy="685801"/>
          </a:xfrm>
        </p:spPr>
        <p:txBody>
          <a:bodyPr>
            <a:normAutofit fontScale="90000"/>
          </a:bodyPr>
          <a:lstStyle/>
          <a:p>
            <a:r>
              <a:rPr lang="en-US" dirty="0"/>
              <a:t>Interface</a:t>
            </a:r>
          </a:p>
        </p:txBody>
      </p:sp>
      <p:sp>
        <p:nvSpPr>
          <p:cNvPr id="35" name="Slide Number Placeholder 34">
            <a:extLst>
              <a:ext uri="{FF2B5EF4-FFF2-40B4-BE49-F238E27FC236}">
                <a16:creationId xmlns:a16="http://schemas.microsoft.com/office/drawing/2014/main" id="{253F77DE-9A00-003D-3E35-AA011DA6A27F}"/>
              </a:ext>
            </a:extLst>
          </p:cNvPr>
          <p:cNvSpPr>
            <a:spLocks noGrp="1"/>
          </p:cNvSpPr>
          <p:nvPr>
            <p:ph type="sldNum" sz="quarter" idx="4"/>
          </p:nvPr>
        </p:nvSpPr>
        <p:spPr/>
        <p:txBody>
          <a:bodyPr/>
          <a:lstStyle/>
          <a:p>
            <a:fld id="{3A4F6043-7A67-491B-98BC-F933DED7226D}" type="slidenum">
              <a:rPr lang="en-US" smtClean="0"/>
              <a:pPr/>
              <a:t>6</a:t>
            </a:fld>
            <a:endParaRPr lang="en-US" dirty="0"/>
          </a:p>
        </p:txBody>
      </p:sp>
      <p:sp>
        <p:nvSpPr>
          <p:cNvPr id="4" name="Slide Number Placeholder 5">
            <a:extLst>
              <a:ext uri="{FF2B5EF4-FFF2-40B4-BE49-F238E27FC236}">
                <a16:creationId xmlns:a16="http://schemas.microsoft.com/office/drawing/2014/main" id="{2AD73156-2390-BB42-48B5-818ECA165475}"/>
              </a:ext>
            </a:extLst>
          </p:cNvPr>
          <p:cNvSpPr txBox="1">
            <a:spLocks/>
          </p:cNvSpPr>
          <p:nvPr/>
        </p:nvSpPr>
        <p:spPr>
          <a:xfrm>
            <a:off x="11503152" y="0"/>
            <a:ext cx="685800" cy="6858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4F6043-7A67-491B-98BC-F933DED7226D}" type="slidenum">
              <a:rPr lang="en-US" smtClean="0"/>
              <a:pPr/>
              <a:t>6</a:t>
            </a:fld>
            <a:endParaRPr lang="en-US" dirty="0"/>
          </a:p>
        </p:txBody>
      </p:sp>
      <p:pic>
        <p:nvPicPr>
          <p:cNvPr id="8" name="Picture 7">
            <a:extLst>
              <a:ext uri="{FF2B5EF4-FFF2-40B4-BE49-F238E27FC236}">
                <a16:creationId xmlns:a16="http://schemas.microsoft.com/office/drawing/2014/main" id="{1F076A29-996E-AE22-1E77-31A5869C5B57}"/>
              </a:ext>
            </a:extLst>
          </p:cNvPr>
          <p:cNvPicPr>
            <a:picLocks noChangeAspect="1"/>
          </p:cNvPicPr>
          <p:nvPr/>
        </p:nvPicPr>
        <p:blipFill>
          <a:blip r:embed="rId3"/>
          <a:stretch>
            <a:fillRect/>
          </a:stretch>
        </p:blipFill>
        <p:spPr>
          <a:xfrm>
            <a:off x="422178" y="1289957"/>
            <a:ext cx="10958836" cy="4602073"/>
          </a:xfrm>
          <a:prstGeom prst="rect">
            <a:avLst/>
          </a:prstGeom>
        </p:spPr>
      </p:pic>
    </p:spTree>
    <p:extLst>
      <p:ext uri="{BB962C8B-B14F-4D97-AF65-F5344CB8AC3E}">
        <p14:creationId xmlns:p14="http://schemas.microsoft.com/office/powerpoint/2010/main" val="1195628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E7DBE733-A3EF-598A-450C-DCF428B41D4F}"/>
              </a:ext>
            </a:extLst>
          </p:cNvPr>
          <p:cNvPicPr>
            <a:picLocks noChangeAspect="1"/>
          </p:cNvPicPr>
          <p:nvPr/>
        </p:nvPicPr>
        <p:blipFill>
          <a:blip r:embed="rId3"/>
          <a:stretch>
            <a:fillRect/>
          </a:stretch>
        </p:blipFill>
        <p:spPr>
          <a:xfrm>
            <a:off x="789214" y="546841"/>
            <a:ext cx="10613572" cy="5764317"/>
          </a:xfrm>
          <a:prstGeom prst="rect">
            <a:avLst/>
          </a:prstGeom>
        </p:spPr>
      </p:pic>
    </p:spTree>
    <p:extLst>
      <p:ext uri="{BB962C8B-B14F-4D97-AF65-F5344CB8AC3E}">
        <p14:creationId xmlns:p14="http://schemas.microsoft.com/office/powerpoint/2010/main" val="3874960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15832-3B88-48CF-8043-95E6A4907870}"/>
              </a:ext>
            </a:extLst>
          </p:cNvPr>
          <p:cNvSpPr>
            <a:spLocks noGrp="1"/>
          </p:cNvSpPr>
          <p:nvPr>
            <p:ph type="title"/>
          </p:nvPr>
        </p:nvSpPr>
        <p:spPr/>
        <p:txBody>
          <a:bodyPr>
            <a:normAutofit/>
          </a:bodyPr>
          <a:lstStyle/>
          <a:p>
            <a:r>
              <a:rPr lang="en-IN" dirty="0"/>
              <a:t>Visualization</a:t>
            </a:r>
            <a:endParaRPr lang="en-US" dirty="0"/>
          </a:p>
        </p:txBody>
      </p:sp>
      <p:sp>
        <p:nvSpPr>
          <p:cNvPr id="4" name="Content Placeholder 3">
            <a:extLst>
              <a:ext uri="{FF2B5EF4-FFF2-40B4-BE49-F238E27FC236}">
                <a16:creationId xmlns:a16="http://schemas.microsoft.com/office/drawing/2014/main" id="{BB6FF9F1-02F2-4FD4-A3BF-42428815EF2E}"/>
              </a:ext>
            </a:extLst>
          </p:cNvPr>
          <p:cNvSpPr>
            <a:spLocks noGrp="1"/>
          </p:cNvSpPr>
          <p:nvPr>
            <p:ph sz="half" idx="2"/>
          </p:nvPr>
        </p:nvSpPr>
        <p:spPr>
          <a:xfrm>
            <a:off x="422178" y="2198914"/>
            <a:ext cx="10660350" cy="3455925"/>
          </a:xfrm>
        </p:spPr>
        <p:txBody>
          <a:bodyPr vert="horz" lIns="91440" tIns="45720" rIns="91440" bIns="45720" rtlCol="0" anchor="t">
            <a:normAutofit/>
          </a:bodyPr>
          <a:lstStyle/>
          <a:p>
            <a:r>
              <a:rPr lang="en-US" dirty="0"/>
              <a:t>Within Power BI, visualization refers to the creation and display of data-driven charts, graphs, maps, and other graphical elements that help users understand trends, patterns, and insights from their data. These visualizations are highly customizable and interactive, allowing users to explore data from different perspectives and uncover actionable insights efficiently.</a:t>
            </a:r>
          </a:p>
          <a:p>
            <a:endParaRPr lang="en-US" dirty="0"/>
          </a:p>
          <a:p>
            <a:pPr marL="285750" indent="-285750">
              <a:buFont typeface="Arial" panose="020B0604020202020204" pitchFamily="34" charset="0"/>
              <a:buChar char="•"/>
            </a:pPr>
            <a:r>
              <a:rPr lang="en-US" dirty="0"/>
              <a:t>The other implementation is Provided in the Power BI file </a:t>
            </a:r>
          </a:p>
          <a:p>
            <a:pPr marL="285750" indent="-285750">
              <a:buFont typeface="Arial" panose="020B0604020202020204" pitchFamily="34" charset="0"/>
              <a:buChar char="•"/>
            </a:pPr>
            <a:r>
              <a:rPr lang="en-US" dirty="0"/>
              <a:t>Also the video is attached for the </a:t>
            </a:r>
            <a:r>
              <a:rPr lang="en-IN" dirty="0"/>
              <a:t>tutorial and the implementation of analysis on the NREGE data set</a:t>
            </a:r>
          </a:p>
          <a:p>
            <a:pPr marL="285750" indent="-285750">
              <a:buFont typeface="Arial" panose="020B0604020202020204" pitchFamily="34" charset="0"/>
              <a:buChar char="•"/>
            </a:pPr>
            <a:endParaRPr lang="en-US" dirty="0"/>
          </a:p>
          <a:p>
            <a:endParaRPr lang="en-US" dirty="0"/>
          </a:p>
        </p:txBody>
      </p:sp>
      <p:sp>
        <p:nvSpPr>
          <p:cNvPr id="33" name="Slide Number Placeholder 32">
            <a:extLst>
              <a:ext uri="{FF2B5EF4-FFF2-40B4-BE49-F238E27FC236}">
                <a16:creationId xmlns:a16="http://schemas.microsoft.com/office/drawing/2014/main" id="{EC64CEEC-83BF-60C7-B00E-F2DE1BC02BC2}"/>
              </a:ext>
            </a:extLst>
          </p:cNvPr>
          <p:cNvSpPr>
            <a:spLocks noGrp="1"/>
          </p:cNvSpPr>
          <p:nvPr>
            <p:ph type="sldNum" sz="quarter" idx="12"/>
          </p:nvPr>
        </p:nvSpPr>
        <p:spPr/>
        <p:txBody>
          <a:bodyPr/>
          <a:lstStyle/>
          <a:p>
            <a:fld id="{3A4F6043-7A67-491B-98BC-F933DED7226D}" type="slidenum">
              <a:rPr lang="en-US" smtClean="0"/>
              <a:pPr/>
              <a:t>8</a:t>
            </a:fld>
            <a:endParaRPr lang="en-US" dirty="0"/>
          </a:p>
        </p:txBody>
      </p:sp>
    </p:spTree>
    <p:extLst>
      <p:ext uri="{BB962C8B-B14F-4D97-AF65-F5344CB8AC3E}">
        <p14:creationId xmlns:p14="http://schemas.microsoft.com/office/powerpoint/2010/main" val="2897687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F1F15-46F5-4A2B-AF38-34F3B8027144}"/>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315345950"/>
      </p:ext>
    </p:extLst>
  </p:cSld>
  <p:clrMapOvr>
    <a:masterClrMapping/>
  </p:clrMapOvr>
</p:sld>
</file>

<file path=ppt/theme/theme1.xml><?xml version="1.0" encoding="utf-8"?>
<a:theme xmlns:a="http://schemas.openxmlformats.org/drawingml/2006/main" name="OffsetVTI">
  <a:themeElements>
    <a:clrScheme name="Custom 20">
      <a:dk1>
        <a:srgbClr val="000000"/>
      </a:dk1>
      <a:lt1>
        <a:sysClr val="window" lastClr="FFFFFF"/>
      </a:lt1>
      <a:dk2>
        <a:srgbClr val="2C3948"/>
      </a:dk2>
      <a:lt2>
        <a:srgbClr val="F4F4F4"/>
      </a:lt2>
      <a:accent1>
        <a:srgbClr val="F49D90"/>
      </a:accent1>
      <a:accent2>
        <a:srgbClr val="D6947C"/>
      </a:accent2>
      <a:accent3>
        <a:srgbClr val="BF8484"/>
      </a:accent3>
      <a:accent4>
        <a:srgbClr val="96A9AA"/>
      </a:accent4>
      <a:accent5>
        <a:srgbClr val="DD796C"/>
      </a:accent5>
      <a:accent6>
        <a:srgbClr val="D09145"/>
      </a:accent6>
      <a:hlink>
        <a:srgbClr val="DF686A"/>
      </a:hlink>
      <a:folHlink>
        <a:srgbClr val="F93F1C"/>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setVTI" id="{17A3166B-76FF-4669-8F6D-D4251AE158D8}" vid="{4532814A-B5F8-4CFD-BC69-A007D492DA4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B665E41-66EB-401D-940D-8E7024721BE5}">
  <ds:schemaRefs>
    <ds:schemaRef ds:uri="http://schemas.microsoft.com/sharepoint/v3/contenttype/forms"/>
  </ds:schemaRefs>
</ds:datastoreItem>
</file>

<file path=customXml/itemProps2.xml><?xml version="1.0" encoding="utf-8"?>
<ds:datastoreItem xmlns:ds="http://schemas.openxmlformats.org/officeDocument/2006/customXml" ds:itemID="{E3B37DAF-AFAF-4561-A80B-C76198EBD319}">
  <ds:schemaRefs>
    <ds:schemaRef ds:uri="http://purl.org/dc/elements/1.1/"/>
    <ds:schemaRef ds:uri="http://purl.org/dc/terms/"/>
    <ds:schemaRef ds:uri="http://www.w3.org/XML/1998/namespace"/>
    <ds:schemaRef ds:uri="http://schemas.microsoft.com/office/infopath/2007/PartnerControls"/>
    <ds:schemaRef ds:uri="http://schemas.microsoft.com/office/2006/metadata/properties"/>
    <ds:schemaRef ds:uri="http://schemas.microsoft.com/office/2006/documentManagement/types"/>
    <ds:schemaRef ds:uri="http://schemas.openxmlformats.org/package/2006/metadata/core-properties"/>
    <ds:schemaRef ds:uri="230e9df3-be65-4c73-a93b-d1236ebd677e"/>
    <ds:schemaRef ds:uri="16c05727-aa75-4e4a-9b5f-8a80a1165891"/>
    <ds:schemaRef ds:uri="71af3243-3dd4-4a8d-8c0d-dd76da1f02a5"/>
    <ds:schemaRef ds:uri="http://schemas.microsoft.com/sharepoint/v3"/>
    <ds:schemaRef ds:uri="http://purl.org/dc/dcmitype/"/>
  </ds:schemaRefs>
</ds:datastoreItem>
</file>

<file path=customXml/itemProps3.xml><?xml version="1.0" encoding="utf-8"?>
<ds:datastoreItem xmlns:ds="http://schemas.openxmlformats.org/officeDocument/2006/customXml" ds:itemID="{A29436BC-77AE-4AEE-A282-4E162A1CAA7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Offset design</Template>
  <TotalTime>17</TotalTime>
  <Words>242</Words>
  <Application>Microsoft Office PowerPoint</Application>
  <PresentationFormat>Widescreen</PresentationFormat>
  <Paragraphs>37</Paragraphs>
  <Slides>9</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Dante</vt:lpstr>
      <vt:lpstr>Dante (Headings)2</vt:lpstr>
      <vt:lpstr>Helvetica Neue Medium</vt:lpstr>
      <vt:lpstr>Wingdings 2</vt:lpstr>
      <vt:lpstr>OffsetVTI</vt:lpstr>
      <vt:lpstr>NREGA ANALYSIS WITH POWER BI</vt:lpstr>
      <vt:lpstr>Overview </vt:lpstr>
      <vt:lpstr>Introduction to Power BI</vt:lpstr>
      <vt:lpstr>Data load</vt:lpstr>
      <vt:lpstr>About dataset</vt:lpstr>
      <vt:lpstr>Interface</vt:lpstr>
      <vt:lpstr>PowerPoint Presentation</vt:lpstr>
      <vt:lpstr>Visualization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Aditi Bande</dc:creator>
  <cp:lastModifiedBy>Aditi Bande</cp:lastModifiedBy>
  <cp:revision>2</cp:revision>
  <dcterms:created xsi:type="dcterms:W3CDTF">2024-06-19T18:14:49Z</dcterms:created>
  <dcterms:modified xsi:type="dcterms:W3CDTF">2024-06-19T18:33:36Z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