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6858000" cy="9144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3174" y="-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A75EA-AD22-4894-833A-92668E2E98F5}" type="datetimeFigureOut">
              <a:rPr lang="en-US" smtClean="0"/>
              <a:t>8/25/2010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51E3A-7761-4D96-8A0E-AB2901406B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A75EA-AD22-4894-833A-92668E2E98F5}" type="datetimeFigureOut">
              <a:rPr lang="en-US" smtClean="0"/>
              <a:t>8/25/2010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51E3A-7761-4D96-8A0E-AB2901406B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A75EA-AD22-4894-833A-92668E2E98F5}" type="datetimeFigureOut">
              <a:rPr lang="en-US" smtClean="0"/>
              <a:t>8/25/2010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51E3A-7761-4D96-8A0E-AB2901406B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A75EA-AD22-4894-833A-92668E2E98F5}" type="datetimeFigureOut">
              <a:rPr lang="en-US" smtClean="0"/>
              <a:t>8/25/2010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51E3A-7761-4D96-8A0E-AB2901406B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A75EA-AD22-4894-833A-92668E2E98F5}" type="datetimeFigureOut">
              <a:rPr lang="en-US" smtClean="0"/>
              <a:t>8/25/2010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51E3A-7761-4D96-8A0E-AB2901406B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A75EA-AD22-4894-833A-92668E2E98F5}" type="datetimeFigureOut">
              <a:rPr lang="en-US" smtClean="0"/>
              <a:t>8/25/2010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51E3A-7761-4D96-8A0E-AB2901406B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A75EA-AD22-4894-833A-92668E2E98F5}" type="datetimeFigureOut">
              <a:rPr lang="en-US" smtClean="0"/>
              <a:t>8/25/2010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51E3A-7761-4D96-8A0E-AB2901406B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A75EA-AD22-4894-833A-92668E2E98F5}" type="datetimeFigureOut">
              <a:rPr lang="en-US" smtClean="0"/>
              <a:t>8/25/2010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51E3A-7761-4D96-8A0E-AB2901406B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A75EA-AD22-4894-833A-92668E2E98F5}" type="datetimeFigureOut">
              <a:rPr lang="en-US" smtClean="0"/>
              <a:t>8/25/2010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51E3A-7761-4D96-8A0E-AB2901406B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A75EA-AD22-4894-833A-92668E2E98F5}" type="datetimeFigureOut">
              <a:rPr lang="en-US" smtClean="0"/>
              <a:t>8/25/2010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51E3A-7761-4D96-8A0E-AB2901406B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A75EA-AD22-4894-833A-92668E2E98F5}" type="datetimeFigureOut">
              <a:rPr lang="en-US" smtClean="0"/>
              <a:t>8/25/2010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51E3A-7761-4D96-8A0E-AB2901406B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EA75EA-AD22-4894-833A-92668E2E98F5}" type="datetimeFigureOut">
              <a:rPr lang="en-US" smtClean="0"/>
              <a:t>8/25/2010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B51E3A-7761-4D96-8A0E-AB2901406B5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0" name="Group 1219"/>
          <p:cNvGrpSpPr/>
          <p:nvPr/>
        </p:nvGrpSpPr>
        <p:grpSpPr>
          <a:xfrm>
            <a:off x="1066800" y="6934200"/>
            <a:ext cx="2133600" cy="1676400"/>
            <a:chOff x="1066800" y="6934200"/>
            <a:chExt cx="1140993" cy="914399"/>
          </a:xfrm>
        </p:grpSpPr>
        <p:sp>
          <p:nvSpPr>
            <p:cNvPr id="5" name="Line 415"/>
            <p:cNvSpPr>
              <a:spLocks noChangeShapeType="1"/>
            </p:cNvSpPr>
            <p:nvPr/>
          </p:nvSpPr>
          <p:spPr bwMode="auto">
            <a:xfrm flipV="1">
              <a:off x="1080812" y="77107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Line 416"/>
            <p:cNvSpPr>
              <a:spLocks noChangeShapeType="1"/>
            </p:cNvSpPr>
            <p:nvPr/>
          </p:nvSpPr>
          <p:spPr bwMode="auto">
            <a:xfrm flipV="1">
              <a:off x="1086017" y="77107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Line 417"/>
            <p:cNvSpPr>
              <a:spLocks noChangeShapeType="1"/>
            </p:cNvSpPr>
            <p:nvPr/>
          </p:nvSpPr>
          <p:spPr bwMode="auto">
            <a:xfrm flipV="1">
              <a:off x="1092022" y="77107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Line 418"/>
            <p:cNvSpPr>
              <a:spLocks noChangeShapeType="1"/>
            </p:cNvSpPr>
            <p:nvPr/>
          </p:nvSpPr>
          <p:spPr bwMode="auto">
            <a:xfrm flipV="1">
              <a:off x="1095225" y="77107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Line 419"/>
            <p:cNvSpPr>
              <a:spLocks noChangeShapeType="1"/>
            </p:cNvSpPr>
            <p:nvPr/>
          </p:nvSpPr>
          <p:spPr bwMode="auto">
            <a:xfrm flipV="1">
              <a:off x="1109237" y="77107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Line 420"/>
            <p:cNvSpPr>
              <a:spLocks noChangeShapeType="1"/>
            </p:cNvSpPr>
            <p:nvPr/>
          </p:nvSpPr>
          <p:spPr bwMode="auto">
            <a:xfrm flipV="1">
              <a:off x="1111239" y="77107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Line 421"/>
            <p:cNvSpPr>
              <a:spLocks noChangeShapeType="1"/>
            </p:cNvSpPr>
            <p:nvPr/>
          </p:nvSpPr>
          <p:spPr bwMode="auto">
            <a:xfrm flipV="1">
              <a:off x="1112840" y="77107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Line 422"/>
            <p:cNvSpPr>
              <a:spLocks noChangeShapeType="1"/>
            </p:cNvSpPr>
            <p:nvPr/>
          </p:nvSpPr>
          <p:spPr bwMode="auto">
            <a:xfrm flipV="1">
              <a:off x="1114442" y="77107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Line 423"/>
            <p:cNvSpPr>
              <a:spLocks noChangeShapeType="1"/>
            </p:cNvSpPr>
            <p:nvPr/>
          </p:nvSpPr>
          <p:spPr bwMode="auto">
            <a:xfrm flipV="1">
              <a:off x="1116443" y="77107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Line 424"/>
            <p:cNvSpPr>
              <a:spLocks noChangeShapeType="1"/>
            </p:cNvSpPr>
            <p:nvPr/>
          </p:nvSpPr>
          <p:spPr bwMode="auto">
            <a:xfrm flipV="1">
              <a:off x="1118044" y="77107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Line 425"/>
            <p:cNvSpPr>
              <a:spLocks noChangeShapeType="1"/>
            </p:cNvSpPr>
            <p:nvPr/>
          </p:nvSpPr>
          <p:spPr bwMode="auto">
            <a:xfrm flipV="1">
              <a:off x="1123249" y="77107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Line 426"/>
            <p:cNvSpPr>
              <a:spLocks noChangeShapeType="1"/>
            </p:cNvSpPr>
            <p:nvPr/>
          </p:nvSpPr>
          <p:spPr bwMode="auto">
            <a:xfrm flipV="1">
              <a:off x="1125251" y="77107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Line 427"/>
            <p:cNvSpPr>
              <a:spLocks noChangeShapeType="1"/>
            </p:cNvSpPr>
            <p:nvPr/>
          </p:nvSpPr>
          <p:spPr bwMode="auto">
            <a:xfrm flipV="1">
              <a:off x="1126852" y="77107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Line 428"/>
            <p:cNvSpPr>
              <a:spLocks noChangeShapeType="1"/>
            </p:cNvSpPr>
            <p:nvPr/>
          </p:nvSpPr>
          <p:spPr bwMode="auto">
            <a:xfrm flipV="1">
              <a:off x="1128854" y="77107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Line 429"/>
            <p:cNvSpPr>
              <a:spLocks noChangeShapeType="1"/>
            </p:cNvSpPr>
            <p:nvPr/>
          </p:nvSpPr>
          <p:spPr bwMode="auto">
            <a:xfrm flipV="1">
              <a:off x="1130455" y="77107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430"/>
            <p:cNvSpPr>
              <a:spLocks noChangeShapeType="1"/>
            </p:cNvSpPr>
            <p:nvPr/>
          </p:nvSpPr>
          <p:spPr bwMode="auto">
            <a:xfrm flipV="1">
              <a:off x="1132057" y="77107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Line 431"/>
            <p:cNvSpPr>
              <a:spLocks noChangeShapeType="1"/>
            </p:cNvSpPr>
            <p:nvPr/>
          </p:nvSpPr>
          <p:spPr bwMode="auto">
            <a:xfrm flipV="1">
              <a:off x="1134059" y="7705328"/>
              <a:ext cx="0" cy="753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Line 432"/>
            <p:cNvSpPr>
              <a:spLocks noChangeShapeType="1"/>
            </p:cNvSpPr>
            <p:nvPr/>
          </p:nvSpPr>
          <p:spPr bwMode="auto">
            <a:xfrm flipV="1">
              <a:off x="1135660" y="77107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Line 433"/>
            <p:cNvSpPr>
              <a:spLocks noChangeShapeType="1"/>
            </p:cNvSpPr>
            <p:nvPr/>
          </p:nvSpPr>
          <p:spPr bwMode="auto">
            <a:xfrm flipV="1">
              <a:off x="1137261" y="77107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Line 434"/>
            <p:cNvSpPr>
              <a:spLocks noChangeShapeType="1"/>
            </p:cNvSpPr>
            <p:nvPr/>
          </p:nvSpPr>
          <p:spPr bwMode="auto">
            <a:xfrm flipV="1">
              <a:off x="1139263" y="77107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Line 435"/>
            <p:cNvSpPr>
              <a:spLocks noChangeShapeType="1"/>
            </p:cNvSpPr>
            <p:nvPr/>
          </p:nvSpPr>
          <p:spPr bwMode="auto">
            <a:xfrm flipV="1">
              <a:off x="1141265" y="77107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Line 436"/>
            <p:cNvSpPr>
              <a:spLocks noChangeShapeType="1"/>
            </p:cNvSpPr>
            <p:nvPr/>
          </p:nvSpPr>
          <p:spPr bwMode="auto">
            <a:xfrm flipV="1">
              <a:off x="1144868" y="77107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Line 437"/>
            <p:cNvSpPr>
              <a:spLocks noChangeShapeType="1"/>
            </p:cNvSpPr>
            <p:nvPr/>
          </p:nvSpPr>
          <p:spPr bwMode="auto">
            <a:xfrm flipV="1">
              <a:off x="1148071" y="77107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Line 438"/>
            <p:cNvSpPr>
              <a:spLocks noChangeShapeType="1"/>
            </p:cNvSpPr>
            <p:nvPr/>
          </p:nvSpPr>
          <p:spPr bwMode="auto">
            <a:xfrm flipV="1">
              <a:off x="1150073" y="7697257"/>
              <a:ext cx="0" cy="1560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Line 439"/>
            <p:cNvSpPr>
              <a:spLocks noChangeShapeType="1"/>
            </p:cNvSpPr>
            <p:nvPr/>
          </p:nvSpPr>
          <p:spPr bwMode="auto">
            <a:xfrm flipV="1">
              <a:off x="1152074" y="77107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Line 440"/>
            <p:cNvSpPr>
              <a:spLocks noChangeShapeType="1"/>
            </p:cNvSpPr>
            <p:nvPr/>
          </p:nvSpPr>
          <p:spPr bwMode="auto">
            <a:xfrm flipV="1">
              <a:off x="1155277" y="77107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Line 441"/>
            <p:cNvSpPr>
              <a:spLocks noChangeShapeType="1"/>
            </p:cNvSpPr>
            <p:nvPr/>
          </p:nvSpPr>
          <p:spPr bwMode="auto">
            <a:xfrm flipV="1">
              <a:off x="1157279" y="77107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Line 442"/>
            <p:cNvSpPr>
              <a:spLocks noChangeShapeType="1"/>
            </p:cNvSpPr>
            <p:nvPr/>
          </p:nvSpPr>
          <p:spPr bwMode="auto">
            <a:xfrm flipV="1">
              <a:off x="1158480" y="77107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Line 443"/>
            <p:cNvSpPr>
              <a:spLocks noChangeShapeType="1"/>
            </p:cNvSpPr>
            <p:nvPr/>
          </p:nvSpPr>
          <p:spPr bwMode="auto">
            <a:xfrm flipV="1">
              <a:off x="1160482" y="7708019"/>
              <a:ext cx="0" cy="484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Line 444"/>
            <p:cNvSpPr>
              <a:spLocks noChangeShapeType="1"/>
            </p:cNvSpPr>
            <p:nvPr/>
          </p:nvSpPr>
          <p:spPr bwMode="auto">
            <a:xfrm flipV="1">
              <a:off x="1164485" y="77107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Line 445"/>
            <p:cNvSpPr>
              <a:spLocks noChangeShapeType="1"/>
            </p:cNvSpPr>
            <p:nvPr/>
          </p:nvSpPr>
          <p:spPr bwMode="auto">
            <a:xfrm flipV="1">
              <a:off x="1166086" y="7623534"/>
              <a:ext cx="0" cy="893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Line 446"/>
            <p:cNvSpPr>
              <a:spLocks noChangeShapeType="1"/>
            </p:cNvSpPr>
            <p:nvPr/>
          </p:nvSpPr>
          <p:spPr bwMode="auto">
            <a:xfrm flipV="1">
              <a:off x="1167688" y="7702638"/>
              <a:ext cx="0" cy="102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Line 447"/>
            <p:cNvSpPr>
              <a:spLocks noChangeShapeType="1"/>
            </p:cNvSpPr>
            <p:nvPr/>
          </p:nvSpPr>
          <p:spPr bwMode="auto">
            <a:xfrm flipV="1">
              <a:off x="1171291" y="77107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Line 448"/>
            <p:cNvSpPr>
              <a:spLocks noChangeShapeType="1"/>
            </p:cNvSpPr>
            <p:nvPr/>
          </p:nvSpPr>
          <p:spPr bwMode="auto">
            <a:xfrm flipV="1">
              <a:off x="1172892" y="77107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Line 449"/>
            <p:cNvSpPr>
              <a:spLocks noChangeShapeType="1"/>
            </p:cNvSpPr>
            <p:nvPr/>
          </p:nvSpPr>
          <p:spPr bwMode="auto">
            <a:xfrm flipV="1">
              <a:off x="1176496" y="77107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Line 450"/>
            <p:cNvSpPr>
              <a:spLocks noChangeShapeType="1"/>
            </p:cNvSpPr>
            <p:nvPr/>
          </p:nvSpPr>
          <p:spPr bwMode="auto">
            <a:xfrm flipV="1">
              <a:off x="1178497" y="77107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Line 451"/>
            <p:cNvSpPr>
              <a:spLocks noChangeShapeType="1"/>
            </p:cNvSpPr>
            <p:nvPr/>
          </p:nvSpPr>
          <p:spPr bwMode="auto">
            <a:xfrm flipV="1">
              <a:off x="1180099" y="7690261"/>
              <a:ext cx="0" cy="2260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Line 452"/>
            <p:cNvSpPr>
              <a:spLocks noChangeShapeType="1"/>
            </p:cNvSpPr>
            <p:nvPr/>
          </p:nvSpPr>
          <p:spPr bwMode="auto">
            <a:xfrm flipV="1">
              <a:off x="1181700" y="7687571"/>
              <a:ext cx="0" cy="252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Line 453"/>
            <p:cNvSpPr>
              <a:spLocks noChangeShapeType="1"/>
            </p:cNvSpPr>
            <p:nvPr/>
          </p:nvSpPr>
          <p:spPr bwMode="auto">
            <a:xfrm flipV="1">
              <a:off x="1183702" y="7708019"/>
              <a:ext cx="0" cy="484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Line 454"/>
            <p:cNvSpPr>
              <a:spLocks noChangeShapeType="1"/>
            </p:cNvSpPr>
            <p:nvPr/>
          </p:nvSpPr>
          <p:spPr bwMode="auto">
            <a:xfrm flipV="1">
              <a:off x="1190508" y="77107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Line 455"/>
            <p:cNvSpPr>
              <a:spLocks noChangeShapeType="1"/>
            </p:cNvSpPr>
            <p:nvPr/>
          </p:nvSpPr>
          <p:spPr bwMode="auto">
            <a:xfrm flipV="1">
              <a:off x="1192509" y="77107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Line 456"/>
            <p:cNvSpPr>
              <a:spLocks noChangeShapeType="1"/>
            </p:cNvSpPr>
            <p:nvPr/>
          </p:nvSpPr>
          <p:spPr bwMode="auto">
            <a:xfrm flipV="1">
              <a:off x="1194111" y="77107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Line 457"/>
            <p:cNvSpPr>
              <a:spLocks noChangeShapeType="1"/>
            </p:cNvSpPr>
            <p:nvPr/>
          </p:nvSpPr>
          <p:spPr bwMode="auto">
            <a:xfrm flipV="1">
              <a:off x="1196113" y="7705328"/>
              <a:ext cx="0" cy="753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Line 458"/>
            <p:cNvSpPr>
              <a:spLocks noChangeShapeType="1"/>
            </p:cNvSpPr>
            <p:nvPr/>
          </p:nvSpPr>
          <p:spPr bwMode="auto">
            <a:xfrm flipV="1">
              <a:off x="1197714" y="77107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Line 459"/>
            <p:cNvSpPr>
              <a:spLocks noChangeShapeType="1"/>
            </p:cNvSpPr>
            <p:nvPr/>
          </p:nvSpPr>
          <p:spPr bwMode="auto">
            <a:xfrm flipV="1">
              <a:off x="1199315" y="77107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Line 460"/>
            <p:cNvSpPr>
              <a:spLocks noChangeShapeType="1"/>
            </p:cNvSpPr>
            <p:nvPr/>
          </p:nvSpPr>
          <p:spPr bwMode="auto">
            <a:xfrm flipV="1">
              <a:off x="1201317" y="77107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Line 461"/>
            <p:cNvSpPr>
              <a:spLocks noChangeShapeType="1"/>
            </p:cNvSpPr>
            <p:nvPr/>
          </p:nvSpPr>
          <p:spPr bwMode="auto">
            <a:xfrm flipV="1">
              <a:off x="1206522" y="77107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Line 462"/>
            <p:cNvSpPr>
              <a:spLocks noChangeShapeType="1"/>
            </p:cNvSpPr>
            <p:nvPr/>
          </p:nvSpPr>
          <p:spPr bwMode="auto">
            <a:xfrm flipV="1">
              <a:off x="1214128" y="77107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Line 463"/>
            <p:cNvSpPr>
              <a:spLocks noChangeShapeType="1"/>
            </p:cNvSpPr>
            <p:nvPr/>
          </p:nvSpPr>
          <p:spPr bwMode="auto">
            <a:xfrm flipH="1" flipV="1">
              <a:off x="1215329" y="7196265"/>
              <a:ext cx="0" cy="51659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Line 464"/>
            <p:cNvSpPr>
              <a:spLocks noChangeShapeType="1"/>
            </p:cNvSpPr>
            <p:nvPr/>
          </p:nvSpPr>
          <p:spPr bwMode="auto">
            <a:xfrm flipV="1">
              <a:off x="1217331" y="7687571"/>
              <a:ext cx="0" cy="252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Line 465"/>
            <p:cNvSpPr>
              <a:spLocks noChangeShapeType="1"/>
            </p:cNvSpPr>
            <p:nvPr/>
          </p:nvSpPr>
          <p:spPr bwMode="auto">
            <a:xfrm flipV="1">
              <a:off x="1219333" y="77107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Line 466"/>
            <p:cNvSpPr>
              <a:spLocks noChangeShapeType="1"/>
            </p:cNvSpPr>
            <p:nvPr/>
          </p:nvSpPr>
          <p:spPr bwMode="auto">
            <a:xfrm flipV="1">
              <a:off x="1222536" y="77107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Line 467"/>
            <p:cNvSpPr>
              <a:spLocks noChangeShapeType="1"/>
            </p:cNvSpPr>
            <p:nvPr/>
          </p:nvSpPr>
          <p:spPr bwMode="auto">
            <a:xfrm flipV="1">
              <a:off x="1224537" y="77107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Line 468"/>
            <p:cNvSpPr>
              <a:spLocks noChangeShapeType="1"/>
            </p:cNvSpPr>
            <p:nvPr/>
          </p:nvSpPr>
          <p:spPr bwMode="auto">
            <a:xfrm flipV="1">
              <a:off x="1233345" y="77107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Line 469"/>
            <p:cNvSpPr>
              <a:spLocks noChangeShapeType="1"/>
            </p:cNvSpPr>
            <p:nvPr/>
          </p:nvSpPr>
          <p:spPr bwMode="auto">
            <a:xfrm flipV="1">
              <a:off x="1236548" y="77107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Line 470"/>
            <p:cNvSpPr>
              <a:spLocks noChangeShapeType="1"/>
            </p:cNvSpPr>
            <p:nvPr/>
          </p:nvSpPr>
          <p:spPr bwMode="auto">
            <a:xfrm flipV="1">
              <a:off x="1238550" y="77107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Line 471"/>
            <p:cNvSpPr>
              <a:spLocks noChangeShapeType="1"/>
            </p:cNvSpPr>
            <p:nvPr/>
          </p:nvSpPr>
          <p:spPr bwMode="auto">
            <a:xfrm flipV="1">
              <a:off x="1240151" y="77107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Line 472"/>
            <p:cNvSpPr>
              <a:spLocks noChangeShapeType="1"/>
            </p:cNvSpPr>
            <p:nvPr/>
          </p:nvSpPr>
          <p:spPr bwMode="auto">
            <a:xfrm flipV="1">
              <a:off x="1242153" y="77107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Line 473"/>
            <p:cNvSpPr>
              <a:spLocks noChangeShapeType="1"/>
            </p:cNvSpPr>
            <p:nvPr/>
          </p:nvSpPr>
          <p:spPr bwMode="auto">
            <a:xfrm flipV="1">
              <a:off x="1243754" y="77107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Line 474"/>
            <p:cNvSpPr>
              <a:spLocks noChangeShapeType="1"/>
            </p:cNvSpPr>
            <p:nvPr/>
          </p:nvSpPr>
          <p:spPr bwMode="auto">
            <a:xfrm flipV="1">
              <a:off x="1245355" y="7708019"/>
              <a:ext cx="0" cy="484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Line 475"/>
            <p:cNvSpPr>
              <a:spLocks noChangeShapeType="1"/>
            </p:cNvSpPr>
            <p:nvPr/>
          </p:nvSpPr>
          <p:spPr bwMode="auto">
            <a:xfrm flipV="1">
              <a:off x="1247357" y="77107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Line 476"/>
            <p:cNvSpPr>
              <a:spLocks noChangeShapeType="1"/>
            </p:cNvSpPr>
            <p:nvPr/>
          </p:nvSpPr>
          <p:spPr bwMode="auto">
            <a:xfrm flipV="1">
              <a:off x="1250960" y="77107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" name="Line 477"/>
            <p:cNvSpPr>
              <a:spLocks noChangeShapeType="1"/>
            </p:cNvSpPr>
            <p:nvPr/>
          </p:nvSpPr>
          <p:spPr bwMode="auto">
            <a:xfrm flipV="1">
              <a:off x="1252562" y="77107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" name="Line 478"/>
            <p:cNvSpPr>
              <a:spLocks noChangeShapeType="1"/>
            </p:cNvSpPr>
            <p:nvPr/>
          </p:nvSpPr>
          <p:spPr bwMode="auto">
            <a:xfrm flipV="1">
              <a:off x="1254163" y="77107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" name="Line 479"/>
            <p:cNvSpPr>
              <a:spLocks noChangeShapeType="1"/>
            </p:cNvSpPr>
            <p:nvPr/>
          </p:nvSpPr>
          <p:spPr bwMode="auto">
            <a:xfrm flipV="1">
              <a:off x="1256165" y="7708019"/>
              <a:ext cx="0" cy="484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" name="Line 480"/>
            <p:cNvSpPr>
              <a:spLocks noChangeShapeType="1"/>
            </p:cNvSpPr>
            <p:nvPr/>
          </p:nvSpPr>
          <p:spPr bwMode="auto">
            <a:xfrm flipV="1">
              <a:off x="1259368" y="77107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" name="Line 481"/>
            <p:cNvSpPr>
              <a:spLocks noChangeShapeType="1"/>
            </p:cNvSpPr>
            <p:nvPr/>
          </p:nvSpPr>
          <p:spPr bwMode="auto">
            <a:xfrm flipV="1">
              <a:off x="1262971" y="77107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Line 482"/>
            <p:cNvSpPr>
              <a:spLocks noChangeShapeType="1"/>
            </p:cNvSpPr>
            <p:nvPr/>
          </p:nvSpPr>
          <p:spPr bwMode="auto">
            <a:xfrm flipV="1">
              <a:off x="1264973" y="77107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" name="Line 483"/>
            <p:cNvSpPr>
              <a:spLocks noChangeShapeType="1"/>
            </p:cNvSpPr>
            <p:nvPr/>
          </p:nvSpPr>
          <p:spPr bwMode="auto">
            <a:xfrm flipV="1">
              <a:off x="1266974" y="77107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" name="Line 484"/>
            <p:cNvSpPr>
              <a:spLocks noChangeShapeType="1"/>
            </p:cNvSpPr>
            <p:nvPr/>
          </p:nvSpPr>
          <p:spPr bwMode="auto">
            <a:xfrm flipV="1">
              <a:off x="1268576" y="77107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" name="Line 485"/>
            <p:cNvSpPr>
              <a:spLocks noChangeShapeType="1"/>
            </p:cNvSpPr>
            <p:nvPr/>
          </p:nvSpPr>
          <p:spPr bwMode="auto">
            <a:xfrm flipV="1">
              <a:off x="1271778" y="77107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" name="Line 486"/>
            <p:cNvSpPr>
              <a:spLocks noChangeShapeType="1"/>
            </p:cNvSpPr>
            <p:nvPr/>
          </p:nvSpPr>
          <p:spPr bwMode="auto">
            <a:xfrm flipV="1">
              <a:off x="1273780" y="77107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" name="Line 487"/>
            <p:cNvSpPr>
              <a:spLocks noChangeShapeType="1"/>
            </p:cNvSpPr>
            <p:nvPr/>
          </p:nvSpPr>
          <p:spPr bwMode="auto">
            <a:xfrm flipV="1">
              <a:off x="1275382" y="77107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" name="Line 488"/>
            <p:cNvSpPr>
              <a:spLocks noChangeShapeType="1"/>
            </p:cNvSpPr>
            <p:nvPr/>
          </p:nvSpPr>
          <p:spPr bwMode="auto">
            <a:xfrm flipV="1">
              <a:off x="1276983" y="77107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" name="Line 489"/>
            <p:cNvSpPr>
              <a:spLocks noChangeShapeType="1"/>
            </p:cNvSpPr>
            <p:nvPr/>
          </p:nvSpPr>
          <p:spPr bwMode="auto">
            <a:xfrm flipV="1">
              <a:off x="1278985" y="77107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" name="Line 490"/>
            <p:cNvSpPr>
              <a:spLocks noChangeShapeType="1"/>
            </p:cNvSpPr>
            <p:nvPr/>
          </p:nvSpPr>
          <p:spPr bwMode="auto">
            <a:xfrm flipV="1">
              <a:off x="1280586" y="77107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" name="Line 491"/>
            <p:cNvSpPr>
              <a:spLocks noChangeShapeType="1"/>
            </p:cNvSpPr>
            <p:nvPr/>
          </p:nvSpPr>
          <p:spPr bwMode="auto">
            <a:xfrm flipV="1">
              <a:off x="1282188" y="77107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" name="Line 492"/>
            <p:cNvSpPr>
              <a:spLocks noChangeShapeType="1"/>
            </p:cNvSpPr>
            <p:nvPr/>
          </p:nvSpPr>
          <p:spPr bwMode="auto">
            <a:xfrm flipV="1">
              <a:off x="1284189" y="77107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Line 493"/>
            <p:cNvSpPr>
              <a:spLocks noChangeShapeType="1"/>
            </p:cNvSpPr>
            <p:nvPr/>
          </p:nvSpPr>
          <p:spPr bwMode="auto">
            <a:xfrm flipV="1">
              <a:off x="1286591" y="77107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Line 494"/>
            <p:cNvSpPr>
              <a:spLocks noChangeShapeType="1"/>
            </p:cNvSpPr>
            <p:nvPr/>
          </p:nvSpPr>
          <p:spPr bwMode="auto">
            <a:xfrm flipV="1">
              <a:off x="1287792" y="77107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Line 495"/>
            <p:cNvSpPr>
              <a:spLocks noChangeShapeType="1"/>
            </p:cNvSpPr>
            <p:nvPr/>
          </p:nvSpPr>
          <p:spPr bwMode="auto">
            <a:xfrm flipV="1">
              <a:off x="1289794" y="7708019"/>
              <a:ext cx="0" cy="484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" name="Line 496"/>
            <p:cNvSpPr>
              <a:spLocks noChangeShapeType="1"/>
            </p:cNvSpPr>
            <p:nvPr/>
          </p:nvSpPr>
          <p:spPr bwMode="auto">
            <a:xfrm flipV="1">
              <a:off x="1291796" y="7708019"/>
              <a:ext cx="0" cy="484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" name="Line 497"/>
            <p:cNvSpPr>
              <a:spLocks noChangeShapeType="1"/>
            </p:cNvSpPr>
            <p:nvPr/>
          </p:nvSpPr>
          <p:spPr bwMode="auto">
            <a:xfrm flipV="1">
              <a:off x="1292997" y="7699947"/>
              <a:ext cx="0" cy="1291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" name="Line 498"/>
            <p:cNvSpPr>
              <a:spLocks noChangeShapeType="1"/>
            </p:cNvSpPr>
            <p:nvPr/>
          </p:nvSpPr>
          <p:spPr bwMode="auto">
            <a:xfrm flipV="1">
              <a:off x="1294999" y="77107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Line 499"/>
            <p:cNvSpPr>
              <a:spLocks noChangeShapeType="1"/>
            </p:cNvSpPr>
            <p:nvPr/>
          </p:nvSpPr>
          <p:spPr bwMode="auto">
            <a:xfrm flipV="1">
              <a:off x="1297000" y="77107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" name="Line 500"/>
            <p:cNvSpPr>
              <a:spLocks noChangeShapeType="1"/>
            </p:cNvSpPr>
            <p:nvPr/>
          </p:nvSpPr>
          <p:spPr bwMode="auto">
            <a:xfrm flipV="1">
              <a:off x="1298201" y="77107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" name="Line 501"/>
            <p:cNvSpPr>
              <a:spLocks noChangeShapeType="1"/>
            </p:cNvSpPr>
            <p:nvPr/>
          </p:nvSpPr>
          <p:spPr bwMode="auto">
            <a:xfrm flipV="1">
              <a:off x="1302205" y="77107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" name="Line 502"/>
            <p:cNvSpPr>
              <a:spLocks noChangeShapeType="1"/>
            </p:cNvSpPr>
            <p:nvPr/>
          </p:nvSpPr>
          <p:spPr bwMode="auto">
            <a:xfrm flipV="1">
              <a:off x="1303806" y="77107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" name="Line 503"/>
            <p:cNvSpPr>
              <a:spLocks noChangeShapeType="1"/>
            </p:cNvSpPr>
            <p:nvPr/>
          </p:nvSpPr>
          <p:spPr bwMode="auto">
            <a:xfrm flipV="1">
              <a:off x="1305808" y="7697257"/>
              <a:ext cx="0" cy="1560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" name="Line 504"/>
            <p:cNvSpPr>
              <a:spLocks noChangeShapeType="1"/>
            </p:cNvSpPr>
            <p:nvPr/>
          </p:nvSpPr>
          <p:spPr bwMode="auto">
            <a:xfrm flipV="1">
              <a:off x="1307009" y="77107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Line 505"/>
            <p:cNvSpPr>
              <a:spLocks noChangeShapeType="1"/>
            </p:cNvSpPr>
            <p:nvPr/>
          </p:nvSpPr>
          <p:spPr bwMode="auto">
            <a:xfrm flipV="1">
              <a:off x="1309011" y="7702638"/>
              <a:ext cx="0" cy="102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" name="Line 506"/>
            <p:cNvSpPr>
              <a:spLocks noChangeShapeType="1"/>
            </p:cNvSpPr>
            <p:nvPr/>
          </p:nvSpPr>
          <p:spPr bwMode="auto">
            <a:xfrm flipV="1">
              <a:off x="1311012" y="7631606"/>
              <a:ext cx="0" cy="8125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" name="Line 507"/>
            <p:cNvSpPr>
              <a:spLocks noChangeShapeType="1"/>
            </p:cNvSpPr>
            <p:nvPr/>
          </p:nvSpPr>
          <p:spPr bwMode="auto">
            <a:xfrm flipV="1">
              <a:off x="1312614" y="7692413"/>
              <a:ext cx="0" cy="2044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" name="Line 508"/>
            <p:cNvSpPr>
              <a:spLocks noChangeShapeType="1"/>
            </p:cNvSpPr>
            <p:nvPr/>
          </p:nvSpPr>
          <p:spPr bwMode="auto">
            <a:xfrm flipV="1">
              <a:off x="1314616" y="77107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" name="Line 509"/>
            <p:cNvSpPr>
              <a:spLocks noChangeShapeType="1"/>
            </p:cNvSpPr>
            <p:nvPr/>
          </p:nvSpPr>
          <p:spPr bwMode="auto">
            <a:xfrm flipV="1">
              <a:off x="1316217" y="77107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" name="Line 510"/>
            <p:cNvSpPr>
              <a:spLocks noChangeShapeType="1"/>
            </p:cNvSpPr>
            <p:nvPr/>
          </p:nvSpPr>
          <p:spPr bwMode="auto">
            <a:xfrm flipV="1">
              <a:off x="1317818" y="77107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" name="Line 511"/>
            <p:cNvSpPr>
              <a:spLocks noChangeShapeType="1"/>
            </p:cNvSpPr>
            <p:nvPr/>
          </p:nvSpPr>
          <p:spPr bwMode="auto">
            <a:xfrm flipV="1">
              <a:off x="1319820" y="77107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" name="Line 512"/>
            <p:cNvSpPr>
              <a:spLocks noChangeShapeType="1"/>
            </p:cNvSpPr>
            <p:nvPr/>
          </p:nvSpPr>
          <p:spPr bwMode="auto">
            <a:xfrm flipV="1">
              <a:off x="1321422" y="77107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" name="Line 513"/>
            <p:cNvSpPr>
              <a:spLocks noChangeShapeType="1"/>
            </p:cNvSpPr>
            <p:nvPr/>
          </p:nvSpPr>
          <p:spPr bwMode="auto">
            <a:xfrm flipV="1">
              <a:off x="1323423" y="7702638"/>
              <a:ext cx="0" cy="102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" name="Line 514"/>
            <p:cNvSpPr>
              <a:spLocks noChangeShapeType="1"/>
            </p:cNvSpPr>
            <p:nvPr/>
          </p:nvSpPr>
          <p:spPr bwMode="auto">
            <a:xfrm flipV="1">
              <a:off x="1325025" y="7695104"/>
              <a:ext cx="0" cy="1775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" name="Line 515"/>
            <p:cNvSpPr>
              <a:spLocks noChangeShapeType="1"/>
            </p:cNvSpPr>
            <p:nvPr/>
          </p:nvSpPr>
          <p:spPr bwMode="auto">
            <a:xfrm flipV="1">
              <a:off x="1326626" y="7702638"/>
              <a:ext cx="0" cy="102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" name="Line 516"/>
            <p:cNvSpPr>
              <a:spLocks noChangeShapeType="1"/>
            </p:cNvSpPr>
            <p:nvPr/>
          </p:nvSpPr>
          <p:spPr bwMode="auto">
            <a:xfrm flipV="1">
              <a:off x="1330229" y="77107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" name="Line 517"/>
            <p:cNvSpPr>
              <a:spLocks noChangeShapeType="1"/>
            </p:cNvSpPr>
            <p:nvPr/>
          </p:nvSpPr>
          <p:spPr bwMode="auto">
            <a:xfrm flipV="1">
              <a:off x="1331831" y="77107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" name="Line 518"/>
            <p:cNvSpPr>
              <a:spLocks noChangeShapeType="1"/>
            </p:cNvSpPr>
            <p:nvPr/>
          </p:nvSpPr>
          <p:spPr bwMode="auto">
            <a:xfrm flipV="1">
              <a:off x="1333833" y="77107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" name="Line 519"/>
            <p:cNvSpPr>
              <a:spLocks noChangeShapeType="1"/>
            </p:cNvSpPr>
            <p:nvPr/>
          </p:nvSpPr>
          <p:spPr bwMode="auto">
            <a:xfrm flipV="1">
              <a:off x="1335434" y="77107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" name="Line 520"/>
            <p:cNvSpPr>
              <a:spLocks noChangeShapeType="1"/>
            </p:cNvSpPr>
            <p:nvPr/>
          </p:nvSpPr>
          <p:spPr bwMode="auto">
            <a:xfrm flipV="1">
              <a:off x="1337435" y="7708019"/>
              <a:ext cx="0" cy="484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" name="Line 521"/>
            <p:cNvSpPr>
              <a:spLocks noChangeShapeType="1"/>
            </p:cNvSpPr>
            <p:nvPr/>
          </p:nvSpPr>
          <p:spPr bwMode="auto">
            <a:xfrm flipV="1">
              <a:off x="1339437" y="77107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" name="Line 522"/>
            <p:cNvSpPr>
              <a:spLocks noChangeShapeType="1"/>
            </p:cNvSpPr>
            <p:nvPr/>
          </p:nvSpPr>
          <p:spPr bwMode="auto">
            <a:xfrm flipV="1">
              <a:off x="1341039" y="7692413"/>
              <a:ext cx="0" cy="2044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" name="Line 523"/>
            <p:cNvSpPr>
              <a:spLocks noChangeShapeType="1"/>
            </p:cNvSpPr>
            <p:nvPr/>
          </p:nvSpPr>
          <p:spPr bwMode="auto">
            <a:xfrm flipV="1">
              <a:off x="1342640" y="7327029"/>
              <a:ext cx="0" cy="38583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" name="Line 524"/>
            <p:cNvSpPr>
              <a:spLocks noChangeShapeType="1"/>
            </p:cNvSpPr>
            <p:nvPr/>
          </p:nvSpPr>
          <p:spPr bwMode="auto">
            <a:xfrm flipV="1">
              <a:off x="1344241" y="7687571"/>
              <a:ext cx="0" cy="252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" name="Line 525"/>
            <p:cNvSpPr>
              <a:spLocks noChangeShapeType="1"/>
            </p:cNvSpPr>
            <p:nvPr/>
          </p:nvSpPr>
          <p:spPr bwMode="auto">
            <a:xfrm flipV="1">
              <a:off x="1346243" y="7708019"/>
              <a:ext cx="0" cy="484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" name="Line 526"/>
            <p:cNvSpPr>
              <a:spLocks noChangeShapeType="1"/>
            </p:cNvSpPr>
            <p:nvPr/>
          </p:nvSpPr>
          <p:spPr bwMode="auto">
            <a:xfrm flipV="1">
              <a:off x="1347845" y="77107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" name="Line 527"/>
            <p:cNvSpPr>
              <a:spLocks noChangeShapeType="1"/>
            </p:cNvSpPr>
            <p:nvPr/>
          </p:nvSpPr>
          <p:spPr bwMode="auto">
            <a:xfrm flipV="1">
              <a:off x="1349446" y="77107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" name="Line 528"/>
            <p:cNvSpPr>
              <a:spLocks noChangeShapeType="1"/>
            </p:cNvSpPr>
            <p:nvPr/>
          </p:nvSpPr>
          <p:spPr bwMode="auto">
            <a:xfrm flipV="1">
              <a:off x="1351448" y="77107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" name="Line 529"/>
            <p:cNvSpPr>
              <a:spLocks noChangeShapeType="1"/>
            </p:cNvSpPr>
            <p:nvPr/>
          </p:nvSpPr>
          <p:spPr bwMode="auto">
            <a:xfrm flipV="1">
              <a:off x="1353049" y="77107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" name="Line 530"/>
            <p:cNvSpPr>
              <a:spLocks noChangeShapeType="1"/>
            </p:cNvSpPr>
            <p:nvPr/>
          </p:nvSpPr>
          <p:spPr bwMode="auto">
            <a:xfrm flipV="1">
              <a:off x="1356652" y="77107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" name="Line 531"/>
            <p:cNvSpPr>
              <a:spLocks noChangeShapeType="1"/>
            </p:cNvSpPr>
            <p:nvPr/>
          </p:nvSpPr>
          <p:spPr bwMode="auto">
            <a:xfrm flipV="1">
              <a:off x="1359054" y="77107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" name="Line 532"/>
            <p:cNvSpPr>
              <a:spLocks noChangeShapeType="1"/>
            </p:cNvSpPr>
            <p:nvPr/>
          </p:nvSpPr>
          <p:spPr bwMode="auto">
            <a:xfrm flipV="1">
              <a:off x="1360256" y="7708019"/>
              <a:ext cx="0" cy="484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" name="Line 533"/>
            <p:cNvSpPr>
              <a:spLocks noChangeShapeType="1"/>
            </p:cNvSpPr>
            <p:nvPr/>
          </p:nvSpPr>
          <p:spPr bwMode="auto">
            <a:xfrm flipV="1">
              <a:off x="1362257" y="77107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" name="Line 534"/>
            <p:cNvSpPr>
              <a:spLocks noChangeShapeType="1"/>
            </p:cNvSpPr>
            <p:nvPr/>
          </p:nvSpPr>
          <p:spPr bwMode="auto">
            <a:xfrm flipV="1">
              <a:off x="1364259" y="77107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" name="Line 535"/>
            <p:cNvSpPr>
              <a:spLocks noChangeShapeType="1"/>
            </p:cNvSpPr>
            <p:nvPr/>
          </p:nvSpPr>
          <p:spPr bwMode="auto">
            <a:xfrm flipV="1">
              <a:off x="1367462" y="77107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" name="Line 536"/>
            <p:cNvSpPr>
              <a:spLocks noChangeShapeType="1"/>
            </p:cNvSpPr>
            <p:nvPr/>
          </p:nvSpPr>
          <p:spPr bwMode="auto">
            <a:xfrm flipV="1">
              <a:off x="1369464" y="77107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" name="Line 537"/>
            <p:cNvSpPr>
              <a:spLocks noChangeShapeType="1"/>
            </p:cNvSpPr>
            <p:nvPr/>
          </p:nvSpPr>
          <p:spPr bwMode="auto">
            <a:xfrm flipV="1">
              <a:off x="1370664" y="77107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" name="Line 538"/>
            <p:cNvSpPr>
              <a:spLocks noChangeShapeType="1"/>
            </p:cNvSpPr>
            <p:nvPr/>
          </p:nvSpPr>
          <p:spPr bwMode="auto">
            <a:xfrm flipV="1">
              <a:off x="1373067" y="77107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" name="Line 539"/>
            <p:cNvSpPr>
              <a:spLocks noChangeShapeType="1"/>
            </p:cNvSpPr>
            <p:nvPr/>
          </p:nvSpPr>
          <p:spPr bwMode="auto">
            <a:xfrm flipV="1">
              <a:off x="1374668" y="77107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" name="Line 540"/>
            <p:cNvSpPr>
              <a:spLocks noChangeShapeType="1"/>
            </p:cNvSpPr>
            <p:nvPr/>
          </p:nvSpPr>
          <p:spPr bwMode="auto">
            <a:xfrm flipV="1">
              <a:off x="1376270" y="77107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" name="Line 541"/>
            <p:cNvSpPr>
              <a:spLocks noChangeShapeType="1"/>
            </p:cNvSpPr>
            <p:nvPr/>
          </p:nvSpPr>
          <p:spPr bwMode="auto">
            <a:xfrm flipV="1">
              <a:off x="1379472" y="7702638"/>
              <a:ext cx="0" cy="102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" name="Line 542"/>
            <p:cNvSpPr>
              <a:spLocks noChangeShapeType="1"/>
            </p:cNvSpPr>
            <p:nvPr/>
          </p:nvSpPr>
          <p:spPr bwMode="auto">
            <a:xfrm flipV="1">
              <a:off x="1381474" y="77107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" name="Line 543"/>
            <p:cNvSpPr>
              <a:spLocks noChangeShapeType="1"/>
            </p:cNvSpPr>
            <p:nvPr/>
          </p:nvSpPr>
          <p:spPr bwMode="auto">
            <a:xfrm flipV="1">
              <a:off x="1383476" y="77107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" name="Line 544"/>
            <p:cNvSpPr>
              <a:spLocks noChangeShapeType="1"/>
            </p:cNvSpPr>
            <p:nvPr/>
          </p:nvSpPr>
          <p:spPr bwMode="auto">
            <a:xfrm flipV="1">
              <a:off x="1387079" y="7708019"/>
              <a:ext cx="0" cy="484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" name="Line 545"/>
            <p:cNvSpPr>
              <a:spLocks noChangeShapeType="1"/>
            </p:cNvSpPr>
            <p:nvPr/>
          </p:nvSpPr>
          <p:spPr bwMode="auto">
            <a:xfrm flipV="1">
              <a:off x="1390682" y="7705328"/>
              <a:ext cx="0" cy="753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" name="Line 546"/>
            <p:cNvSpPr>
              <a:spLocks noChangeShapeType="1"/>
            </p:cNvSpPr>
            <p:nvPr/>
          </p:nvSpPr>
          <p:spPr bwMode="auto">
            <a:xfrm flipV="1">
              <a:off x="1392283" y="77107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" name="Line 547"/>
            <p:cNvSpPr>
              <a:spLocks noChangeShapeType="1"/>
            </p:cNvSpPr>
            <p:nvPr/>
          </p:nvSpPr>
          <p:spPr bwMode="auto">
            <a:xfrm flipV="1">
              <a:off x="1393885" y="77107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" name="Line 548"/>
            <p:cNvSpPr>
              <a:spLocks noChangeShapeType="1"/>
            </p:cNvSpPr>
            <p:nvPr/>
          </p:nvSpPr>
          <p:spPr bwMode="auto">
            <a:xfrm flipV="1">
              <a:off x="1395887" y="77107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" name="Line 549"/>
            <p:cNvSpPr>
              <a:spLocks noChangeShapeType="1"/>
            </p:cNvSpPr>
            <p:nvPr/>
          </p:nvSpPr>
          <p:spPr bwMode="auto">
            <a:xfrm flipV="1">
              <a:off x="1397488" y="77107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" name="Line 550"/>
            <p:cNvSpPr>
              <a:spLocks noChangeShapeType="1"/>
            </p:cNvSpPr>
            <p:nvPr/>
          </p:nvSpPr>
          <p:spPr bwMode="auto">
            <a:xfrm flipV="1">
              <a:off x="1399089" y="77107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" name="Line 551"/>
            <p:cNvSpPr>
              <a:spLocks noChangeShapeType="1"/>
            </p:cNvSpPr>
            <p:nvPr/>
          </p:nvSpPr>
          <p:spPr bwMode="auto">
            <a:xfrm flipV="1">
              <a:off x="1401091" y="7708019"/>
              <a:ext cx="0" cy="484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" name="Line 552"/>
            <p:cNvSpPr>
              <a:spLocks noChangeShapeType="1"/>
            </p:cNvSpPr>
            <p:nvPr/>
          </p:nvSpPr>
          <p:spPr bwMode="auto">
            <a:xfrm flipV="1">
              <a:off x="1402693" y="77107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" name="Line 553"/>
            <p:cNvSpPr>
              <a:spLocks noChangeShapeType="1"/>
            </p:cNvSpPr>
            <p:nvPr/>
          </p:nvSpPr>
          <p:spPr bwMode="auto">
            <a:xfrm flipV="1">
              <a:off x="1404294" y="77107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" name="Line 554"/>
            <p:cNvSpPr>
              <a:spLocks noChangeShapeType="1"/>
            </p:cNvSpPr>
            <p:nvPr/>
          </p:nvSpPr>
          <p:spPr bwMode="auto">
            <a:xfrm flipV="1">
              <a:off x="1408698" y="77107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" name="Line 555"/>
            <p:cNvSpPr>
              <a:spLocks noChangeShapeType="1"/>
            </p:cNvSpPr>
            <p:nvPr/>
          </p:nvSpPr>
          <p:spPr bwMode="auto">
            <a:xfrm flipV="1">
              <a:off x="1411900" y="77107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" name="Line 556"/>
            <p:cNvSpPr>
              <a:spLocks noChangeShapeType="1"/>
            </p:cNvSpPr>
            <p:nvPr/>
          </p:nvSpPr>
          <p:spPr bwMode="auto">
            <a:xfrm flipV="1">
              <a:off x="1413502" y="77107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7" name="Line 557"/>
            <p:cNvSpPr>
              <a:spLocks noChangeShapeType="1"/>
            </p:cNvSpPr>
            <p:nvPr/>
          </p:nvSpPr>
          <p:spPr bwMode="auto">
            <a:xfrm flipV="1">
              <a:off x="1415103" y="77107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8" name="Line 558"/>
            <p:cNvSpPr>
              <a:spLocks noChangeShapeType="1"/>
            </p:cNvSpPr>
            <p:nvPr/>
          </p:nvSpPr>
          <p:spPr bwMode="auto">
            <a:xfrm flipV="1">
              <a:off x="1416705" y="7705328"/>
              <a:ext cx="0" cy="753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" name="Line 559"/>
            <p:cNvSpPr>
              <a:spLocks noChangeShapeType="1"/>
            </p:cNvSpPr>
            <p:nvPr/>
          </p:nvSpPr>
          <p:spPr bwMode="auto">
            <a:xfrm flipV="1">
              <a:off x="1418706" y="77107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0" name="Line 560"/>
            <p:cNvSpPr>
              <a:spLocks noChangeShapeType="1"/>
            </p:cNvSpPr>
            <p:nvPr/>
          </p:nvSpPr>
          <p:spPr bwMode="auto">
            <a:xfrm flipV="1">
              <a:off x="1420308" y="77107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1" name="Line 561"/>
            <p:cNvSpPr>
              <a:spLocks noChangeShapeType="1"/>
            </p:cNvSpPr>
            <p:nvPr/>
          </p:nvSpPr>
          <p:spPr bwMode="auto">
            <a:xfrm flipV="1">
              <a:off x="1421909" y="77107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2" name="Line 562"/>
            <p:cNvSpPr>
              <a:spLocks noChangeShapeType="1"/>
            </p:cNvSpPr>
            <p:nvPr/>
          </p:nvSpPr>
          <p:spPr bwMode="auto">
            <a:xfrm flipV="1">
              <a:off x="1423911" y="77107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" name="Line 563"/>
            <p:cNvSpPr>
              <a:spLocks noChangeShapeType="1"/>
            </p:cNvSpPr>
            <p:nvPr/>
          </p:nvSpPr>
          <p:spPr bwMode="auto">
            <a:xfrm flipV="1">
              <a:off x="1425512" y="77107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" name="Line 564"/>
            <p:cNvSpPr>
              <a:spLocks noChangeShapeType="1"/>
            </p:cNvSpPr>
            <p:nvPr/>
          </p:nvSpPr>
          <p:spPr bwMode="auto">
            <a:xfrm flipV="1">
              <a:off x="1427914" y="77107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" name="Line 565"/>
            <p:cNvSpPr>
              <a:spLocks noChangeShapeType="1"/>
            </p:cNvSpPr>
            <p:nvPr/>
          </p:nvSpPr>
          <p:spPr bwMode="auto">
            <a:xfrm flipV="1">
              <a:off x="1429116" y="77107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" name="Line 566"/>
            <p:cNvSpPr>
              <a:spLocks noChangeShapeType="1"/>
            </p:cNvSpPr>
            <p:nvPr/>
          </p:nvSpPr>
          <p:spPr bwMode="auto">
            <a:xfrm flipV="1">
              <a:off x="1432718" y="7708019"/>
              <a:ext cx="0" cy="484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" name="Line 567"/>
            <p:cNvSpPr>
              <a:spLocks noChangeShapeType="1"/>
            </p:cNvSpPr>
            <p:nvPr/>
          </p:nvSpPr>
          <p:spPr bwMode="auto">
            <a:xfrm flipV="1">
              <a:off x="1434720" y="7708019"/>
              <a:ext cx="0" cy="484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" name="Line 568"/>
            <p:cNvSpPr>
              <a:spLocks noChangeShapeType="1"/>
            </p:cNvSpPr>
            <p:nvPr/>
          </p:nvSpPr>
          <p:spPr bwMode="auto">
            <a:xfrm flipV="1">
              <a:off x="1436722" y="7691337"/>
              <a:ext cx="0" cy="2152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9" name="Line 569"/>
            <p:cNvSpPr>
              <a:spLocks noChangeShapeType="1"/>
            </p:cNvSpPr>
            <p:nvPr/>
          </p:nvSpPr>
          <p:spPr bwMode="auto">
            <a:xfrm flipV="1">
              <a:off x="1437923" y="7702638"/>
              <a:ext cx="0" cy="102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0" name="Line 570"/>
            <p:cNvSpPr>
              <a:spLocks noChangeShapeType="1"/>
            </p:cNvSpPr>
            <p:nvPr/>
          </p:nvSpPr>
          <p:spPr bwMode="auto">
            <a:xfrm flipV="1">
              <a:off x="1441927" y="77107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1" name="Line 571"/>
            <p:cNvSpPr>
              <a:spLocks noChangeShapeType="1"/>
            </p:cNvSpPr>
            <p:nvPr/>
          </p:nvSpPr>
          <p:spPr bwMode="auto">
            <a:xfrm flipV="1">
              <a:off x="1443528" y="77107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2" name="Line 572"/>
            <p:cNvSpPr>
              <a:spLocks noChangeShapeType="1"/>
            </p:cNvSpPr>
            <p:nvPr/>
          </p:nvSpPr>
          <p:spPr bwMode="auto">
            <a:xfrm flipV="1">
              <a:off x="1445530" y="77107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" name="Line 573"/>
            <p:cNvSpPr>
              <a:spLocks noChangeShapeType="1"/>
            </p:cNvSpPr>
            <p:nvPr/>
          </p:nvSpPr>
          <p:spPr bwMode="auto">
            <a:xfrm flipV="1">
              <a:off x="1447131" y="77107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" name="Line 574"/>
            <p:cNvSpPr>
              <a:spLocks noChangeShapeType="1"/>
            </p:cNvSpPr>
            <p:nvPr/>
          </p:nvSpPr>
          <p:spPr bwMode="auto">
            <a:xfrm flipV="1">
              <a:off x="1448732" y="77107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5" name="Line 575"/>
            <p:cNvSpPr>
              <a:spLocks noChangeShapeType="1"/>
            </p:cNvSpPr>
            <p:nvPr/>
          </p:nvSpPr>
          <p:spPr bwMode="auto">
            <a:xfrm flipV="1">
              <a:off x="1450734" y="77107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6" name="Line 576"/>
            <p:cNvSpPr>
              <a:spLocks noChangeShapeType="1"/>
            </p:cNvSpPr>
            <p:nvPr/>
          </p:nvSpPr>
          <p:spPr bwMode="auto">
            <a:xfrm flipV="1">
              <a:off x="1451935" y="7708019"/>
              <a:ext cx="0" cy="484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7" name="Line 577"/>
            <p:cNvSpPr>
              <a:spLocks noChangeShapeType="1"/>
            </p:cNvSpPr>
            <p:nvPr/>
          </p:nvSpPr>
          <p:spPr bwMode="auto">
            <a:xfrm flipV="1">
              <a:off x="1453937" y="7662278"/>
              <a:ext cx="0" cy="5058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8" name="Line 578"/>
            <p:cNvSpPr>
              <a:spLocks noChangeShapeType="1"/>
            </p:cNvSpPr>
            <p:nvPr/>
          </p:nvSpPr>
          <p:spPr bwMode="auto">
            <a:xfrm flipV="1">
              <a:off x="1455939" y="7684879"/>
              <a:ext cx="0" cy="2798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9" name="Line 579"/>
            <p:cNvSpPr>
              <a:spLocks noChangeShapeType="1"/>
            </p:cNvSpPr>
            <p:nvPr/>
          </p:nvSpPr>
          <p:spPr bwMode="auto">
            <a:xfrm flipV="1">
              <a:off x="1457540" y="77107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0" name="Line 580"/>
            <p:cNvSpPr>
              <a:spLocks noChangeShapeType="1"/>
            </p:cNvSpPr>
            <p:nvPr/>
          </p:nvSpPr>
          <p:spPr bwMode="auto">
            <a:xfrm flipV="1">
              <a:off x="1459542" y="77107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" name="Line 581"/>
            <p:cNvSpPr>
              <a:spLocks noChangeShapeType="1"/>
            </p:cNvSpPr>
            <p:nvPr/>
          </p:nvSpPr>
          <p:spPr bwMode="auto">
            <a:xfrm flipV="1">
              <a:off x="1463145" y="7603623"/>
              <a:ext cx="0" cy="10923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2" name="Line 582"/>
            <p:cNvSpPr>
              <a:spLocks noChangeShapeType="1"/>
            </p:cNvSpPr>
            <p:nvPr/>
          </p:nvSpPr>
          <p:spPr bwMode="auto">
            <a:xfrm flipV="1">
              <a:off x="1464746" y="7692413"/>
              <a:ext cx="0" cy="2044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3" name="Line 583"/>
            <p:cNvSpPr>
              <a:spLocks noChangeShapeType="1"/>
            </p:cNvSpPr>
            <p:nvPr/>
          </p:nvSpPr>
          <p:spPr bwMode="auto">
            <a:xfrm flipV="1">
              <a:off x="1468350" y="7679498"/>
              <a:ext cx="0" cy="333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" name="Line 584"/>
            <p:cNvSpPr>
              <a:spLocks noChangeShapeType="1"/>
            </p:cNvSpPr>
            <p:nvPr/>
          </p:nvSpPr>
          <p:spPr bwMode="auto">
            <a:xfrm flipV="1">
              <a:off x="1469951" y="7684879"/>
              <a:ext cx="0" cy="2798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" name="Line 585"/>
            <p:cNvSpPr>
              <a:spLocks noChangeShapeType="1"/>
            </p:cNvSpPr>
            <p:nvPr/>
          </p:nvSpPr>
          <p:spPr bwMode="auto">
            <a:xfrm flipV="1">
              <a:off x="1471552" y="7708019"/>
              <a:ext cx="0" cy="484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6" name="Line 586"/>
            <p:cNvSpPr>
              <a:spLocks noChangeShapeType="1"/>
            </p:cNvSpPr>
            <p:nvPr/>
          </p:nvSpPr>
          <p:spPr bwMode="auto">
            <a:xfrm flipV="1">
              <a:off x="1473554" y="77107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7" name="Line 587"/>
            <p:cNvSpPr>
              <a:spLocks noChangeShapeType="1"/>
            </p:cNvSpPr>
            <p:nvPr/>
          </p:nvSpPr>
          <p:spPr bwMode="auto">
            <a:xfrm flipV="1">
              <a:off x="1475155" y="77107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8" name="Line 588"/>
            <p:cNvSpPr>
              <a:spLocks noChangeShapeType="1"/>
            </p:cNvSpPr>
            <p:nvPr/>
          </p:nvSpPr>
          <p:spPr bwMode="auto">
            <a:xfrm flipV="1">
              <a:off x="1476757" y="77107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9" name="Line 589"/>
            <p:cNvSpPr>
              <a:spLocks noChangeShapeType="1"/>
            </p:cNvSpPr>
            <p:nvPr/>
          </p:nvSpPr>
          <p:spPr bwMode="auto">
            <a:xfrm flipV="1">
              <a:off x="1478759" y="77107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0" name="Line 590"/>
            <p:cNvSpPr>
              <a:spLocks noChangeShapeType="1"/>
            </p:cNvSpPr>
            <p:nvPr/>
          </p:nvSpPr>
          <p:spPr bwMode="auto">
            <a:xfrm flipV="1">
              <a:off x="1482362" y="77107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1" name="Line 591"/>
            <p:cNvSpPr>
              <a:spLocks noChangeShapeType="1"/>
            </p:cNvSpPr>
            <p:nvPr/>
          </p:nvSpPr>
          <p:spPr bwMode="auto">
            <a:xfrm flipV="1">
              <a:off x="1484363" y="77107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" name="Line 592"/>
            <p:cNvSpPr>
              <a:spLocks noChangeShapeType="1"/>
            </p:cNvSpPr>
            <p:nvPr/>
          </p:nvSpPr>
          <p:spPr bwMode="auto">
            <a:xfrm flipV="1">
              <a:off x="1485965" y="7708019"/>
              <a:ext cx="0" cy="484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3" name="Line 593"/>
            <p:cNvSpPr>
              <a:spLocks noChangeShapeType="1"/>
            </p:cNvSpPr>
            <p:nvPr/>
          </p:nvSpPr>
          <p:spPr bwMode="auto">
            <a:xfrm flipV="1">
              <a:off x="1487566" y="7641830"/>
              <a:ext cx="0" cy="710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" name="Line 594"/>
            <p:cNvSpPr>
              <a:spLocks noChangeShapeType="1"/>
            </p:cNvSpPr>
            <p:nvPr/>
          </p:nvSpPr>
          <p:spPr bwMode="auto">
            <a:xfrm flipV="1">
              <a:off x="1489168" y="7695104"/>
              <a:ext cx="0" cy="1775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" name="Line 595"/>
            <p:cNvSpPr>
              <a:spLocks noChangeShapeType="1"/>
            </p:cNvSpPr>
            <p:nvPr/>
          </p:nvSpPr>
          <p:spPr bwMode="auto">
            <a:xfrm flipV="1">
              <a:off x="1491169" y="77107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6" name="Line 596"/>
            <p:cNvSpPr>
              <a:spLocks noChangeShapeType="1"/>
            </p:cNvSpPr>
            <p:nvPr/>
          </p:nvSpPr>
          <p:spPr bwMode="auto">
            <a:xfrm flipV="1">
              <a:off x="1492771" y="77107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7" name="Line 597"/>
            <p:cNvSpPr>
              <a:spLocks noChangeShapeType="1"/>
            </p:cNvSpPr>
            <p:nvPr/>
          </p:nvSpPr>
          <p:spPr bwMode="auto">
            <a:xfrm flipV="1">
              <a:off x="1494372" y="7705328"/>
              <a:ext cx="0" cy="753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8" name="Line 598"/>
            <p:cNvSpPr>
              <a:spLocks noChangeShapeType="1"/>
            </p:cNvSpPr>
            <p:nvPr/>
          </p:nvSpPr>
          <p:spPr bwMode="auto">
            <a:xfrm flipV="1">
              <a:off x="1496374" y="77107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9" name="Line 599"/>
            <p:cNvSpPr>
              <a:spLocks noChangeShapeType="1"/>
            </p:cNvSpPr>
            <p:nvPr/>
          </p:nvSpPr>
          <p:spPr bwMode="auto">
            <a:xfrm flipV="1">
              <a:off x="1498375" y="77107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0" name="Line 600"/>
            <p:cNvSpPr>
              <a:spLocks noChangeShapeType="1"/>
            </p:cNvSpPr>
            <p:nvPr/>
          </p:nvSpPr>
          <p:spPr bwMode="auto">
            <a:xfrm flipV="1">
              <a:off x="1500377" y="77107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1" name="Line 601"/>
            <p:cNvSpPr>
              <a:spLocks noChangeShapeType="1"/>
            </p:cNvSpPr>
            <p:nvPr/>
          </p:nvSpPr>
          <p:spPr bwMode="auto">
            <a:xfrm flipV="1">
              <a:off x="1501578" y="77107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2" name="Line 602"/>
            <p:cNvSpPr>
              <a:spLocks noChangeShapeType="1"/>
            </p:cNvSpPr>
            <p:nvPr/>
          </p:nvSpPr>
          <p:spPr bwMode="auto">
            <a:xfrm flipV="1">
              <a:off x="1503580" y="7708019"/>
              <a:ext cx="0" cy="484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3" name="Line 603"/>
            <p:cNvSpPr>
              <a:spLocks noChangeShapeType="1"/>
            </p:cNvSpPr>
            <p:nvPr/>
          </p:nvSpPr>
          <p:spPr bwMode="auto">
            <a:xfrm flipV="1">
              <a:off x="1505182" y="77107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" name="Line 604"/>
            <p:cNvSpPr>
              <a:spLocks noChangeShapeType="1"/>
            </p:cNvSpPr>
            <p:nvPr/>
          </p:nvSpPr>
          <p:spPr bwMode="auto">
            <a:xfrm flipV="1">
              <a:off x="1507183" y="77107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" name="Line 605"/>
            <p:cNvSpPr>
              <a:spLocks noChangeShapeType="1"/>
            </p:cNvSpPr>
            <p:nvPr/>
          </p:nvSpPr>
          <p:spPr bwMode="auto">
            <a:xfrm flipV="1">
              <a:off x="1509185" y="7708019"/>
              <a:ext cx="0" cy="484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6" name="Line 606"/>
            <p:cNvSpPr>
              <a:spLocks noChangeShapeType="1"/>
            </p:cNvSpPr>
            <p:nvPr/>
          </p:nvSpPr>
          <p:spPr bwMode="auto">
            <a:xfrm flipV="1">
              <a:off x="1510386" y="77107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7" name="Line 607"/>
            <p:cNvSpPr>
              <a:spLocks noChangeShapeType="1"/>
            </p:cNvSpPr>
            <p:nvPr/>
          </p:nvSpPr>
          <p:spPr bwMode="auto">
            <a:xfrm flipV="1">
              <a:off x="1512388" y="77107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8" name="Line 608"/>
            <p:cNvSpPr>
              <a:spLocks noChangeShapeType="1"/>
            </p:cNvSpPr>
            <p:nvPr/>
          </p:nvSpPr>
          <p:spPr bwMode="auto">
            <a:xfrm flipV="1">
              <a:off x="1514390" y="77107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9" name="Line 609"/>
            <p:cNvSpPr>
              <a:spLocks noChangeShapeType="1"/>
            </p:cNvSpPr>
            <p:nvPr/>
          </p:nvSpPr>
          <p:spPr bwMode="auto">
            <a:xfrm flipV="1">
              <a:off x="1515991" y="77107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0" name="Line 610"/>
            <p:cNvSpPr>
              <a:spLocks noChangeShapeType="1"/>
            </p:cNvSpPr>
            <p:nvPr/>
          </p:nvSpPr>
          <p:spPr bwMode="auto">
            <a:xfrm flipV="1">
              <a:off x="1517993" y="7705328"/>
              <a:ext cx="0" cy="753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1" name="Line 611"/>
            <p:cNvSpPr>
              <a:spLocks noChangeShapeType="1"/>
            </p:cNvSpPr>
            <p:nvPr/>
          </p:nvSpPr>
          <p:spPr bwMode="auto">
            <a:xfrm flipV="1">
              <a:off x="1519594" y="7708019"/>
              <a:ext cx="0" cy="484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2" name="Line 612"/>
            <p:cNvSpPr>
              <a:spLocks noChangeShapeType="1"/>
            </p:cNvSpPr>
            <p:nvPr/>
          </p:nvSpPr>
          <p:spPr bwMode="auto">
            <a:xfrm flipV="1">
              <a:off x="1523197" y="7705328"/>
              <a:ext cx="0" cy="753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3" name="Line 613"/>
            <p:cNvSpPr>
              <a:spLocks noChangeShapeType="1"/>
            </p:cNvSpPr>
            <p:nvPr/>
          </p:nvSpPr>
          <p:spPr bwMode="auto">
            <a:xfrm flipV="1">
              <a:off x="1524398" y="7692413"/>
              <a:ext cx="0" cy="2044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" name="Line 614"/>
            <p:cNvSpPr>
              <a:spLocks noChangeShapeType="1"/>
            </p:cNvSpPr>
            <p:nvPr/>
          </p:nvSpPr>
          <p:spPr bwMode="auto">
            <a:xfrm flipV="1">
              <a:off x="1526400" y="7708019"/>
              <a:ext cx="0" cy="484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" name="Line 615"/>
            <p:cNvSpPr>
              <a:spLocks noChangeShapeType="1"/>
            </p:cNvSpPr>
            <p:nvPr/>
          </p:nvSpPr>
          <p:spPr bwMode="auto">
            <a:xfrm flipV="1">
              <a:off x="1528402" y="7708019"/>
              <a:ext cx="0" cy="484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" name="Line 616"/>
            <p:cNvSpPr>
              <a:spLocks noChangeShapeType="1"/>
            </p:cNvSpPr>
            <p:nvPr/>
          </p:nvSpPr>
          <p:spPr bwMode="auto">
            <a:xfrm flipV="1">
              <a:off x="1530003" y="7708019"/>
              <a:ext cx="0" cy="484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" name="Line 617"/>
            <p:cNvSpPr>
              <a:spLocks noChangeShapeType="1"/>
            </p:cNvSpPr>
            <p:nvPr/>
          </p:nvSpPr>
          <p:spPr bwMode="auto">
            <a:xfrm flipV="1">
              <a:off x="1532005" y="77107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" name="Line 618"/>
            <p:cNvSpPr>
              <a:spLocks noChangeShapeType="1"/>
            </p:cNvSpPr>
            <p:nvPr/>
          </p:nvSpPr>
          <p:spPr bwMode="auto">
            <a:xfrm flipV="1">
              <a:off x="1533606" y="7664431"/>
              <a:ext cx="0" cy="4843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" name="Line 619"/>
            <p:cNvSpPr>
              <a:spLocks noChangeShapeType="1"/>
            </p:cNvSpPr>
            <p:nvPr/>
          </p:nvSpPr>
          <p:spPr bwMode="auto">
            <a:xfrm flipV="1">
              <a:off x="1535608" y="7699947"/>
              <a:ext cx="0" cy="1291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0" name="Line 620"/>
            <p:cNvSpPr>
              <a:spLocks noChangeShapeType="1"/>
            </p:cNvSpPr>
            <p:nvPr/>
          </p:nvSpPr>
          <p:spPr bwMode="auto">
            <a:xfrm flipV="1">
              <a:off x="1537209" y="7667122"/>
              <a:ext cx="0" cy="4574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1" name="Line 621"/>
            <p:cNvSpPr>
              <a:spLocks noChangeShapeType="1"/>
            </p:cNvSpPr>
            <p:nvPr/>
          </p:nvSpPr>
          <p:spPr bwMode="auto">
            <a:xfrm flipV="1">
              <a:off x="1538811" y="77107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2" name="Line 622"/>
            <p:cNvSpPr>
              <a:spLocks noChangeShapeType="1"/>
            </p:cNvSpPr>
            <p:nvPr/>
          </p:nvSpPr>
          <p:spPr bwMode="auto">
            <a:xfrm flipV="1">
              <a:off x="1540813" y="77107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3" name="Line 623"/>
            <p:cNvSpPr>
              <a:spLocks noChangeShapeType="1"/>
            </p:cNvSpPr>
            <p:nvPr/>
          </p:nvSpPr>
          <p:spPr bwMode="auto">
            <a:xfrm flipV="1">
              <a:off x="1542414" y="7708019"/>
              <a:ext cx="0" cy="484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4" name="Line 625"/>
            <p:cNvSpPr>
              <a:spLocks noChangeShapeType="1"/>
            </p:cNvSpPr>
            <p:nvPr/>
          </p:nvSpPr>
          <p:spPr bwMode="auto">
            <a:xfrm flipV="1">
              <a:off x="1546017" y="7702638"/>
              <a:ext cx="0" cy="102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" name="Line 626"/>
            <p:cNvSpPr>
              <a:spLocks noChangeShapeType="1"/>
            </p:cNvSpPr>
            <p:nvPr/>
          </p:nvSpPr>
          <p:spPr bwMode="auto">
            <a:xfrm flipV="1">
              <a:off x="1547619" y="7708019"/>
              <a:ext cx="0" cy="484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6" name="Line 627"/>
            <p:cNvSpPr>
              <a:spLocks noChangeShapeType="1"/>
            </p:cNvSpPr>
            <p:nvPr/>
          </p:nvSpPr>
          <p:spPr bwMode="auto">
            <a:xfrm flipV="1">
              <a:off x="1549220" y="77107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7" name="Line 628"/>
            <p:cNvSpPr>
              <a:spLocks noChangeShapeType="1"/>
            </p:cNvSpPr>
            <p:nvPr/>
          </p:nvSpPr>
          <p:spPr bwMode="auto">
            <a:xfrm flipV="1">
              <a:off x="1551221" y="77107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8" name="Line 629"/>
            <p:cNvSpPr>
              <a:spLocks noChangeShapeType="1"/>
            </p:cNvSpPr>
            <p:nvPr/>
          </p:nvSpPr>
          <p:spPr bwMode="auto">
            <a:xfrm flipV="1">
              <a:off x="1560029" y="7708019"/>
              <a:ext cx="0" cy="484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9" name="Line 630"/>
            <p:cNvSpPr>
              <a:spLocks noChangeShapeType="1"/>
            </p:cNvSpPr>
            <p:nvPr/>
          </p:nvSpPr>
          <p:spPr bwMode="auto">
            <a:xfrm flipV="1">
              <a:off x="1561631" y="77107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0" name="Line 631"/>
            <p:cNvSpPr>
              <a:spLocks noChangeShapeType="1"/>
            </p:cNvSpPr>
            <p:nvPr/>
          </p:nvSpPr>
          <p:spPr bwMode="auto">
            <a:xfrm flipV="1">
              <a:off x="1563633" y="77107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1" name="Line 632"/>
            <p:cNvSpPr>
              <a:spLocks noChangeShapeType="1"/>
            </p:cNvSpPr>
            <p:nvPr/>
          </p:nvSpPr>
          <p:spPr bwMode="auto">
            <a:xfrm flipV="1">
              <a:off x="1565234" y="77107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2" name="Line 633"/>
            <p:cNvSpPr>
              <a:spLocks noChangeShapeType="1"/>
            </p:cNvSpPr>
            <p:nvPr/>
          </p:nvSpPr>
          <p:spPr bwMode="auto">
            <a:xfrm flipV="1">
              <a:off x="1568837" y="77107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3" name="Line 634"/>
            <p:cNvSpPr>
              <a:spLocks noChangeShapeType="1"/>
            </p:cNvSpPr>
            <p:nvPr/>
          </p:nvSpPr>
          <p:spPr bwMode="auto">
            <a:xfrm flipV="1">
              <a:off x="1572840" y="77107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4" name="Line 635"/>
            <p:cNvSpPr>
              <a:spLocks noChangeShapeType="1"/>
            </p:cNvSpPr>
            <p:nvPr/>
          </p:nvSpPr>
          <p:spPr bwMode="auto">
            <a:xfrm flipV="1">
              <a:off x="1576043" y="77107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" name="Line 636"/>
            <p:cNvSpPr>
              <a:spLocks noChangeShapeType="1"/>
            </p:cNvSpPr>
            <p:nvPr/>
          </p:nvSpPr>
          <p:spPr bwMode="auto">
            <a:xfrm flipV="1">
              <a:off x="1577644" y="77107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" name="Line 637"/>
            <p:cNvSpPr>
              <a:spLocks noChangeShapeType="1"/>
            </p:cNvSpPr>
            <p:nvPr/>
          </p:nvSpPr>
          <p:spPr bwMode="auto">
            <a:xfrm flipV="1">
              <a:off x="1579646" y="7697257"/>
              <a:ext cx="0" cy="1560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7" name="Line 638"/>
            <p:cNvSpPr>
              <a:spLocks noChangeShapeType="1"/>
            </p:cNvSpPr>
            <p:nvPr/>
          </p:nvSpPr>
          <p:spPr bwMode="auto">
            <a:xfrm flipV="1">
              <a:off x="1581648" y="7708019"/>
              <a:ext cx="0" cy="484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" name="Line 639"/>
            <p:cNvSpPr>
              <a:spLocks noChangeShapeType="1"/>
            </p:cNvSpPr>
            <p:nvPr/>
          </p:nvSpPr>
          <p:spPr bwMode="auto">
            <a:xfrm flipV="1">
              <a:off x="1582849" y="7708019"/>
              <a:ext cx="0" cy="484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9" name="Line 640"/>
            <p:cNvSpPr>
              <a:spLocks noChangeShapeType="1"/>
            </p:cNvSpPr>
            <p:nvPr/>
          </p:nvSpPr>
          <p:spPr bwMode="auto">
            <a:xfrm flipV="1">
              <a:off x="1585251" y="7705328"/>
              <a:ext cx="0" cy="753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0" name="Line 641"/>
            <p:cNvSpPr>
              <a:spLocks noChangeShapeType="1"/>
            </p:cNvSpPr>
            <p:nvPr/>
          </p:nvSpPr>
          <p:spPr bwMode="auto">
            <a:xfrm flipV="1">
              <a:off x="1586853" y="7708019"/>
              <a:ext cx="0" cy="484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1" name="Line 642"/>
            <p:cNvSpPr>
              <a:spLocks noChangeShapeType="1"/>
            </p:cNvSpPr>
            <p:nvPr/>
          </p:nvSpPr>
          <p:spPr bwMode="auto">
            <a:xfrm flipV="1">
              <a:off x="1588454" y="77107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2" name="Line 643"/>
            <p:cNvSpPr>
              <a:spLocks noChangeShapeType="1"/>
            </p:cNvSpPr>
            <p:nvPr/>
          </p:nvSpPr>
          <p:spPr bwMode="auto">
            <a:xfrm flipV="1">
              <a:off x="1590456" y="7708019"/>
              <a:ext cx="0" cy="484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3" name="Line 644"/>
            <p:cNvSpPr>
              <a:spLocks noChangeShapeType="1"/>
            </p:cNvSpPr>
            <p:nvPr/>
          </p:nvSpPr>
          <p:spPr bwMode="auto">
            <a:xfrm flipV="1">
              <a:off x="1592057" y="77107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4" name="Line 645"/>
            <p:cNvSpPr>
              <a:spLocks noChangeShapeType="1"/>
            </p:cNvSpPr>
            <p:nvPr/>
          </p:nvSpPr>
          <p:spPr bwMode="auto">
            <a:xfrm flipV="1">
              <a:off x="1593659" y="7705328"/>
              <a:ext cx="0" cy="753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" name="Line 646"/>
            <p:cNvSpPr>
              <a:spLocks noChangeShapeType="1"/>
            </p:cNvSpPr>
            <p:nvPr/>
          </p:nvSpPr>
          <p:spPr bwMode="auto">
            <a:xfrm flipV="1">
              <a:off x="1595660" y="77107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" name="Line 647"/>
            <p:cNvSpPr>
              <a:spLocks noChangeShapeType="1"/>
            </p:cNvSpPr>
            <p:nvPr/>
          </p:nvSpPr>
          <p:spPr bwMode="auto">
            <a:xfrm flipV="1">
              <a:off x="1596861" y="77107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7" name="Line 649"/>
            <p:cNvSpPr>
              <a:spLocks noChangeShapeType="1"/>
            </p:cNvSpPr>
            <p:nvPr/>
          </p:nvSpPr>
          <p:spPr bwMode="auto">
            <a:xfrm flipV="1">
              <a:off x="1600865" y="7649363"/>
              <a:ext cx="0" cy="6349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8" name="Line 650"/>
            <p:cNvSpPr>
              <a:spLocks noChangeShapeType="1"/>
            </p:cNvSpPr>
            <p:nvPr/>
          </p:nvSpPr>
          <p:spPr bwMode="auto">
            <a:xfrm flipV="1">
              <a:off x="1602867" y="7697257"/>
              <a:ext cx="0" cy="1560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9" name="Line 651"/>
            <p:cNvSpPr>
              <a:spLocks noChangeShapeType="1"/>
            </p:cNvSpPr>
            <p:nvPr/>
          </p:nvSpPr>
          <p:spPr bwMode="auto">
            <a:xfrm flipV="1">
              <a:off x="1606069" y="77107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0" name="Line 652"/>
            <p:cNvSpPr>
              <a:spLocks noChangeShapeType="1"/>
            </p:cNvSpPr>
            <p:nvPr/>
          </p:nvSpPr>
          <p:spPr bwMode="auto">
            <a:xfrm flipV="1">
              <a:off x="1609673" y="77107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1" name="Line 653"/>
            <p:cNvSpPr>
              <a:spLocks noChangeShapeType="1"/>
            </p:cNvSpPr>
            <p:nvPr/>
          </p:nvSpPr>
          <p:spPr bwMode="auto">
            <a:xfrm flipV="1">
              <a:off x="1611274" y="7708019"/>
              <a:ext cx="0" cy="484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2" name="Line 654"/>
            <p:cNvSpPr>
              <a:spLocks noChangeShapeType="1"/>
            </p:cNvSpPr>
            <p:nvPr/>
          </p:nvSpPr>
          <p:spPr bwMode="auto">
            <a:xfrm flipV="1">
              <a:off x="1613276" y="7692413"/>
              <a:ext cx="0" cy="2044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3" name="Line 655"/>
            <p:cNvSpPr>
              <a:spLocks noChangeShapeType="1"/>
            </p:cNvSpPr>
            <p:nvPr/>
          </p:nvSpPr>
          <p:spPr bwMode="auto">
            <a:xfrm flipV="1">
              <a:off x="1614877" y="77107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4" name="Line 656"/>
            <p:cNvSpPr>
              <a:spLocks noChangeShapeType="1"/>
            </p:cNvSpPr>
            <p:nvPr/>
          </p:nvSpPr>
          <p:spPr bwMode="auto">
            <a:xfrm flipV="1">
              <a:off x="1618480" y="77107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" name="Line 657"/>
            <p:cNvSpPr>
              <a:spLocks noChangeShapeType="1"/>
            </p:cNvSpPr>
            <p:nvPr/>
          </p:nvSpPr>
          <p:spPr bwMode="auto">
            <a:xfrm flipV="1">
              <a:off x="1620081" y="77107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" name="Line 658"/>
            <p:cNvSpPr>
              <a:spLocks noChangeShapeType="1"/>
            </p:cNvSpPr>
            <p:nvPr/>
          </p:nvSpPr>
          <p:spPr bwMode="auto">
            <a:xfrm flipV="1">
              <a:off x="1622083" y="77107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" name="Line 659"/>
            <p:cNvSpPr>
              <a:spLocks noChangeShapeType="1"/>
            </p:cNvSpPr>
            <p:nvPr/>
          </p:nvSpPr>
          <p:spPr bwMode="auto">
            <a:xfrm flipV="1">
              <a:off x="1623685" y="77107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8" name="Line 660"/>
            <p:cNvSpPr>
              <a:spLocks noChangeShapeType="1"/>
            </p:cNvSpPr>
            <p:nvPr/>
          </p:nvSpPr>
          <p:spPr bwMode="auto">
            <a:xfrm flipV="1">
              <a:off x="1626087" y="77107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" name="Line 661"/>
            <p:cNvSpPr>
              <a:spLocks noChangeShapeType="1"/>
            </p:cNvSpPr>
            <p:nvPr/>
          </p:nvSpPr>
          <p:spPr bwMode="auto">
            <a:xfrm flipV="1">
              <a:off x="1630891" y="77107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0" name="Line 663"/>
            <p:cNvSpPr>
              <a:spLocks noChangeShapeType="1"/>
            </p:cNvSpPr>
            <p:nvPr/>
          </p:nvSpPr>
          <p:spPr bwMode="auto">
            <a:xfrm flipV="1">
              <a:off x="1634094" y="7702638"/>
              <a:ext cx="0" cy="102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1" name="Line 664"/>
            <p:cNvSpPr>
              <a:spLocks noChangeShapeType="1"/>
            </p:cNvSpPr>
            <p:nvPr/>
          </p:nvSpPr>
          <p:spPr bwMode="auto">
            <a:xfrm flipV="1">
              <a:off x="1636096" y="7708019"/>
              <a:ext cx="0" cy="484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2" name="Line 665"/>
            <p:cNvSpPr>
              <a:spLocks noChangeShapeType="1"/>
            </p:cNvSpPr>
            <p:nvPr/>
          </p:nvSpPr>
          <p:spPr bwMode="auto">
            <a:xfrm flipV="1">
              <a:off x="1646504" y="77107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3" name="Line 666"/>
            <p:cNvSpPr>
              <a:spLocks noChangeShapeType="1"/>
            </p:cNvSpPr>
            <p:nvPr/>
          </p:nvSpPr>
          <p:spPr bwMode="auto">
            <a:xfrm flipV="1">
              <a:off x="1654111" y="77107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4" name="Line 667"/>
            <p:cNvSpPr>
              <a:spLocks noChangeShapeType="1"/>
            </p:cNvSpPr>
            <p:nvPr/>
          </p:nvSpPr>
          <p:spPr bwMode="auto">
            <a:xfrm flipV="1">
              <a:off x="1662919" y="77107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5" name="Line 668"/>
            <p:cNvSpPr>
              <a:spLocks noChangeShapeType="1"/>
            </p:cNvSpPr>
            <p:nvPr/>
          </p:nvSpPr>
          <p:spPr bwMode="auto">
            <a:xfrm flipV="1">
              <a:off x="1666122" y="77107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" name="Line 669"/>
            <p:cNvSpPr>
              <a:spLocks noChangeShapeType="1"/>
            </p:cNvSpPr>
            <p:nvPr/>
          </p:nvSpPr>
          <p:spPr bwMode="auto">
            <a:xfrm flipV="1">
              <a:off x="1669325" y="77107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7" name="Line 670"/>
            <p:cNvSpPr>
              <a:spLocks noChangeShapeType="1"/>
            </p:cNvSpPr>
            <p:nvPr/>
          </p:nvSpPr>
          <p:spPr bwMode="auto">
            <a:xfrm flipV="1">
              <a:off x="1671326" y="77107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8" name="Line 671"/>
            <p:cNvSpPr>
              <a:spLocks noChangeShapeType="1"/>
            </p:cNvSpPr>
            <p:nvPr/>
          </p:nvSpPr>
          <p:spPr bwMode="auto">
            <a:xfrm flipV="1">
              <a:off x="1673328" y="77107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9" name="Line 672"/>
            <p:cNvSpPr>
              <a:spLocks noChangeShapeType="1"/>
            </p:cNvSpPr>
            <p:nvPr/>
          </p:nvSpPr>
          <p:spPr bwMode="auto">
            <a:xfrm flipV="1">
              <a:off x="1676931" y="77107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0" name="Line 673"/>
            <p:cNvSpPr>
              <a:spLocks noChangeShapeType="1"/>
            </p:cNvSpPr>
            <p:nvPr/>
          </p:nvSpPr>
          <p:spPr bwMode="auto">
            <a:xfrm flipV="1">
              <a:off x="1678532" y="77107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1" name="Line 674"/>
            <p:cNvSpPr>
              <a:spLocks noChangeShapeType="1"/>
            </p:cNvSpPr>
            <p:nvPr/>
          </p:nvSpPr>
          <p:spPr bwMode="auto">
            <a:xfrm flipV="1">
              <a:off x="1682136" y="77107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2" name="Line 675"/>
            <p:cNvSpPr>
              <a:spLocks noChangeShapeType="1"/>
            </p:cNvSpPr>
            <p:nvPr/>
          </p:nvSpPr>
          <p:spPr bwMode="auto">
            <a:xfrm flipV="1">
              <a:off x="1683737" y="77107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3" name="Line 676"/>
            <p:cNvSpPr>
              <a:spLocks noChangeShapeType="1"/>
            </p:cNvSpPr>
            <p:nvPr/>
          </p:nvSpPr>
          <p:spPr bwMode="auto">
            <a:xfrm flipV="1">
              <a:off x="1687340" y="7708019"/>
              <a:ext cx="0" cy="484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4" name="Line 677"/>
            <p:cNvSpPr>
              <a:spLocks noChangeShapeType="1"/>
            </p:cNvSpPr>
            <p:nvPr/>
          </p:nvSpPr>
          <p:spPr bwMode="auto">
            <a:xfrm flipV="1">
              <a:off x="1692545" y="7708019"/>
              <a:ext cx="0" cy="484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5" name="Line 678"/>
            <p:cNvSpPr>
              <a:spLocks noChangeShapeType="1"/>
            </p:cNvSpPr>
            <p:nvPr/>
          </p:nvSpPr>
          <p:spPr bwMode="auto">
            <a:xfrm flipV="1">
              <a:off x="1694546" y="77107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" name="Line 679"/>
            <p:cNvSpPr>
              <a:spLocks noChangeShapeType="1"/>
            </p:cNvSpPr>
            <p:nvPr/>
          </p:nvSpPr>
          <p:spPr bwMode="auto">
            <a:xfrm flipV="1">
              <a:off x="1696148" y="7708019"/>
              <a:ext cx="0" cy="484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" name="Line 680"/>
            <p:cNvSpPr>
              <a:spLocks noChangeShapeType="1"/>
            </p:cNvSpPr>
            <p:nvPr/>
          </p:nvSpPr>
          <p:spPr bwMode="auto">
            <a:xfrm flipV="1">
              <a:off x="1697749" y="77107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8" name="Line 681"/>
            <p:cNvSpPr>
              <a:spLocks noChangeShapeType="1"/>
            </p:cNvSpPr>
            <p:nvPr/>
          </p:nvSpPr>
          <p:spPr bwMode="auto">
            <a:xfrm flipV="1">
              <a:off x="1699751" y="77107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9" name="Line 682"/>
            <p:cNvSpPr>
              <a:spLocks noChangeShapeType="1"/>
            </p:cNvSpPr>
            <p:nvPr/>
          </p:nvSpPr>
          <p:spPr bwMode="auto">
            <a:xfrm flipV="1">
              <a:off x="1701753" y="77107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0" name="Line 683"/>
            <p:cNvSpPr>
              <a:spLocks noChangeShapeType="1"/>
            </p:cNvSpPr>
            <p:nvPr/>
          </p:nvSpPr>
          <p:spPr bwMode="auto">
            <a:xfrm flipV="1">
              <a:off x="1703354" y="7708019"/>
              <a:ext cx="0" cy="484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1" name="Line 684"/>
            <p:cNvSpPr>
              <a:spLocks noChangeShapeType="1"/>
            </p:cNvSpPr>
            <p:nvPr/>
          </p:nvSpPr>
          <p:spPr bwMode="auto">
            <a:xfrm flipV="1">
              <a:off x="1704955" y="7708019"/>
              <a:ext cx="0" cy="484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2" name="Line 685"/>
            <p:cNvSpPr>
              <a:spLocks noChangeShapeType="1"/>
            </p:cNvSpPr>
            <p:nvPr/>
          </p:nvSpPr>
          <p:spPr bwMode="auto">
            <a:xfrm flipV="1">
              <a:off x="1706557" y="77107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3" name="Line 686"/>
            <p:cNvSpPr>
              <a:spLocks noChangeShapeType="1"/>
            </p:cNvSpPr>
            <p:nvPr/>
          </p:nvSpPr>
          <p:spPr bwMode="auto">
            <a:xfrm flipV="1">
              <a:off x="1708559" y="77107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4" name="Line 687"/>
            <p:cNvSpPr>
              <a:spLocks noChangeShapeType="1"/>
            </p:cNvSpPr>
            <p:nvPr/>
          </p:nvSpPr>
          <p:spPr bwMode="auto">
            <a:xfrm flipV="1">
              <a:off x="1710560" y="7708019"/>
              <a:ext cx="0" cy="484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5" name="Line 688"/>
            <p:cNvSpPr>
              <a:spLocks noChangeShapeType="1"/>
            </p:cNvSpPr>
            <p:nvPr/>
          </p:nvSpPr>
          <p:spPr bwMode="auto">
            <a:xfrm flipV="1">
              <a:off x="1712562" y="77107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" name="Line 689"/>
            <p:cNvSpPr>
              <a:spLocks noChangeShapeType="1"/>
            </p:cNvSpPr>
            <p:nvPr/>
          </p:nvSpPr>
          <p:spPr bwMode="auto">
            <a:xfrm flipV="1">
              <a:off x="1713763" y="77107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" name="Line 690"/>
            <p:cNvSpPr>
              <a:spLocks noChangeShapeType="1"/>
            </p:cNvSpPr>
            <p:nvPr/>
          </p:nvSpPr>
          <p:spPr bwMode="auto">
            <a:xfrm flipV="1">
              <a:off x="1722571" y="77107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8" name="Line 691"/>
            <p:cNvSpPr>
              <a:spLocks noChangeShapeType="1"/>
            </p:cNvSpPr>
            <p:nvPr/>
          </p:nvSpPr>
          <p:spPr bwMode="auto">
            <a:xfrm flipV="1">
              <a:off x="1724572" y="7679498"/>
              <a:ext cx="0" cy="333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9" name="Line 692"/>
            <p:cNvSpPr>
              <a:spLocks noChangeShapeType="1"/>
            </p:cNvSpPr>
            <p:nvPr/>
          </p:nvSpPr>
          <p:spPr bwMode="auto">
            <a:xfrm flipV="1">
              <a:off x="1726574" y="77107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0" name="Line 693"/>
            <p:cNvSpPr>
              <a:spLocks noChangeShapeType="1"/>
            </p:cNvSpPr>
            <p:nvPr/>
          </p:nvSpPr>
          <p:spPr bwMode="auto">
            <a:xfrm flipV="1">
              <a:off x="1730178" y="77107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1" name="Line 694"/>
            <p:cNvSpPr>
              <a:spLocks noChangeShapeType="1"/>
            </p:cNvSpPr>
            <p:nvPr/>
          </p:nvSpPr>
          <p:spPr bwMode="auto">
            <a:xfrm flipV="1">
              <a:off x="1731779" y="77107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2" name="Line 695"/>
            <p:cNvSpPr>
              <a:spLocks noChangeShapeType="1"/>
            </p:cNvSpPr>
            <p:nvPr/>
          </p:nvSpPr>
          <p:spPr bwMode="auto">
            <a:xfrm flipV="1">
              <a:off x="1735382" y="77107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3" name="Line 696"/>
            <p:cNvSpPr>
              <a:spLocks noChangeShapeType="1"/>
            </p:cNvSpPr>
            <p:nvPr/>
          </p:nvSpPr>
          <p:spPr bwMode="auto">
            <a:xfrm flipV="1">
              <a:off x="1736983" y="77107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4" name="Line 697"/>
            <p:cNvSpPr>
              <a:spLocks noChangeShapeType="1"/>
            </p:cNvSpPr>
            <p:nvPr/>
          </p:nvSpPr>
          <p:spPr bwMode="auto">
            <a:xfrm flipV="1">
              <a:off x="1740587" y="7708019"/>
              <a:ext cx="0" cy="484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5" name="Line 698"/>
            <p:cNvSpPr>
              <a:spLocks noChangeShapeType="1"/>
            </p:cNvSpPr>
            <p:nvPr/>
          </p:nvSpPr>
          <p:spPr bwMode="auto">
            <a:xfrm flipV="1">
              <a:off x="1741787" y="7708019"/>
              <a:ext cx="0" cy="484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" name="Line 700"/>
            <p:cNvSpPr>
              <a:spLocks noChangeShapeType="1"/>
            </p:cNvSpPr>
            <p:nvPr/>
          </p:nvSpPr>
          <p:spPr bwMode="auto">
            <a:xfrm flipV="1">
              <a:off x="1745791" y="7430348"/>
              <a:ext cx="0" cy="28251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" name="Line 701"/>
            <p:cNvSpPr>
              <a:spLocks noChangeShapeType="1"/>
            </p:cNvSpPr>
            <p:nvPr/>
          </p:nvSpPr>
          <p:spPr bwMode="auto">
            <a:xfrm flipV="1">
              <a:off x="1747793" y="7672503"/>
              <a:ext cx="0" cy="4035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8" name="Line 702"/>
            <p:cNvSpPr>
              <a:spLocks noChangeShapeType="1"/>
            </p:cNvSpPr>
            <p:nvPr/>
          </p:nvSpPr>
          <p:spPr bwMode="auto">
            <a:xfrm flipV="1">
              <a:off x="1749394" y="77107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9" name="Line 703"/>
            <p:cNvSpPr>
              <a:spLocks noChangeShapeType="1"/>
            </p:cNvSpPr>
            <p:nvPr/>
          </p:nvSpPr>
          <p:spPr bwMode="auto">
            <a:xfrm flipV="1">
              <a:off x="1756200" y="77107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0" name="Line 704"/>
            <p:cNvSpPr>
              <a:spLocks noChangeShapeType="1"/>
            </p:cNvSpPr>
            <p:nvPr/>
          </p:nvSpPr>
          <p:spPr bwMode="auto">
            <a:xfrm flipV="1">
              <a:off x="1758202" y="77107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1" name="Line 705"/>
            <p:cNvSpPr>
              <a:spLocks noChangeShapeType="1"/>
            </p:cNvSpPr>
            <p:nvPr/>
          </p:nvSpPr>
          <p:spPr bwMode="auto">
            <a:xfrm flipV="1">
              <a:off x="1759803" y="7708019"/>
              <a:ext cx="0" cy="484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2" name="Line 706"/>
            <p:cNvSpPr>
              <a:spLocks noChangeShapeType="1"/>
            </p:cNvSpPr>
            <p:nvPr/>
          </p:nvSpPr>
          <p:spPr bwMode="auto">
            <a:xfrm flipV="1">
              <a:off x="1761805" y="7692413"/>
              <a:ext cx="0" cy="2044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3" name="Line 707"/>
            <p:cNvSpPr>
              <a:spLocks noChangeShapeType="1"/>
            </p:cNvSpPr>
            <p:nvPr/>
          </p:nvSpPr>
          <p:spPr bwMode="auto">
            <a:xfrm flipV="1">
              <a:off x="1763406" y="7702638"/>
              <a:ext cx="0" cy="102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4" name="Line 708"/>
            <p:cNvSpPr>
              <a:spLocks noChangeShapeType="1"/>
            </p:cNvSpPr>
            <p:nvPr/>
          </p:nvSpPr>
          <p:spPr bwMode="auto">
            <a:xfrm flipV="1">
              <a:off x="1765008" y="7702638"/>
              <a:ext cx="0" cy="102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5" name="Line 709"/>
            <p:cNvSpPr>
              <a:spLocks noChangeShapeType="1"/>
            </p:cNvSpPr>
            <p:nvPr/>
          </p:nvSpPr>
          <p:spPr bwMode="auto">
            <a:xfrm flipV="1">
              <a:off x="1770212" y="77107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6" name="Line 710"/>
            <p:cNvSpPr>
              <a:spLocks noChangeShapeType="1"/>
            </p:cNvSpPr>
            <p:nvPr/>
          </p:nvSpPr>
          <p:spPr bwMode="auto">
            <a:xfrm flipV="1">
              <a:off x="1777418" y="77107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" name="Line 711"/>
            <p:cNvSpPr>
              <a:spLocks noChangeShapeType="1"/>
            </p:cNvSpPr>
            <p:nvPr/>
          </p:nvSpPr>
          <p:spPr bwMode="auto">
            <a:xfrm flipV="1">
              <a:off x="1779821" y="77107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8" name="Line 712"/>
            <p:cNvSpPr>
              <a:spLocks noChangeShapeType="1"/>
            </p:cNvSpPr>
            <p:nvPr/>
          </p:nvSpPr>
          <p:spPr bwMode="auto">
            <a:xfrm flipV="1">
              <a:off x="1783024" y="77107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9" name="Line 713"/>
            <p:cNvSpPr>
              <a:spLocks noChangeShapeType="1"/>
            </p:cNvSpPr>
            <p:nvPr/>
          </p:nvSpPr>
          <p:spPr bwMode="auto">
            <a:xfrm flipV="1">
              <a:off x="1788228" y="77107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0" name="Line 714"/>
            <p:cNvSpPr>
              <a:spLocks noChangeShapeType="1"/>
            </p:cNvSpPr>
            <p:nvPr/>
          </p:nvSpPr>
          <p:spPr bwMode="auto">
            <a:xfrm flipV="1">
              <a:off x="1790230" y="7708019"/>
              <a:ext cx="0" cy="484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1" name="Line 715"/>
            <p:cNvSpPr>
              <a:spLocks noChangeShapeType="1"/>
            </p:cNvSpPr>
            <p:nvPr/>
          </p:nvSpPr>
          <p:spPr bwMode="auto">
            <a:xfrm flipV="1">
              <a:off x="1797436" y="77107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2" name="Line 716"/>
            <p:cNvSpPr>
              <a:spLocks noChangeShapeType="1"/>
            </p:cNvSpPr>
            <p:nvPr/>
          </p:nvSpPr>
          <p:spPr bwMode="auto">
            <a:xfrm flipV="1">
              <a:off x="1799037" y="77107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3" name="Line 717"/>
            <p:cNvSpPr>
              <a:spLocks noChangeShapeType="1"/>
            </p:cNvSpPr>
            <p:nvPr/>
          </p:nvSpPr>
          <p:spPr bwMode="auto">
            <a:xfrm flipV="1">
              <a:off x="1800639" y="77107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4" name="Line 718"/>
            <p:cNvSpPr>
              <a:spLocks noChangeShapeType="1"/>
            </p:cNvSpPr>
            <p:nvPr/>
          </p:nvSpPr>
          <p:spPr bwMode="auto">
            <a:xfrm flipV="1">
              <a:off x="1802640" y="77107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5" name="Line 719"/>
            <p:cNvSpPr>
              <a:spLocks noChangeShapeType="1"/>
            </p:cNvSpPr>
            <p:nvPr/>
          </p:nvSpPr>
          <p:spPr bwMode="auto">
            <a:xfrm flipV="1">
              <a:off x="1804242" y="77107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6" name="Line 720"/>
            <p:cNvSpPr>
              <a:spLocks noChangeShapeType="1"/>
            </p:cNvSpPr>
            <p:nvPr/>
          </p:nvSpPr>
          <p:spPr bwMode="auto">
            <a:xfrm flipV="1">
              <a:off x="1811048" y="77107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" name="Line 721"/>
            <p:cNvSpPr>
              <a:spLocks noChangeShapeType="1"/>
            </p:cNvSpPr>
            <p:nvPr/>
          </p:nvSpPr>
          <p:spPr bwMode="auto">
            <a:xfrm flipV="1">
              <a:off x="1814251" y="77107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" name="Line 722"/>
            <p:cNvSpPr>
              <a:spLocks noChangeShapeType="1"/>
            </p:cNvSpPr>
            <p:nvPr/>
          </p:nvSpPr>
          <p:spPr bwMode="auto">
            <a:xfrm flipV="1">
              <a:off x="1818254" y="77107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" name="Line 723"/>
            <p:cNvSpPr>
              <a:spLocks noChangeShapeType="1"/>
            </p:cNvSpPr>
            <p:nvPr/>
          </p:nvSpPr>
          <p:spPr bwMode="auto">
            <a:xfrm flipV="1">
              <a:off x="1823459" y="77107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" name="Line 724"/>
            <p:cNvSpPr>
              <a:spLocks noChangeShapeType="1"/>
            </p:cNvSpPr>
            <p:nvPr/>
          </p:nvSpPr>
          <p:spPr bwMode="auto">
            <a:xfrm flipV="1">
              <a:off x="1830665" y="7708019"/>
              <a:ext cx="0" cy="484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" name="Line 725"/>
            <p:cNvSpPr>
              <a:spLocks noChangeShapeType="1"/>
            </p:cNvSpPr>
            <p:nvPr/>
          </p:nvSpPr>
          <p:spPr bwMode="auto">
            <a:xfrm flipV="1">
              <a:off x="1832266" y="7708019"/>
              <a:ext cx="0" cy="484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2" name="Line 726"/>
            <p:cNvSpPr>
              <a:spLocks noChangeShapeType="1"/>
            </p:cNvSpPr>
            <p:nvPr/>
          </p:nvSpPr>
          <p:spPr bwMode="auto">
            <a:xfrm flipV="1">
              <a:off x="1835870" y="77107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3" name="Line 727"/>
            <p:cNvSpPr>
              <a:spLocks noChangeShapeType="1"/>
            </p:cNvSpPr>
            <p:nvPr/>
          </p:nvSpPr>
          <p:spPr bwMode="auto">
            <a:xfrm flipV="1">
              <a:off x="1837471" y="77107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4" name="Line 728"/>
            <p:cNvSpPr>
              <a:spLocks noChangeShapeType="1"/>
            </p:cNvSpPr>
            <p:nvPr/>
          </p:nvSpPr>
          <p:spPr bwMode="auto">
            <a:xfrm flipV="1">
              <a:off x="1841074" y="77107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" name="Line 729"/>
            <p:cNvSpPr>
              <a:spLocks noChangeShapeType="1"/>
            </p:cNvSpPr>
            <p:nvPr/>
          </p:nvSpPr>
          <p:spPr bwMode="auto">
            <a:xfrm flipV="1">
              <a:off x="1844677" y="77107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6" name="Line 730"/>
            <p:cNvSpPr>
              <a:spLocks noChangeShapeType="1"/>
            </p:cNvSpPr>
            <p:nvPr/>
          </p:nvSpPr>
          <p:spPr bwMode="auto">
            <a:xfrm flipV="1">
              <a:off x="1846278" y="77107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" name="Line 731"/>
            <p:cNvSpPr>
              <a:spLocks noChangeShapeType="1"/>
            </p:cNvSpPr>
            <p:nvPr/>
          </p:nvSpPr>
          <p:spPr bwMode="auto">
            <a:xfrm flipV="1">
              <a:off x="1848280" y="77107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" name="Line 732"/>
            <p:cNvSpPr>
              <a:spLocks noChangeShapeType="1"/>
            </p:cNvSpPr>
            <p:nvPr/>
          </p:nvSpPr>
          <p:spPr bwMode="auto">
            <a:xfrm flipV="1">
              <a:off x="1852284" y="7708019"/>
              <a:ext cx="0" cy="484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9" name="Line 733"/>
            <p:cNvSpPr>
              <a:spLocks noChangeShapeType="1"/>
            </p:cNvSpPr>
            <p:nvPr/>
          </p:nvSpPr>
          <p:spPr bwMode="auto">
            <a:xfrm flipV="1">
              <a:off x="1855486" y="77107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" name="Line 734"/>
            <p:cNvSpPr>
              <a:spLocks noChangeShapeType="1"/>
            </p:cNvSpPr>
            <p:nvPr/>
          </p:nvSpPr>
          <p:spPr bwMode="auto">
            <a:xfrm flipV="1">
              <a:off x="1857488" y="77107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" name="Line 735"/>
            <p:cNvSpPr>
              <a:spLocks noChangeShapeType="1"/>
            </p:cNvSpPr>
            <p:nvPr/>
          </p:nvSpPr>
          <p:spPr bwMode="auto">
            <a:xfrm flipV="1">
              <a:off x="1858689" y="77107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2" name="Line 736"/>
            <p:cNvSpPr>
              <a:spLocks noChangeShapeType="1"/>
            </p:cNvSpPr>
            <p:nvPr/>
          </p:nvSpPr>
          <p:spPr bwMode="auto">
            <a:xfrm flipV="1">
              <a:off x="1863894" y="77107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3" name="Line 737"/>
            <p:cNvSpPr>
              <a:spLocks noChangeShapeType="1"/>
            </p:cNvSpPr>
            <p:nvPr/>
          </p:nvSpPr>
          <p:spPr bwMode="auto">
            <a:xfrm flipV="1">
              <a:off x="1865895" y="77107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4" name="Line 738"/>
            <p:cNvSpPr>
              <a:spLocks noChangeShapeType="1"/>
            </p:cNvSpPr>
            <p:nvPr/>
          </p:nvSpPr>
          <p:spPr bwMode="auto">
            <a:xfrm flipV="1">
              <a:off x="1867497" y="77107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5" name="Line 739"/>
            <p:cNvSpPr>
              <a:spLocks noChangeShapeType="1"/>
            </p:cNvSpPr>
            <p:nvPr/>
          </p:nvSpPr>
          <p:spPr bwMode="auto">
            <a:xfrm flipV="1">
              <a:off x="1869899" y="7708019"/>
              <a:ext cx="0" cy="484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6" name="Line 740"/>
            <p:cNvSpPr>
              <a:spLocks noChangeShapeType="1"/>
            </p:cNvSpPr>
            <p:nvPr/>
          </p:nvSpPr>
          <p:spPr bwMode="auto">
            <a:xfrm flipV="1">
              <a:off x="1871500" y="7557345"/>
              <a:ext cx="0" cy="15551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" name="Line 742"/>
            <p:cNvSpPr>
              <a:spLocks noChangeShapeType="1"/>
            </p:cNvSpPr>
            <p:nvPr/>
          </p:nvSpPr>
          <p:spPr bwMode="auto">
            <a:xfrm flipV="1">
              <a:off x="1876705" y="77107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" name="Line 743"/>
            <p:cNvSpPr>
              <a:spLocks noChangeShapeType="1"/>
            </p:cNvSpPr>
            <p:nvPr/>
          </p:nvSpPr>
          <p:spPr bwMode="auto">
            <a:xfrm flipV="1">
              <a:off x="1883511" y="77107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9" name="Line 744"/>
            <p:cNvSpPr>
              <a:spLocks noChangeShapeType="1"/>
            </p:cNvSpPr>
            <p:nvPr/>
          </p:nvSpPr>
          <p:spPr bwMode="auto">
            <a:xfrm flipV="1">
              <a:off x="1887114" y="7692413"/>
              <a:ext cx="0" cy="2044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0" name="Line 745"/>
            <p:cNvSpPr>
              <a:spLocks noChangeShapeType="1"/>
            </p:cNvSpPr>
            <p:nvPr/>
          </p:nvSpPr>
          <p:spPr bwMode="auto">
            <a:xfrm flipV="1">
              <a:off x="1889116" y="7708019"/>
              <a:ext cx="0" cy="484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1" name="Line 746"/>
            <p:cNvSpPr>
              <a:spLocks noChangeShapeType="1"/>
            </p:cNvSpPr>
            <p:nvPr/>
          </p:nvSpPr>
          <p:spPr bwMode="auto">
            <a:xfrm flipV="1">
              <a:off x="1890717" y="77107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2" name="Line 747"/>
            <p:cNvSpPr>
              <a:spLocks noChangeShapeType="1"/>
            </p:cNvSpPr>
            <p:nvPr/>
          </p:nvSpPr>
          <p:spPr bwMode="auto">
            <a:xfrm flipV="1">
              <a:off x="1897923" y="77107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3" name="Line 748"/>
            <p:cNvSpPr>
              <a:spLocks noChangeShapeType="1"/>
            </p:cNvSpPr>
            <p:nvPr/>
          </p:nvSpPr>
          <p:spPr bwMode="auto">
            <a:xfrm flipV="1">
              <a:off x="1906731" y="7672503"/>
              <a:ext cx="0" cy="4035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4" name="Line 749"/>
            <p:cNvSpPr>
              <a:spLocks noChangeShapeType="1"/>
            </p:cNvSpPr>
            <p:nvPr/>
          </p:nvSpPr>
          <p:spPr bwMode="auto">
            <a:xfrm flipV="1">
              <a:off x="1908332" y="7695104"/>
              <a:ext cx="0" cy="1775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5" name="Line 750"/>
            <p:cNvSpPr>
              <a:spLocks noChangeShapeType="1"/>
            </p:cNvSpPr>
            <p:nvPr/>
          </p:nvSpPr>
          <p:spPr bwMode="auto">
            <a:xfrm flipV="1">
              <a:off x="1909934" y="77107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6" name="Line 751"/>
            <p:cNvSpPr>
              <a:spLocks noChangeShapeType="1"/>
            </p:cNvSpPr>
            <p:nvPr/>
          </p:nvSpPr>
          <p:spPr bwMode="auto">
            <a:xfrm flipV="1">
              <a:off x="1918741" y="77107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7" name="Line 752"/>
            <p:cNvSpPr>
              <a:spLocks noChangeShapeType="1"/>
            </p:cNvSpPr>
            <p:nvPr/>
          </p:nvSpPr>
          <p:spPr bwMode="auto">
            <a:xfrm flipV="1">
              <a:off x="1924747" y="77107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" name="Line 753"/>
            <p:cNvSpPr>
              <a:spLocks noChangeShapeType="1"/>
            </p:cNvSpPr>
            <p:nvPr/>
          </p:nvSpPr>
          <p:spPr bwMode="auto">
            <a:xfrm flipV="1">
              <a:off x="1927950" y="77107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9" name="Line 754"/>
            <p:cNvSpPr>
              <a:spLocks noChangeShapeType="1"/>
            </p:cNvSpPr>
            <p:nvPr/>
          </p:nvSpPr>
          <p:spPr bwMode="auto">
            <a:xfrm flipV="1">
              <a:off x="1933154" y="77107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0" name="Line 755"/>
            <p:cNvSpPr>
              <a:spLocks noChangeShapeType="1"/>
            </p:cNvSpPr>
            <p:nvPr/>
          </p:nvSpPr>
          <p:spPr bwMode="auto">
            <a:xfrm flipV="1">
              <a:off x="1938359" y="77107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1" name="Line 756"/>
            <p:cNvSpPr>
              <a:spLocks noChangeShapeType="1"/>
            </p:cNvSpPr>
            <p:nvPr/>
          </p:nvSpPr>
          <p:spPr bwMode="auto">
            <a:xfrm flipV="1">
              <a:off x="1942362" y="77107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2" name="Line 757"/>
            <p:cNvSpPr>
              <a:spLocks noChangeShapeType="1"/>
            </p:cNvSpPr>
            <p:nvPr/>
          </p:nvSpPr>
          <p:spPr bwMode="auto">
            <a:xfrm flipV="1">
              <a:off x="1943964" y="77107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3" name="Line 758"/>
            <p:cNvSpPr>
              <a:spLocks noChangeShapeType="1"/>
            </p:cNvSpPr>
            <p:nvPr/>
          </p:nvSpPr>
          <p:spPr bwMode="auto">
            <a:xfrm flipV="1">
              <a:off x="1945565" y="77107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4" name="Line 759"/>
            <p:cNvSpPr>
              <a:spLocks noChangeShapeType="1"/>
            </p:cNvSpPr>
            <p:nvPr/>
          </p:nvSpPr>
          <p:spPr bwMode="auto">
            <a:xfrm flipV="1">
              <a:off x="1949168" y="77107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5" name="Line 760"/>
            <p:cNvSpPr>
              <a:spLocks noChangeShapeType="1"/>
            </p:cNvSpPr>
            <p:nvPr/>
          </p:nvSpPr>
          <p:spPr bwMode="auto">
            <a:xfrm flipV="1">
              <a:off x="1952771" y="77107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6" name="Line 761"/>
            <p:cNvSpPr>
              <a:spLocks noChangeShapeType="1"/>
            </p:cNvSpPr>
            <p:nvPr/>
          </p:nvSpPr>
          <p:spPr bwMode="auto">
            <a:xfrm flipV="1">
              <a:off x="1963180" y="77107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7" name="Line 762"/>
            <p:cNvSpPr>
              <a:spLocks noChangeShapeType="1"/>
            </p:cNvSpPr>
            <p:nvPr/>
          </p:nvSpPr>
          <p:spPr bwMode="auto">
            <a:xfrm flipV="1">
              <a:off x="1964782" y="77107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" name="Line 763"/>
            <p:cNvSpPr>
              <a:spLocks noChangeShapeType="1"/>
            </p:cNvSpPr>
            <p:nvPr/>
          </p:nvSpPr>
          <p:spPr bwMode="auto">
            <a:xfrm flipV="1">
              <a:off x="1966783" y="77107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9" name="Line 764"/>
            <p:cNvSpPr>
              <a:spLocks noChangeShapeType="1"/>
            </p:cNvSpPr>
            <p:nvPr/>
          </p:nvSpPr>
          <p:spPr bwMode="auto">
            <a:xfrm flipV="1">
              <a:off x="1968385" y="77107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0" name="Line 765"/>
            <p:cNvSpPr>
              <a:spLocks noChangeShapeType="1"/>
            </p:cNvSpPr>
            <p:nvPr/>
          </p:nvSpPr>
          <p:spPr bwMode="auto">
            <a:xfrm flipV="1">
              <a:off x="1982397" y="77107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1" name="Line 766"/>
            <p:cNvSpPr>
              <a:spLocks noChangeShapeType="1"/>
            </p:cNvSpPr>
            <p:nvPr/>
          </p:nvSpPr>
          <p:spPr bwMode="auto">
            <a:xfrm flipV="1">
              <a:off x="1984399" y="77107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2" name="Line 767"/>
            <p:cNvSpPr>
              <a:spLocks noChangeShapeType="1"/>
            </p:cNvSpPr>
            <p:nvPr/>
          </p:nvSpPr>
          <p:spPr bwMode="auto">
            <a:xfrm flipV="1">
              <a:off x="1993206" y="7708019"/>
              <a:ext cx="0" cy="484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3" name="Line 768"/>
            <p:cNvSpPr>
              <a:spLocks noChangeShapeType="1"/>
            </p:cNvSpPr>
            <p:nvPr/>
          </p:nvSpPr>
          <p:spPr bwMode="auto">
            <a:xfrm flipV="1">
              <a:off x="1995208" y="7708019"/>
              <a:ext cx="0" cy="484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4" name="Line 769"/>
            <p:cNvSpPr>
              <a:spLocks noChangeShapeType="1"/>
            </p:cNvSpPr>
            <p:nvPr/>
          </p:nvSpPr>
          <p:spPr bwMode="auto">
            <a:xfrm flipV="1">
              <a:off x="1997210" y="77107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5" name="Line 770"/>
            <p:cNvSpPr>
              <a:spLocks noChangeShapeType="1"/>
            </p:cNvSpPr>
            <p:nvPr/>
          </p:nvSpPr>
          <p:spPr bwMode="auto">
            <a:xfrm flipV="1">
              <a:off x="2000412" y="77107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6" name="Line 771"/>
            <p:cNvSpPr>
              <a:spLocks noChangeShapeType="1"/>
            </p:cNvSpPr>
            <p:nvPr/>
          </p:nvSpPr>
          <p:spPr bwMode="auto">
            <a:xfrm flipV="1">
              <a:off x="2002414" y="7708019"/>
              <a:ext cx="0" cy="484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7" name="Line 772"/>
            <p:cNvSpPr>
              <a:spLocks noChangeShapeType="1"/>
            </p:cNvSpPr>
            <p:nvPr/>
          </p:nvSpPr>
          <p:spPr bwMode="auto">
            <a:xfrm flipV="1">
              <a:off x="2003615" y="77107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" name="Line 773"/>
            <p:cNvSpPr>
              <a:spLocks noChangeShapeType="1"/>
            </p:cNvSpPr>
            <p:nvPr/>
          </p:nvSpPr>
          <p:spPr bwMode="auto">
            <a:xfrm flipV="1">
              <a:off x="2005617" y="7708019"/>
              <a:ext cx="0" cy="484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9" name="Line 774"/>
            <p:cNvSpPr>
              <a:spLocks noChangeShapeType="1"/>
            </p:cNvSpPr>
            <p:nvPr/>
          </p:nvSpPr>
          <p:spPr bwMode="auto">
            <a:xfrm flipV="1">
              <a:off x="2011222" y="77107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0" name="Line 775"/>
            <p:cNvSpPr>
              <a:spLocks noChangeShapeType="1"/>
            </p:cNvSpPr>
            <p:nvPr/>
          </p:nvSpPr>
          <p:spPr bwMode="auto">
            <a:xfrm flipV="1">
              <a:off x="2014825" y="7695104"/>
              <a:ext cx="0" cy="1775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1" name="Line 776"/>
            <p:cNvSpPr>
              <a:spLocks noChangeShapeType="1"/>
            </p:cNvSpPr>
            <p:nvPr/>
          </p:nvSpPr>
          <p:spPr bwMode="auto">
            <a:xfrm flipV="1">
              <a:off x="2016427" y="7708019"/>
              <a:ext cx="0" cy="484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2" name="Line 777"/>
            <p:cNvSpPr>
              <a:spLocks noChangeShapeType="1"/>
            </p:cNvSpPr>
            <p:nvPr/>
          </p:nvSpPr>
          <p:spPr bwMode="auto">
            <a:xfrm flipV="1">
              <a:off x="2018028" y="77107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3" name="Line 778"/>
            <p:cNvSpPr>
              <a:spLocks noChangeShapeType="1"/>
            </p:cNvSpPr>
            <p:nvPr/>
          </p:nvSpPr>
          <p:spPr bwMode="auto">
            <a:xfrm flipV="1">
              <a:off x="2028837" y="77107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4" name="Line 779"/>
            <p:cNvSpPr>
              <a:spLocks noChangeShapeType="1"/>
            </p:cNvSpPr>
            <p:nvPr/>
          </p:nvSpPr>
          <p:spPr bwMode="auto">
            <a:xfrm flipV="1">
              <a:off x="2030439" y="77107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5" name="Line 780"/>
            <p:cNvSpPr>
              <a:spLocks noChangeShapeType="1"/>
            </p:cNvSpPr>
            <p:nvPr/>
          </p:nvSpPr>
          <p:spPr bwMode="auto">
            <a:xfrm flipV="1">
              <a:off x="2032040" y="7708019"/>
              <a:ext cx="0" cy="484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6" name="Line 782"/>
            <p:cNvSpPr>
              <a:spLocks noChangeShapeType="1"/>
            </p:cNvSpPr>
            <p:nvPr/>
          </p:nvSpPr>
          <p:spPr bwMode="auto">
            <a:xfrm flipV="1">
              <a:off x="2035643" y="7679498"/>
              <a:ext cx="0" cy="3336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7" name="Line 783"/>
            <p:cNvSpPr>
              <a:spLocks noChangeShapeType="1"/>
            </p:cNvSpPr>
            <p:nvPr/>
          </p:nvSpPr>
          <p:spPr bwMode="auto">
            <a:xfrm flipV="1">
              <a:off x="2037245" y="7684879"/>
              <a:ext cx="0" cy="2798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" name="Line 784"/>
            <p:cNvSpPr>
              <a:spLocks noChangeShapeType="1"/>
            </p:cNvSpPr>
            <p:nvPr/>
          </p:nvSpPr>
          <p:spPr bwMode="auto">
            <a:xfrm flipV="1">
              <a:off x="2039246" y="7708019"/>
              <a:ext cx="0" cy="484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" name="Line 785"/>
            <p:cNvSpPr>
              <a:spLocks noChangeShapeType="1"/>
            </p:cNvSpPr>
            <p:nvPr/>
          </p:nvSpPr>
          <p:spPr bwMode="auto">
            <a:xfrm flipV="1">
              <a:off x="2051657" y="77107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0" name="Line 786"/>
            <p:cNvSpPr>
              <a:spLocks noChangeShapeType="1"/>
            </p:cNvSpPr>
            <p:nvPr/>
          </p:nvSpPr>
          <p:spPr bwMode="auto">
            <a:xfrm flipV="1">
              <a:off x="2053258" y="77107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1" name="Line 787"/>
            <p:cNvSpPr>
              <a:spLocks noChangeShapeType="1"/>
            </p:cNvSpPr>
            <p:nvPr/>
          </p:nvSpPr>
          <p:spPr bwMode="auto">
            <a:xfrm flipV="1">
              <a:off x="2054860" y="77107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2" name="Line 788"/>
            <p:cNvSpPr>
              <a:spLocks noChangeShapeType="1"/>
            </p:cNvSpPr>
            <p:nvPr/>
          </p:nvSpPr>
          <p:spPr bwMode="auto">
            <a:xfrm flipV="1">
              <a:off x="2062066" y="77107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3" name="Line 789"/>
            <p:cNvSpPr>
              <a:spLocks noChangeShapeType="1"/>
            </p:cNvSpPr>
            <p:nvPr/>
          </p:nvSpPr>
          <p:spPr bwMode="auto">
            <a:xfrm flipV="1">
              <a:off x="2101300" y="7699947"/>
              <a:ext cx="0" cy="1291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4" name="Line 790"/>
            <p:cNvSpPr>
              <a:spLocks noChangeShapeType="1"/>
            </p:cNvSpPr>
            <p:nvPr/>
          </p:nvSpPr>
          <p:spPr bwMode="auto">
            <a:xfrm flipV="1">
              <a:off x="2102902" y="7708019"/>
              <a:ext cx="0" cy="484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5" name="Line 791"/>
            <p:cNvSpPr>
              <a:spLocks noChangeShapeType="1"/>
            </p:cNvSpPr>
            <p:nvPr/>
          </p:nvSpPr>
          <p:spPr bwMode="auto">
            <a:xfrm flipV="1">
              <a:off x="2113311" y="77107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6" name="Line 792"/>
            <p:cNvSpPr>
              <a:spLocks noChangeShapeType="1"/>
            </p:cNvSpPr>
            <p:nvPr/>
          </p:nvSpPr>
          <p:spPr bwMode="auto">
            <a:xfrm flipV="1">
              <a:off x="2116914" y="77107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7" name="Line 793"/>
            <p:cNvSpPr>
              <a:spLocks noChangeShapeType="1"/>
            </p:cNvSpPr>
            <p:nvPr/>
          </p:nvSpPr>
          <p:spPr bwMode="auto">
            <a:xfrm flipV="1">
              <a:off x="2159351" y="77107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8" name="Line 794"/>
            <p:cNvSpPr>
              <a:spLocks noChangeShapeType="1"/>
            </p:cNvSpPr>
            <p:nvPr/>
          </p:nvSpPr>
          <p:spPr bwMode="auto">
            <a:xfrm flipV="1">
              <a:off x="2176966" y="77107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" name="Line 795"/>
            <p:cNvSpPr>
              <a:spLocks noChangeShapeType="1"/>
            </p:cNvSpPr>
            <p:nvPr/>
          </p:nvSpPr>
          <p:spPr bwMode="auto">
            <a:xfrm flipV="1">
              <a:off x="2192980" y="77107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" name="Line 799"/>
            <p:cNvSpPr>
              <a:spLocks noChangeShapeType="1"/>
            </p:cNvSpPr>
            <p:nvPr/>
          </p:nvSpPr>
          <p:spPr bwMode="auto">
            <a:xfrm>
              <a:off x="1068802" y="7715014"/>
              <a:ext cx="0" cy="645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1" name="Line 804"/>
            <p:cNvSpPr>
              <a:spLocks noChangeShapeType="1"/>
            </p:cNvSpPr>
            <p:nvPr/>
          </p:nvSpPr>
          <p:spPr bwMode="auto">
            <a:xfrm flipV="1">
              <a:off x="1066800" y="7714477"/>
              <a:ext cx="1140993" cy="430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2" name="Line 805"/>
            <p:cNvSpPr>
              <a:spLocks noChangeShapeType="1"/>
            </p:cNvSpPr>
            <p:nvPr/>
          </p:nvSpPr>
          <p:spPr bwMode="auto">
            <a:xfrm flipV="1">
              <a:off x="1076409" y="6934200"/>
              <a:ext cx="0" cy="78027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2" name="Line 662"/>
            <p:cNvSpPr>
              <a:spLocks noChangeShapeType="1"/>
            </p:cNvSpPr>
            <p:nvPr/>
          </p:nvSpPr>
          <p:spPr bwMode="auto">
            <a:xfrm flipV="1">
              <a:off x="1632492" y="7098865"/>
              <a:ext cx="0" cy="61399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4" name="Line 624"/>
            <p:cNvSpPr>
              <a:spLocks noChangeShapeType="1"/>
            </p:cNvSpPr>
            <p:nvPr/>
          </p:nvSpPr>
          <p:spPr bwMode="auto">
            <a:xfrm flipV="1">
              <a:off x="1544015" y="7529362"/>
              <a:ext cx="0" cy="1835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5" name="Line 648"/>
            <p:cNvSpPr>
              <a:spLocks noChangeShapeType="1"/>
            </p:cNvSpPr>
            <p:nvPr/>
          </p:nvSpPr>
          <p:spPr bwMode="auto">
            <a:xfrm flipV="1">
              <a:off x="1681927" y="7476462"/>
              <a:ext cx="0" cy="23408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6" name="Line 699"/>
            <p:cNvSpPr>
              <a:spLocks noChangeShapeType="1"/>
            </p:cNvSpPr>
            <p:nvPr/>
          </p:nvSpPr>
          <p:spPr bwMode="auto">
            <a:xfrm flipV="1">
              <a:off x="1743789" y="7290436"/>
              <a:ext cx="0" cy="42242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7" name="Line 741"/>
            <p:cNvSpPr>
              <a:spLocks noChangeShapeType="1"/>
            </p:cNvSpPr>
            <p:nvPr/>
          </p:nvSpPr>
          <p:spPr bwMode="auto">
            <a:xfrm flipV="1">
              <a:off x="1873102" y="7519676"/>
              <a:ext cx="0" cy="19318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8" name="Line 781"/>
            <p:cNvSpPr>
              <a:spLocks noChangeShapeType="1"/>
            </p:cNvSpPr>
            <p:nvPr/>
          </p:nvSpPr>
          <p:spPr bwMode="auto">
            <a:xfrm flipV="1">
              <a:off x="2034042" y="7344249"/>
              <a:ext cx="0" cy="36861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" name="TextBox 389"/>
            <p:cNvSpPr txBox="1"/>
            <p:nvPr/>
          </p:nvSpPr>
          <p:spPr>
            <a:xfrm>
              <a:off x="1613274" y="7733323"/>
              <a:ext cx="56451" cy="1152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dirty="0"/>
            </a:p>
          </p:txBody>
        </p:sp>
      </p:grpSp>
      <p:sp>
        <p:nvSpPr>
          <p:cNvPr id="391" name="TextBox 390"/>
          <p:cNvSpPr txBox="1"/>
          <p:nvPr/>
        </p:nvSpPr>
        <p:spPr>
          <a:xfrm rot="16200000">
            <a:off x="290124" y="1402377"/>
            <a:ext cx="1847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400" dirty="0"/>
          </a:p>
        </p:txBody>
      </p:sp>
      <p:grpSp>
        <p:nvGrpSpPr>
          <p:cNvPr id="1221" name="Group 1220"/>
          <p:cNvGrpSpPr/>
          <p:nvPr/>
        </p:nvGrpSpPr>
        <p:grpSpPr>
          <a:xfrm>
            <a:off x="685800" y="5410200"/>
            <a:ext cx="1752600" cy="1389878"/>
            <a:chOff x="685800" y="5867400"/>
            <a:chExt cx="1143001" cy="932678"/>
          </a:xfrm>
        </p:grpSpPr>
        <p:sp>
          <p:nvSpPr>
            <p:cNvPr id="407" name="Line 415"/>
            <p:cNvSpPr>
              <a:spLocks noChangeShapeType="1"/>
            </p:cNvSpPr>
            <p:nvPr/>
          </p:nvSpPr>
          <p:spPr bwMode="auto">
            <a:xfrm flipV="1">
              <a:off x="699838" y="6639206"/>
              <a:ext cx="0" cy="2511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8" name="Line 416"/>
            <p:cNvSpPr>
              <a:spLocks noChangeShapeType="1"/>
            </p:cNvSpPr>
            <p:nvPr/>
          </p:nvSpPr>
          <p:spPr bwMode="auto">
            <a:xfrm flipV="1">
              <a:off x="705052" y="6639206"/>
              <a:ext cx="0" cy="2511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" name="Line 417"/>
            <p:cNvSpPr>
              <a:spLocks noChangeShapeType="1"/>
            </p:cNvSpPr>
            <p:nvPr/>
          </p:nvSpPr>
          <p:spPr bwMode="auto">
            <a:xfrm flipV="1">
              <a:off x="711068" y="6639206"/>
              <a:ext cx="0" cy="2511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" name="Line 418"/>
            <p:cNvSpPr>
              <a:spLocks noChangeShapeType="1"/>
            </p:cNvSpPr>
            <p:nvPr/>
          </p:nvSpPr>
          <p:spPr bwMode="auto">
            <a:xfrm flipV="1">
              <a:off x="714276" y="6639206"/>
              <a:ext cx="0" cy="2511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" name="Line 419"/>
            <p:cNvSpPr>
              <a:spLocks noChangeShapeType="1"/>
            </p:cNvSpPr>
            <p:nvPr/>
          </p:nvSpPr>
          <p:spPr bwMode="auto">
            <a:xfrm flipV="1">
              <a:off x="728312" y="6639206"/>
              <a:ext cx="0" cy="2511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" name="Line 420"/>
            <p:cNvSpPr>
              <a:spLocks noChangeShapeType="1"/>
            </p:cNvSpPr>
            <p:nvPr/>
          </p:nvSpPr>
          <p:spPr bwMode="auto">
            <a:xfrm flipV="1">
              <a:off x="730318" y="6639206"/>
              <a:ext cx="0" cy="2511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" name="Line 421"/>
            <p:cNvSpPr>
              <a:spLocks noChangeShapeType="1"/>
            </p:cNvSpPr>
            <p:nvPr/>
          </p:nvSpPr>
          <p:spPr bwMode="auto">
            <a:xfrm flipV="1">
              <a:off x="731922" y="6639206"/>
              <a:ext cx="0" cy="2511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" name="Line 422"/>
            <p:cNvSpPr>
              <a:spLocks noChangeShapeType="1"/>
            </p:cNvSpPr>
            <p:nvPr/>
          </p:nvSpPr>
          <p:spPr bwMode="auto">
            <a:xfrm flipV="1">
              <a:off x="733527" y="6639206"/>
              <a:ext cx="0" cy="2511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5" name="Line 423"/>
            <p:cNvSpPr>
              <a:spLocks noChangeShapeType="1"/>
            </p:cNvSpPr>
            <p:nvPr/>
          </p:nvSpPr>
          <p:spPr bwMode="auto">
            <a:xfrm flipV="1">
              <a:off x="735531" y="6639206"/>
              <a:ext cx="0" cy="2511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6" name="Line 424"/>
            <p:cNvSpPr>
              <a:spLocks noChangeShapeType="1"/>
            </p:cNvSpPr>
            <p:nvPr/>
          </p:nvSpPr>
          <p:spPr bwMode="auto">
            <a:xfrm flipV="1">
              <a:off x="737135" y="6639206"/>
              <a:ext cx="0" cy="2511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7" name="Line 425"/>
            <p:cNvSpPr>
              <a:spLocks noChangeShapeType="1"/>
            </p:cNvSpPr>
            <p:nvPr/>
          </p:nvSpPr>
          <p:spPr bwMode="auto">
            <a:xfrm flipV="1">
              <a:off x="742350" y="6639206"/>
              <a:ext cx="0" cy="2511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8" name="Line 426"/>
            <p:cNvSpPr>
              <a:spLocks noChangeShapeType="1"/>
            </p:cNvSpPr>
            <p:nvPr/>
          </p:nvSpPr>
          <p:spPr bwMode="auto">
            <a:xfrm flipV="1">
              <a:off x="744354" y="6639206"/>
              <a:ext cx="0" cy="2511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" name="Line 427"/>
            <p:cNvSpPr>
              <a:spLocks noChangeShapeType="1"/>
            </p:cNvSpPr>
            <p:nvPr/>
          </p:nvSpPr>
          <p:spPr bwMode="auto">
            <a:xfrm flipV="1">
              <a:off x="745959" y="6639206"/>
              <a:ext cx="0" cy="2511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" name="Line 428"/>
            <p:cNvSpPr>
              <a:spLocks noChangeShapeType="1"/>
            </p:cNvSpPr>
            <p:nvPr/>
          </p:nvSpPr>
          <p:spPr bwMode="auto">
            <a:xfrm flipV="1">
              <a:off x="747965" y="6639206"/>
              <a:ext cx="0" cy="2511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1" name="Line 429"/>
            <p:cNvSpPr>
              <a:spLocks noChangeShapeType="1"/>
            </p:cNvSpPr>
            <p:nvPr/>
          </p:nvSpPr>
          <p:spPr bwMode="auto">
            <a:xfrm flipV="1">
              <a:off x="749568" y="6639206"/>
              <a:ext cx="0" cy="2511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" name="Line 430"/>
            <p:cNvSpPr>
              <a:spLocks noChangeShapeType="1"/>
            </p:cNvSpPr>
            <p:nvPr/>
          </p:nvSpPr>
          <p:spPr bwMode="auto">
            <a:xfrm flipV="1">
              <a:off x="751173" y="6639206"/>
              <a:ext cx="0" cy="2511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3" name="Line 431"/>
            <p:cNvSpPr>
              <a:spLocks noChangeShapeType="1"/>
            </p:cNvSpPr>
            <p:nvPr/>
          </p:nvSpPr>
          <p:spPr bwMode="auto">
            <a:xfrm flipV="1">
              <a:off x="753178" y="6632929"/>
              <a:ext cx="0" cy="8790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4" name="Line 432"/>
            <p:cNvSpPr>
              <a:spLocks noChangeShapeType="1"/>
            </p:cNvSpPr>
            <p:nvPr/>
          </p:nvSpPr>
          <p:spPr bwMode="auto">
            <a:xfrm flipV="1">
              <a:off x="754782" y="6639206"/>
              <a:ext cx="0" cy="2511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5" name="Line 433"/>
            <p:cNvSpPr>
              <a:spLocks noChangeShapeType="1"/>
            </p:cNvSpPr>
            <p:nvPr/>
          </p:nvSpPr>
          <p:spPr bwMode="auto">
            <a:xfrm flipV="1">
              <a:off x="756387" y="6639206"/>
              <a:ext cx="0" cy="2511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6" name="Line 434"/>
            <p:cNvSpPr>
              <a:spLocks noChangeShapeType="1"/>
            </p:cNvSpPr>
            <p:nvPr/>
          </p:nvSpPr>
          <p:spPr bwMode="auto">
            <a:xfrm flipV="1">
              <a:off x="758391" y="6639206"/>
              <a:ext cx="0" cy="2511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7" name="Line 435"/>
            <p:cNvSpPr>
              <a:spLocks noChangeShapeType="1"/>
            </p:cNvSpPr>
            <p:nvPr/>
          </p:nvSpPr>
          <p:spPr bwMode="auto">
            <a:xfrm flipV="1">
              <a:off x="760397" y="6639206"/>
              <a:ext cx="0" cy="2511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8" name="Line 436"/>
            <p:cNvSpPr>
              <a:spLocks noChangeShapeType="1"/>
            </p:cNvSpPr>
            <p:nvPr/>
          </p:nvSpPr>
          <p:spPr bwMode="auto">
            <a:xfrm flipV="1">
              <a:off x="764006" y="6639206"/>
              <a:ext cx="0" cy="2511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9" name="Line 437"/>
            <p:cNvSpPr>
              <a:spLocks noChangeShapeType="1"/>
            </p:cNvSpPr>
            <p:nvPr/>
          </p:nvSpPr>
          <p:spPr bwMode="auto">
            <a:xfrm flipV="1">
              <a:off x="767215" y="6639206"/>
              <a:ext cx="0" cy="2511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" name="Line 438"/>
            <p:cNvSpPr>
              <a:spLocks noChangeShapeType="1"/>
            </p:cNvSpPr>
            <p:nvPr/>
          </p:nvSpPr>
          <p:spPr bwMode="auto">
            <a:xfrm flipV="1">
              <a:off x="769220" y="6623512"/>
              <a:ext cx="0" cy="18207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1" name="Line 439"/>
            <p:cNvSpPr>
              <a:spLocks noChangeShapeType="1"/>
            </p:cNvSpPr>
            <p:nvPr/>
          </p:nvSpPr>
          <p:spPr bwMode="auto">
            <a:xfrm flipV="1">
              <a:off x="771225" y="6639206"/>
              <a:ext cx="0" cy="2511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2" name="Line 440"/>
            <p:cNvSpPr>
              <a:spLocks noChangeShapeType="1"/>
            </p:cNvSpPr>
            <p:nvPr/>
          </p:nvSpPr>
          <p:spPr bwMode="auto">
            <a:xfrm flipV="1">
              <a:off x="774434" y="6639206"/>
              <a:ext cx="0" cy="2511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" name="Line 441"/>
            <p:cNvSpPr>
              <a:spLocks noChangeShapeType="1"/>
            </p:cNvSpPr>
            <p:nvPr/>
          </p:nvSpPr>
          <p:spPr bwMode="auto">
            <a:xfrm flipV="1">
              <a:off x="776439" y="6639206"/>
              <a:ext cx="0" cy="2511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4" name="Line 442"/>
            <p:cNvSpPr>
              <a:spLocks noChangeShapeType="1"/>
            </p:cNvSpPr>
            <p:nvPr/>
          </p:nvSpPr>
          <p:spPr bwMode="auto">
            <a:xfrm flipV="1">
              <a:off x="777643" y="6639206"/>
              <a:ext cx="0" cy="2511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5" name="Line 443"/>
            <p:cNvSpPr>
              <a:spLocks noChangeShapeType="1"/>
            </p:cNvSpPr>
            <p:nvPr/>
          </p:nvSpPr>
          <p:spPr bwMode="auto">
            <a:xfrm flipV="1">
              <a:off x="779647" y="6636068"/>
              <a:ext cx="0" cy="5650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6" name="Line 444"/>
            <p:cNvSpPr>
              <a:spLocks noChangeShapeType="1"/>
            </p:cNvSpPr>
            <p:nvPr/>
          </p:nvSpPr>
          <p:spPr bwMode="auto">
            <a:xfrm flipV="1">
              <a:off x="783658" y="6639206"/>
              <a:ext cx="0" cy="2511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7" name="Line 445"/>
            <p:cNvSpPr>
              <a:spLocks noChangeShapeType="1"/>
            </p:cNvSpPr>
            <p:nvPr/>
          </p:nvSpPr>
          <p:spPr bwMode="auto">
            <a:xfrm flipV="1">
              <a:off x="785262" y="6537501"/>
              <a:ext cx="0" cy="104217"/>
            </a:xfrm>
            <a:prstGeom prst="lin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8" name="Line 446"/>
            <p:cNvSpPr>
              <a:spLocks noChangeShapeType="1"/>
            </p:cNvSpPr>
            <p:nvPr/>
          </p:nvSpPr>
          <p:spPr bwMode="auto">
            <a:xfrm flipV="1">
              <a:off x="786866" y="6629789"/>
              <a:ext cx="0" cy="11928"/>
            </a:xfrm>
            <a:prstGeom prst="lin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9" name="Line 447"/>
            <p:cNvSpPr>
              <a:spLocks noChangeShapeType="1"/>
            </p:cNvSpPr>
            <p:nvPr/>
          </p:nvSpPr>
          <p:spPr bwMode="auto">
            <a:xfrm flipV="1">
              <a:off x="790476" y="6639206"/>
              <a:ext cx="0" cy="2511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" name="Line 448"/>
            <p:cNvSpPr>
              <a:spLocks noChangeShapeType="1"/>
            </p:cNvSpPr>
            <p:nvPr/>
          </p:nvSpPr>
          <p:spPr bwMode="auto">
            <a:xfrm flipV="1">
              <a:off x="792080" y="6639206"/>
              <a:ext cx="0" cy="2511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" name="Line 449"/>
            <p:cNvSpPr>
              <a:spLocks noChangeShapeType="1"/>
            </p:cNvSpPr>
            <p:nvPr/>
          </p:nvSpPr>
          <p:spPr bwMode="auto">
            <a:xfrm flipV="1">
              <a:off x="795690" y="6639206"/>
              <a:ext cx="0" cy="2511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2" name="Line 450"/>
            <p:cNvSpPr>
              <a:spLocks noChangeShapeType="1"/>
            </p:cNvSpPr>
            <p:nvPr/>
          </p:nvSpPr>
          <p:spPr bwMode="auto">
            <a:xfrm flipV="1">
              <a:off x="797695" y="6639206"/>
              <a:ext cx="0" cy="2511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3" name="Line 451"/>
            <p:cNvSpPr>
              <a:spLocks noChangeShapeType="1"/>
            </p:cNvSpPr>
            <p:nvPr/>
          </p:nvSpPr>
          <p:spPr bwMode="auto">
            <a:xfrm flipV="1">
              <a:off x="799299" y="6615350"/>
              <a:ext cx="0" cy="26368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4" name="Line 452"/>
            <p:cNvSpPr>
              <a:spLocks noChangeShapeType="1"/>
            </p:cNvSpPr>
            <p:nvPr/>
          </p:nvSpPr>
          <p:spPr bwMode="auto">
            <a:xfrm flipV="1">
              <a:off x="800903" y="6612211"/>
              <a:ext cx="0" cy="29508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5" name="Line 453"/>
            <p:cNvSpPr>
              <a:spLocks noChangeShapeType="1"/>
            </p:cNvSpPr>
            <p:nvPr/>
          </p:nvSpPr>
          <p:spPr bwMode="auto">
            <a:xfrm flipV="1">
              <a:off x="802909" y="6636068"/>
              <a:ext cx="0" cy="5650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6" name="Line 454"/>
            <p:cNvSpPr>
              <a:spLocks noChangeShapeType="1"/>
            </p:cNvSpPr>
            <p:nvPr/>
          </p:nvSpPr>
          <p:spPr bwMode="auto">
            <a:xfrm flipV="1">
              <a:off x="809726" y="6639206"/>
              <a:ext cx="0" cy="2511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7" name="Line 455"/>
            <p:cNvSpPr>
              <a:spLocks noChangeShapeType="1"/>
            </p:cNvSpPr>
            <p:nvPr/>
          </p:nvSpPr>
          <p:spPr bwMode="auto">
            <a:xfrm flipV="1">
              <a:off x="811732" y="6639206"/>
              <a:ext cx="0" cy="2511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8" name="Line 456"/>
            <p:cNvSpPr>
              <a:spLocks noChangeShapeType="1"/>
            </p:cNvSpPr>
            <p:nvPr/>
          </p:nvSpPr>
          <p:spPr bwMode="auto">
            <a:xfrm flipV="1">
              <a:off x="813335" y="6639206"/>
              <a:ext cx="0" cy="2511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9" name="Line 457"/>
            <p:cNvSpPr>
              <a:spLocks noChangeShapeType="1"/>
            </p:cNvSpPr>
            <p:nvPr/>
          </p:nvSpPr>
          <p:spPr bwMode="auto">
            <a:xfrm flipV="1">
              <a:off x="815341" y="6632929"/>
              <a:ext cx="0" cy="8790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" name="Line 458"/>
            <p:cNvSpPr>
              <a:spLocks noChangeShapeType="1"/>
            </p:cNvSpPr>
            <p:nvPr/>
          </p:nvSpPr>
          <p:spPr bwMode="auto">
            <a:xfrm flipV="1">
              <a:off x="816945" y="6639206"/>
              <a:ext cx="0" cy="2511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" name="Line 459"/>
            <p:cNvSpPr>
              <a:spLocks noChangeShapeType="1"/>
            </p:cNvSpPr>
            <p:nvPr/>
          </p:nvSpPr>
          <p:spPr bwMode="auto">
            <a:xfrm flipV="1">
              <a:off x="818550" y="6639206"/>
              <a:ext cx="0" cy="2511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2" name="Line 460"/>
            <p:cNvSpPr>
              <a:spLocks noChangeShapeType="1"/>
            </p:cNvSpPr>
            <p:nvPr/>
          </p:nvSpPr>
          <p:spPr bwMode="auto">
            <a:xfrm flipV="1">
              <a:off x="820554" y="6639206"/>
              <a:ext cx="0" cy="2511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3" name="Line 461"/>
            <p:cNvSpPr>
              <a:spLocks noChangeShapeType="1"/>
            </p:cNvSpPr>
            <p:nvPr/>
          </p:nvSpPr>
          <p:spPr bwMode="auto">
            <a:xfrm flipV="1">
              <a:off x="825769" y="6639206"/>
              <a:ext cx="0" cy="2511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4" name="Line 462"/>
            <p:cNvSpPr>
              <a:spLocks noChangeShapeType="1"/>
            </p:cNvSpPr>
            <p:nvPr/>
          </p:nvSpPr>
          <p:spPr bwMode="auto">
            <a:xfrm flipV="1">
              <a:off x="833388" y="6639206"/>
              <a:ext cx="0" cy="2511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5" name="Line 463"/>
            <p:cNvSpPr>
              <a:spLocks noChangeShapeType="1"/>
            </p:cNvSpPr>
            <p:nvPr/>
          </p:nvSpPr>
          <p:spPr bwMode="auto">
            <a:xfrm flipH="1" flipV="1">
              <a:off x="1230770" y="6039021"/>
              <a:ext cx="0" cy="602697"/>
            </a:xfrm>
            <a:prstGeom prst="lin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6" name="Line 464"/>
            <p:cNvSpPr>
              <a:spLocks noChangeShapeType="1"/>
            </p:cNvSpPr>
            <p:nvPr/>
          </p:nvSpPr>
          <p:spPr bwMode="auto">
            <a:xfrm flipV="1">
              <a:off x="836597" y="6612211"/>
              <a:ext cx="0" cy="29508"/>
            </a:xfrm>
            <a:prstGeom prst="lin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7" name="Line 465"/>
            <p:cNvSpPr>
              <a:spLocks noChangeShapeType="1"/>
            </p:cNvSpPr>
            <p:nvPr/>
          </p:nvSpPr>
          <p:spPr bwMode="auto">
            <a:xfrm flipV="1">
              <a:off x="838603" y="6639206"/>
              <a:ext cx="0" cy="2511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8" name="Line 466"/>
            <p:cNvSpPr>
              <a:spLocks noChangeShapeType="1"/>
            </p:cNvSpPr>
            <p:nvPr/>
          </p:nvSpPr>
          <p:spPr bwMode="auto">
            <a:xfrm flipV="1">
              <a:off x="841810" y="6639206"/>
              <a:ext cx="0" cy="2511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9" name="Line 467"/>
            <p:cNvSpPr>
              <a:spLocks noChangeShapeType="1"/>
            </p:cNvSpPr>
            <p:nvPr/>
          </p:nvSpPr>
          <p:spPr bwMode="auto">
            <a:xfrm flipV="1">
              <a:off x="843816" y="6639206"/>
              <a:ext cx="0" cy="2511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" name="Line 468"/>
            <p:cNvSpPr>
              <a:spLocks noChangeShapeType="1"/>
            </p:cNvSpPr>
            <p:nvPr/>
          </p:nvSpPr>
          <p:spPr bwMode="auto">
            <a:xfrm flipV="1">
              <a:off x="852639" y="6639206"/>
              <a:ext cx="0" cy="2511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" name="Line 469"/>
            <p:cNvSpPr>
              <a:spLocks noChangeShapeType="1"/>
            </p:cNvSpPr>
            <p:nvPr/>
          </p:nvSpPr>
          <p:spPr bwMode="auto">
            <a:xfrm flipV="1">
              <a:off x="855847" y="6639206"/>
              <a:ext cx="0" cy="2511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2" name="Line 470"/>
            <p:cNvSpPr>
              <a:spLocks noChangeShapeType="1"/>
            </p:cNvSpPr>
            <p:nvPr/>
          </p:nvSpPr>
          <p:spPr bwMode="auto">
            <a:xfrm flipV="1">
              <a:off x="857853" y="6639206"/>
              <a:ext cx="0" cy="2511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3" name="Line 471"/>
            <p:cNvSpPr>
              <a:spLocks noChangeShapeType="1"/>
            </p:cNvSpPr>
            <p:nvPr/>
          </p:nvSpPr>
          <p:spPr bwMode="auto">
            <a:xfrm flipV="1">
              <a:off x="859457" y="6639206"/>
              <a:ext cx="0" cy="2511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4" name="Line 472"/>
            <p:cNvSpPr>
              <a:spLocks noChangeShapeType="1"/>
            </p:cNvSpPr>
            <p:nvPr/>
          </p:nvSpPr>
          <p:spPr bwMode="auto">
            <a:xfrm flipV="1">
              <a:off x="861462" y="6639206"/>
              <a:ext cx="0" cy="2511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5" name="Line 473"/>
            <p:cNvSpPr>
              <a:spLocks noChangeShapeType="1"/>
            </p:cNvSpPr>
            <p:nvPr/>
          </p:nvSpPr>
          <p:spPr bwMode="auto">
            <a:xfrm flipV="1">
              <a:off x="863066" y="6639206"/>
              <a:ext cx="0" cy="2511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6" name="Line 474"/>
            <p:cNvSpPr>
              <a:spLocks noChangeShapeType="1"/>
            </p:cNvSpPr>
            <p:nvPr/>
          </p:nvSpPr>
          <p:spPr bwMode="auto">
            <a:xfrm flipV="1">
              <a:off x="864670" y="6636068"/>
              <a:ext cx="0" cy="5650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7" name="Line 475"/>
            <p:cNvSpPr>
              <a:spLocks noChangeShapeType="1"/>
            </p:cNvSpPr>
            <p:nvPr/>
          </p:nvSpPr>
          <p:spPr bwMode="auto">
            <a:xfrm flipV="1">
              <a:off x="866676" y="6639206"/>
              <a:ext cx="0" cy="2511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8" name="Line 476"/>
            <p:cNvSpPr>
              <a:spLocks noChangeShapeType="1"/>
            </p:cNvSpPr>
            <p:nvPr/>
          </p:nvSpPr>
          <p:spPr bwMode="auto">
            <a:xfrm flipV="1">
              <a:off x="870285" y="6639206"/>
              <a:ext cx="0" cy="2511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9" name="Line 477"/>
            <p:cNvSpPr>
              <a:spLocks noChangeShapeType="1"/>
            </p:cNvSpPr>
            <p:nvPr/>
          </p:nvSpPr>
          <p:spPr bwMode="auto">
            <a:xfrm flipV="1">
              <a:off x="871889" y="6639206"/>
              <a:ext cx="0" cy="2511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0" name="Line 478"/>
            <p:cNvSpPr>
              <a:spLocks noChangeShapeType="1"/>
            </p:cNvSpPr>
            <p:nvPr/>
          </p:nvSpPr>
          <p:spPr bwMode="auto">
            <a:xfrm flipV="1">
              <a:off x="873494" y="6639206"/>
              <a:ext cx="0" cy="2511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" name="Line 479"/>
            <p:cNvSpPr>
              <a:spLocks noChangeShapeType="1"/>
            </p:cNvSpPr>
            <p:nvPr/>
          </p:nvSpPr>
          <p:spPr bwMode="auto">
            <a:xfrm flipV="1">
              <a:off x="875499" y="6636068"/>
              <a:ext cx="0" cy="5650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2" name="Line 480"/>
            <p:cNvSpPr>
              <a:spLocks noChangeShapeType="1"/>
            </p:cNvSpPr>
            <p:nvPr/>
          </p:nvSpPr>
          <p:spPr bwMode="auto">
            <a:xfrm flipV="1">
              <a:off x="878707" y="6639206"/>
              <a:ext cx="0" cy="2511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3" name="Line 481"/>
            <p:cNvSpPr>
              <a:spLocks noChangeShapeType="1"/>
            </p:cNvSpPr>
            <p:nvPr/>
          </p:nvSpPr>
          <p:spPr bwMode="auto">
            <a:xfrm flipV="1">
              <a:off x="882317" y="6639206"/>
              <a:ext cx="0" cy="2511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4" name="Line 482"/>
            <p:cNvSpPr>
              <a:spLocks noChangeShapeType="1"/>
            </p:cNvSpPr>
            <p:nvPr/>
          </p:nvSpPr>
          <p:spPr bwMode="auto">
            <a:xfrm flipV="1">
              <a:off x="884322" y="6639206"/>
              <a:ext cx="0" cy="2511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5" name="Line 483"/>
            <p:cNvSpPr>
              <a:spLocks noChangeShapeType="1"/>
            </p:cNvSpPr>
            <p:nvPr/>
          </p:nvSpPr>
          <p:spPr bwMode="auto">
            <a:xfrm flipV="1">
              <a:off x="886328" y="6639206"/>
              <a:ext cx="0" cy="2511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6" name="Line 484"/>
            <p:cNvSpPr>
              <a:spLocks noChangeShapeType="1"/>
            </p:cNvSpPr>
            <p:nvPr/>
          </p:nvSpPr>
          <p:spPr bwMode="auto">
            <a:xfrm flipV="1">
              <a:off x="887932" y="6639206"/>
              <a:ext cx="0" cy="2511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7" name="Line 485"/>
            <p:cNvSpPr>
              <a:spLocks noChangeShapeType="1"/>
            </p:cNvSpPr>
            <p:nvPr/>
          </p:nvSpPr>
          <p:spPr bwMode="auto">
            <a:xfrm flipV="1">
              <a:off x="891140" y="6639206"/>
              <a:ext cx="0" cy="2511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8" name="Line 486"/>
            <p:cNvSpPr>
              <a:spLocks noChangeShapeType="1"/>
            </p:cNvSpPr>
            <p:nvPr/>
          </p:nvSpPr>
          <p:spPr bwMode="auto">
            <a:xfrm flipV="1">
              <a:off x="893145" y="6639206"/>
              <a:ext cx="0" cy="2511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9" name="Line 487"/>
            <p:cNvSpPr>
              <a:spLocks noChangeShapeType="1"/>
            </p:cNvSpPr>
            <p:nvPr/>
          </p:nvSpPr>
          <p:spPr bwMode="auto">
            <a:xfrm flipV="1">
              <a:off x="894749" y="6639206"/>
              <a:ext cx="0" cy="2511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0" name="Line 488"/>
            <p:cNvSpPr>
              <a:spLocks noChangeShapeType="1"/>
            </p:cNvSpPr>
            <p:nvPr/>
          </p:nvSpPr>
          <p:spPr bwMode="auto">
            <a:xfrm flipV="1">
              <a:off x="896354" y="6639206"/>
              <a:ext cx="0" cy="2511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" name="Line 489"/>
            <p:cNvSpPr>
              <a:spLocks noChangeShapeType="1"/>
            </p:cNvSpPr>
            <p:nvPr/>
          </p:nvSpPr>
          <p:spPr bwMode="auto">
            <a:xfrm flipV="1">
              <a:off x="898359" y="6639206"/>
              <a:ext cx="0" cy="2511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" name="Line 490"/>
            <p:cNvSpPr>
              <a:spLocks noChangeShapeType="1"/>
            </p:cNvSpPr>
            <p:nvPr/>
          </p:nvSpPr>
          <p:spPr bwMode="auto">
            <a:xfrm flipV="1">
              <a:off x="899963" y="6639206"/>
              <a:ext cx="0" cy="2511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3" name="Line 491"/>
            <p:cNvSpPr>
              <a:spLocks noChangeShapeType="1"/>
            </p:cNvSpPr>
            <p:nvPr/>
          </p:nvSpPr>
          <p:spPr bwMode="auto">
            <a:xfrm flipV="1">
              <a:off x="901567" y="6639206"/>
              <a:ext cx="0" cy="2511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4" name="Line 492"/>
            <p:cNvSpPr>
              <a:spLocks noChangeShapeType="1"/>
            </p:cNvSpPr>
            <p:nvPr/>
          </p:nvSpPr>
          <p:spPr bwMode="auto">
            <a:xfrm flipV="1">
              <a:off x="903573" y="6639206"/>
              <a:ext cx="0" cy="2511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5" name="Line 493"/>
            <p:cNvSpPr>
              <a:spLocks noChangeShapeType="1"/>
            </p:cNvSpPr>
            <p:nvPr/>
          </p:nvSpPr>
          <p:spPr bwMode="auto">
            <a:xfrm flipV="1">
              <a:off x="905979" y="6639206"/>
              <a:ext cx="0" cy="2511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6" name="Line 494"/>
            <p:cNvSpPr>
              <a:spLocks noChangeShapeType="1"/>
            </p:cNvSpPr>
            <p:nvPr/>
          </p:nvSpPr>
          <p:spPr bwMode="auto">
            <a:xfrm flipV="1">
              <a:off x="907182" y="6639206"/>
              <a:ext cx="0" cy="2511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7" name="Line 495"/>
            <p:cNvSpPr>
              <a:spLocks noChangeShapeType="1"/>
            </p:cNvSpPr>
            <p:nvPr/>
          </p:nvSpPr>
          <p:spPr bwMode="auto">
            <a:xfrm flipV="1">
              <a:off x="909188" y="6636068"/>
              <a:ext cx="0" cy="5650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8" name="Line 496"/>
            <p:cNvSpPr>
              <a:spLocks noChangeShapeType="1"/>
            </p:cNvSpPr>
            <p:nvPr/>
          </p:nvSpPr>
          <p:spPr bwMode="auto">
            <a:xfrm flipV="1">
              <a:off x="911192" y="6636068"/>
              <a:ext cx="0" cy="5650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9" name="Line 497"/>
            <p:cNvSpPr>
              <a:spLocks noChangeShapeType="1"/>
            </p:cNvSpPr>
            <p:nvPr/>
          </p:nvSpPr>
          <p:spPr bwMode="auto">
            <a:xfrm flipV="1">
              <a:off x="912396" y="6626651"/>
              <a:ext cx="0" cy="15067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0" name="Line 498"/>
            <p:cNvSpPr>
              <a:spLocks noChangeShapeType="1"/>
            </p:cNvSpPr>
            <p:nvPr/>
          </p:nvSpPr>
          <p:spPr bwMode="auto">
            <a:xfrm flipV="1">
              <a:off x="914401" y="6639206"/>
              <a:ext cx="0" cy="2511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" name="Line 499"/>
            <p:cNvSpPr>
              <a:spLocks noChangeShapeType="1"/>
            </p:cNvSpPr>
            <p:nvPr/>
          </p:nvSpPr>
          <p:spPr bwMode="auto">
            <a:xfrm flipV="1">
              <a:off x="916407" y="6639206"/>
              <a:ext cx="0" cy="2511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2" name="Line 500"/>
            <p:cNvSpPr>
              <a:spLocks noChangeShapeType="1"/>
            </p:cNvSpPr>
            <p:nvPr/>
          </p:nvSpPr>
          <p:spPr bwMode="auto">
            <a:xfrm flipV="1">
              <a:off x="917610" y="6639206"/>
              <a:ext cx="0" cy="2511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3" name="Line 501"/>
            <p:cNvSpPr>
              <a:spLocks noChangeShapeType="1"/>
            </p:cNvSpPr>
            <p:nvPr/>
          </p:nvSpPr>
          <p:spPr bwMode="auto">
            <a:xfrm flipV="1">
              <a:off x="921620" y="6639206"/>
              <a:ext cx="0" cy="2511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4" name="Line 502"/>
            <p:cNvSpPr>
              <a:spLocks noChangeShapeType="1"/>
            </p:cNvSpPr>
            <p:nvPr/>
          </p:nvSpPr>
          <p:spPr bwMode="auto">
            <a:xfrm flipV="1">
              <a:off x="923224" y="6639206"/>
              <a:ext cx="0" cy="2511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5" name="Line 503"/>
            <p:cNvSpPr>
              <a:spLocks noChangeShapeType="1"/>
            </p:cNvSpPr>
            <p:nvPr/>
          </p:nvSpPr>
          <p:spPr bwMode="auto">
            <a:xfrm flipV="1">
              <a:off x="925229" y="6623512"/>
              <a:ext cx="0" cy="18207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6" name="Line 504"/>
            <p:cNvSpPr>
              <a:spLocks noChangeShapeType="1"/>
            </p:cNvSpPr>
            <p:nvPr/>
          </p:nvSpPr>
          <p:spPr bwMode="auto">
            <a:xfrm flipV="1">
              <a:off x="926433" y="6639206"/>
              <a:ext cx="0" cy="2511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7" name="Line 505"/>
            <p:cNvSpPr>
              <a:spLocks noChangeShapeType="1"/>
            </p:cNvSpPr>
            <p:nvPr/>
          </p:nvSpPr>
          <p:spPr bwMode="auto">
            <a:xfrm flipV="1">
              <a:off x="928438" y="6629789"/>
              <a:ext cx="0" cy="11928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8" name="Line 506"/>
            <p:cNvSpPr>
              <a:spLocks noChangeShapeType="1"/>
            </p:cNvSpPr>
            <p:nvPr/>
          </p:nvSpPr>
          <p:spPr bwMode="auto">
            <a:xfrm flipV="1">
              <a:off x="930443" y="6546918"/>
              <a:ext cx="0" cy="94800"/>
            </a:xfrm>
            <a:prstGeom prst="lin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9" name="Line 507"/>
            <p:cNvSpPr>
              <a:spLocks noChangeShapeType="1"/>
            </p:cNvSpPr>
            <p:nvPr/>
          </p:nvSpPr>
          <p:spPr bwMode="auto">
            <a:xfrm flipV="1">
              <a:off x="932048" y="6617861"/>
              <a:ext cx="0" cy="23857"/>
            </a:xfrm>
            <a:prstGeom prst="lin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0" name="Line 508"/>
            <p:cNvSpPr>
              <a:spLocks noChangeShapeType="1"/>
            </p:cNvSpPr>
            <p:nvPr/>
          </p:nvSpPr>
          <p:spPr bwMode="auto">
            <a:xfrm flipV="1">
              <a:off x="934053" y="6639206"/>
              <a:ext cx="0" cy="2511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1" name="Line 509"/>
            <p:cNvSpPr>
              <a:spLocks noChangeShapeType="1"/>
            </p:cNvSpPr>
            <p:nvPr/>
          </p:nvSpPr>
          <p:spPr bwMode="auto">
            <a:xfrm flipV="1">
              <a:off x="935657" y="6639206"/>
              <a:ext cx="0" cy="2511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" name="Line 510"/>
            <p:cNvSpPr>
              <a:spLocks noChangeShapeType="1"/>
            </p:cNvSpPr>
            <p:nvPr/>
          </p:nvSpPr>
          <p:spPr bwMode="auto">
            <a:xfrm flipV="1">
              <a:off x="937261" y="6639206"/>
              <a:ext cx="0" cy="2511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3" name="Line 511"/>
            <p:cNvSpPr>
              <a:spLocks noChangeShapeType="1"/>
            </p:cNvSpPr>
            <p:nvPr/>
          </p:nvSpPr>
          <p:spPr bwMode="auto">
            <a:xfrm flipV="1">
              <a:off x="939267" y="6639206"/>
              <a:ext cx="0" cy="2511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4" name="Line 512"/>
            <p:cNvSpPr>
              <a:spLocks noChangeShapeType="1"/>
            </p:cNvSpPr>
            <p:nvPr/>
          </p:nvSpPr>
          <p:spPr bwMode="auto">
            <a:xfrm flipV="1">
              <a:off x="940870" y="6639206"/>
              <a:ext cx="0" cy="2511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5" name="Line 513"/>
            <p:cNvSpPr>
              <a:spLocks noChangeShapeType="1"/>
            </p:cNvSpPr>
            <p:nvPr/>
          </p:nvSpPr>
          <p:spPr bwMode="auto">
            <a:xfrm flipV="1">
              <a:off x="942876" y="6629789"/>
              <a:ext cx="0" cy="11928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6" name="Line 514"/>
            <p:cNvSpPr>
              <a:spLocks noChangeShapeType="1"/>
            </p:cNvSpPr>
            <p:nvPr/>
          </p:nvSpPr>
          <p:spPr bwMode="auto">
            <a:xfrm flipV="1">
              <a:off x="944480" y="6621001"/>
              <a:ext cx="0" cy="20718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7" name="Line 515"/>
            <p:cNvSpPr>
              <a:spLocks noChangeShapeType="1"/>
            </p:cNvSpPr>
            <p:nvPr/>
          </p:nvSpPr>
          <p:spPr bwMode="auto">
            <a:xfrm flipV="1">
              <a:off x="946085" y="6629789"/>
              <a:ext cx="0" cy="11928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8" name="Line 516"/>
            <p:cNvSpPr>
              <a:spLocks noChangeShapeType="1"/>
            </p:cNvSpPr>
            <p:nvPr/>
          </p:nvSpPr>
          <p:spPr bwMode="auto">
            <a:xfrm flipV="1">
              <a:off x="949693" y="6639206"/>
              <a:ext cx="0" cy="2511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9" name="Line 517"/>
            <p:cNvSpPr>
              <a:spLocks noChangeShapeType="1"/>
            </p:cNvSpPr>
            <p:nvPr/>
          </p:nvSpPr>
          <p:spPr bwMode="auto">
            <a:xfrm flipV="1">
              <a:off x="951298" y="6639206"/>
              <a:ext cx="0" cy="2511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0" name="Line 518"/>
            <p:cNvSpPr>
              <a:spLocks noChangeShapeType="1"/>
            </p:cNvSpPr>
            <p:nvPr/>
          </p:nvSpPr>
          <p:spPr bwMode="auto">
            <a:xfrm flipV="1">
              <a:off x="953304" y="6639206"/>
              <a:ext cx="0" cy="2511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1" name="Line 519"/>
            <p:cNvSpPr>
              <a:spLocks noChangeShapeType="1"/>
            </p:cNvSpPr>
            <p:nvPr/>
          </p:nvSpPr>
          <p:spPr bwMode="auto">
            <a:xfrm flipV="1">
              <a:off x="954907" y="6639206"/>
              <a:ext cx="0" cy="2511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" name="Line 520"/>
            <p:cNvSpPr>
              <a:spLocks noChangeShapeType="1"/>
            </p:cNvSpPr>
            <p:nvPr/>
          </p:nvSpPr>
          <p:spPr bwMode="auto">
            <a:xfrm flipV="1">
              <a:off x="956912" y="6636068"/>
              <a:ext cx="0" cy="5650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" name="Line 521"/>
            <p:cNvSpPr>
              <a:spLocks noChangeShapeType="1"/>
            </p:cNvSpPr>
            <p:nvPr/>
          </p:nvSpPr>
          <p:spPr bwMode="auto">
            <a:xfrm flipV="1">
              <a:off x="958918" y="6639206"/>
              <a:ext cx="0" cy="2511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" name="Line 522"/>
            <p:cNvSpPr>
              <a:spLocks noChangeShapeType="1"/>
            </p:cNvSpPr>
            <p:nvPr/>
          </p:nvSpPr>
          <p:spPr bwMode="auto">
            <a:xfrm flipV="1">
              <a:off x="960522" y="6617861"/>
              <a:ext cx="0" cy="23857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" name="Line 523"/>
            <p:cNvSpPr>
              <a:spLocks noChangeShapeType="1"/>
            </p:cNvSpPr>
            <p:nvPr/>
          </p:nvSpPr>
          <p:spPr bwMode="auto">
            <a:xfrm flipV="1">
              <a:off x="903789" y="6191579"/>
              <a:ext cx="0" cy="450140"/>
            </a:xfrm>
            <a:prstGeom prst="lin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" name="Line 524"/>
            <p:cNvSpPr>
              <a:spLocks noChangeShapeType="1"/>
            </p:cNvSpPr>
            <p:nvPr/>
          </p:nvSpPr>
          <p:spPr bwMode="auto">
            <a:xfrm flipV="1">
              <a:off x="963730" y="6612211"/>
              <a:ext cx="0" cy="29508"/>
            </a:xfrm>
            <a:prstGeom prst="lin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" name="Line 525"/>
            <p:cNvSpPr>
              <a:spLocks noChangeShapeType="1"/>
            </p:cNvSpPr>
            <p:nvPr/>
          </p:nvSpPr>
          <p:spPr bwMode="auto">
            <a:xfrm flipV="1">
              <a:off x="965736" y="6636068"/>
              <a:ext cx="0" cy="5650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8" name="Line 526"/>
            <p:cNvSpPr>
              <a:spLocks noChangeShapeType="1"/>
            </p:cNvSpPr>
            <p:nvPr/>
          </p:nvSpPr>
          <p:spPr bwMode="auto">
            <a:xfrm flipV="1">
              <a:off x="967340" y="6639206"/>
              <a:ext cx="0" cy="2511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9" name="Line 527"/>
            <p:cNvSpPr>
              <a:spLocks noChangeShapeType="1"/>
            </p:cNvSpPr>
            <p:nvPr/>
          </p:nvSpPr>
          <p:spPr bwMode="auto">
            <a:xfrm flipV="1">
              <a:off x="968944" y="6639206"/>
              <a:ext cx="0" cy="2511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0" name="Line 528"/>
            <p:cNvSpPr>
              <a:spLocks noChangeShapeType="1"/>
            </p:cNvSpPr>
            <p:nvPr/>
          </p:nvSpPr>
          <p:spPr bwMode="auto">
            <a:xfrm flipV="1">
              <a:off x="970949" y="6639206"/>
              <a:ext cx="0" cy="2511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1" name="Line 529"/>
            <p:cNvSpPr>
              <a:spLocks noChangeShapeType="1"/>
            </p:cNvSpPr>
            <p:nvPr/>
          </p:nvSpPr>
          <p:spPr bwMode="auto">
            <a:xfrm flipV="1">
              <a:off x="972554" y="6639206"/>
              <a:ext cx="0" cy="2511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" name="Line 530"/>
            <p:cNvSpPr>
              <a:spLocks noChangeShapeType="1"/>
            </p:cNvSpPr>
            <p:nvPr/>
          </p:nvSpPr>
          <p:spPr bwMode="auto">
            <a:xfrm flipV="1">
              <a:off x="976163" y="6639206"/>
              <a:ext cx="0" cy="2511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3" name="Line 531"/>
            <p:cNvSpPr>
              <a:spLocks noChangeShapeType="1"/>
            </p:cNvSpPr>
            <p:nvPr/>
          </p:nvSpPr>
          <p:spPr bwMode="auto">
            <a:xfrm flipV="1">
              <a:off x="978570" y="6639206"/>
              <a:ext cx="0" cy="2511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4" name="Line 532"/>
            <p:cNvSpPr>
              <a:spLocks noChangeShapeType="1"/>
            </p:cNvSpPr>
            <p:nvPr/>
          </p:nvSpPr>
          <p:spPr bwMode="auto">
            <a:xfrm flipV="1">
              <a:off x="979773" y="6636068"/>
              <a:ext cx="0" cy="5650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5" name="Line 533"/>
            <p:cNvSpPr>
              <a:spLocks noChangeShapeType="1"/>
            </p:cNvSpPr>
            <p:nvPr/>
          </p:nvSpPr>
          <p:spPr bwMode="auto">
            <a:xfrm flipV="1">
              <a:off x="981778" y="6639206"/>
              <a:ext cx="0" cy="2511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6" name="Line 534"/>
            <p:cNvSpPr>
              <a:spLocks noChangeShapeType="1"/>
            </p:cNvSpPr>
            <p:nvPr/>
          </p:nvSpPr>
          <p:spPr bwMode="auto">
            <a:xfrm flipV="1">
              <a:off x="983783" y="6639206"/>
              <a:ext cx="0" cy="2511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7" name="Line 535"/>
            <p:cNvSpPr>
              <a:spLocks noChangeShapeType="1"/>
            </p:cNvSpPr>
            <p:nvPr/>
          </p:nvSpPr>
          <p:spPr bwMode="auto">
            <a:xfrm flipV="1">
              <a:off x="986992" y="6639206"/>
              <a:ext cx="0" cy="2511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8" name="Line 536"/>
            <p:cNvSpPr>
              <a:spLocks noChangeShapeType="1"/>
            </p:cNvSpPr>
            <p:nvPr/>
          </p:nvSpPr>
          <p:spPr bwMode="auto">
            <a:xfrm flipV="1">
              <a:off x="988997" y="6639206"/>
              <a:ext cx="0" cy="2511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9" name="Line 537"/>
            <p:cNvSpPr>
              <a:spLocks noChangeShapeType="1"/>
            </p:cNvSpPr>
            <p:nvPr/>
          </p:nvSpPr>
          <p:spPr bwMode="auto">
            <a:xfrm flipV="1">
              <a:off x="990200" y="6639206"/>
              <a:ext cx="0" cy="2511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0" name="Line 538"/>
            <p:cNvSpPr>
              <a:spLocks noChangeShapeType="1"/>
            </p:cNvSpPr>
            <p:nvPr/>
          </p:nvSpPr>
          <p:spPr bwMode="auto">
            <a:xfrm flipV="1">
              <a:off x="992607" y="6639206"/>
              <a:ext cx="0" cy="2511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1" name="Line 539"/>
            <p:cNvSpPr>
              <a:spLocks noChangeShapeType="1"/>
            </p:cNvSpPr>
            <p:nvPr/>
          </p:nvSpPr>
          <p:spPr bwMode="auto">
            <a:xfrm flipV="1">
              <a:off x="994211" y="6639206"/>
              <a:ext cx="0" cy="2511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" name="Line 540"/>
            <p:cNvSpPr>
              <a:spLocks noChangeShapeType="1"/>
            </p:cNvSpPr>
            <p:nvPr/>
          </p:nvSpPr>
          <p:spPr bwMode="auto">
            <a:xfrm flipV="1">
              <a:off x="995815" y="6639206"/>
              <a:ext cx="0" cy="2511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3" name="Line 541"/>
            <p:cNvSpPr>
              <a:spLocks noChangeShapeType="1"/>
            </p:cNvSpPr>
            <p:nvPr/>
          </p:nvSpPr>
          <p:spPr bwMode="auto">
            <a:xfrm flipV="1">
              <a:off x="999023" y="6629789"/>
              <a:ext cx="0" cy="11928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4" name="Line 542"/>
            <p:cNvSpPr>
              <a:spLocks noChangeShapeType="1"/>
            </p:cNvSpPr>
            <p:nvPr/>
          </p:nvSpPr>
          <p:spPr bwMode="auto">
            <a:xfrm flipV="1">
              <a:off x="1001029" y="6639206"/>
              <a:ext cx="0" cy="2511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5" name="Line 543"/>
            <p:cNvSpPr>
              <a:spLocks noChangeShapeType="1"/>
            </p:cNvSpPr>
            <p:nvPr/>
          </p:nvSpPr>
          <p:spPr bwMode="auto">
            <a:xfrm flipV="1">
              <a:off x="1003034" y="6639206"/>
              <a:ext cx="0" cy="2511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6" name="Line 544"/>
            <p:cNvSpPr>
              <a:spLocks noChangeShapeType="1"/>
            </p:cNvSpPr>
            <p:nvPr/>
          </p:nvSpPr>
          <p:spPr bwMode="auto">
            <a:xfrm flipV="1">
              <a:off x="1006643" y="6636068"/>
              <a:ext cx="0" cy="5650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7" name="Line 545"/>
            <p:cNvSpPr>
              <a:spLocks noChangeShapeType="1"/>
            </p:cNvSpPr>
            <p:nvPr/>
          </p:nvSpPr>
          <p:spPr bwMode="auto">
            <a:xfrm flipV="1">
              <a:off x="1010253" y="6632929"/>
              <a:ext cx="0" cy="8790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8" name="Line 546"/>
            <p:cNvSpPr>
              <a:spLocks noChangeShapeType="1"/>
            </p:cNvSpPr>
            <p:nvPr/>
          </p:nvSpPr>
          <p:spPr bwMode="auto">
            <a:xfrm flipV="1">
              <a:off x="1011857" y="6639206"/>
              <a:ext cx="0" cy="2511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9" name="Line 547"/>
            <p:cNvSpPr>
              <a:spLocks noChangeShapeType="1"/>
            </p:cNvSpPr>
            <p:nvPr/>
          </p:nvSpPr>
          <p:spPr bwMode="auto">
            <a:xfrm flipV="1">
              <a:off x="1013461" y="6639206"/>
              <a:ext cx="0" cy="2511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0" name="Line 548"/>
            <p:cNvSpPr>
              <a:spLocks noChangeShapeType="1"/>
            </p:cNvSpPr>
            <p:nvPr/>
          </p:nvSpPr>
          <p:spPr bwMode="auto">
            <a:xfrm flipV="1">
              <a:off x="1015467" y="6639206"/>
              <a:ext cx="0" cy="2511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1" name="Line 549"/>
            <p:cNvSpPr>
              <a:spLocks noChangeShapeType="1"/>
            </p:cNvSpPr>
            <p:nvPr/>
          </p:nvSpPr>
          <p:spPr bwMode="auto">
            <a:xfrm flipV="1">
              <a:off x="1017071" y="6639206"/>
              <a:ext cx="0" cy="2511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2" name="Line 550"/>
            <p:cNvSpPr>
              <a:spLocks noChangeShapeType="1"/>
            </p:cNvSpPr>
            <p:nvPr/>
          </p:nvSpPr>
          <p:spPr bwMode="auto">
            <a:xfrm flipV="1">
              <a:off x="1018675" y="6639206"/>
              <a:ext cx="0" cy="2511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3" name="Line 551"/>
            <p:cNvSpPr>
              <a:spLocks noChangeShapeType="1"/>
            </p:cNvSpPr>
            <p:nvPr/>
          </p:nvSpPr>
          <p:spPr bwMode="auto">
            <a:xfrm flipV="1">
              <a:off x="1020680" y="6636068"/>
              <a:ext cx="0" cy="5650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4" name="Line 552"/>
            <p:cNvSpPr>
              <a:spLocks noChangeShapeType="1"/>
            </p:cNvSpPr>
            <p:nvPr/>
          </p:nvSpPr>
          <p:spPr bwMode="auto">
            <a:xfrm flipV="1">
              <a:off x="1022284" y="6639206"/>
              <a:ext cx="0" cy="2511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5" name="Line 553"/>
            <p:cNvSpPr>
              <a:spLocks noChangeShapeType="1"/>
            </p:cNvSpPr>
            <p:nvPr/>
          </p:nvSpPr>
          <p:spPr bwMode="auto">
            <a:xfrm flipV="1">
              <a:off x="1023889" y="6639206"/>
              <a:ext cx="0" cy="2511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6" name="Line 554"/>
            <p:cNvSpPr>
              <a:spLocks noChangeShapeType="1"/>
            </p:cNvSpPr>
            <p:nvPr/>
          </p:nvSpPr>
          <p:spPr bwMode="auto">
            <a:xfrm flipV="1">
              <a:off x="1028300" y="6639206"/>
              <a:ext cx="0" cy="2511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7" name="Line 555"/>
            <p:cNvSpPr>
              <a:spLocks noChangeShapeType="1"/>
            </p:cNvSpPr>
            <p:nvPr/>
          </p:nvSpPr>
          <p:spPr bwMode="auto">
            <a:xfrm flipV="1">
              <a:off x="1031508" y="6639206"/>
              <a:ext cx="0" cy="2511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8" name="Line 556"/>
            <p:cNvSpPr>
              <a:spLocks noChangeShapeType="1"/>
            </p:cNvSpPr>
            <p:nvPr/>
          </p:nvSpPr>
          <p:spPr bwMode="auto">
            <a:xfrm flipV="1">
              <a:off x="1033112" y="6639206"/>
              <a:ext cx="0" cy="2511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9" name="Line 557"/>
            <p:cNvSpPr>
              <a:spLocks noChangeShapeType="1"/>
            </p:cNvSpPr>
            <p:nvPr/>
          </p:nvSpPr>
          <p:spPr bwMode="auto">
            <a:xfrm flipV="1">
              <a:off x="1034717" y="6639206"/>
              <a:ext cx="0" cy="2511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0" name="Line 558"/>
            <p:cNvSpPr>
              <a:spLocks noChangeShapeType="1"/>
            </p:cNvSpPr>
            <p:nvPr/>
          </p:nvSpPr>
          <p:spPr bwMode="auto">
            <a:xfrm flipV="1">
              <a:off x="1036321" y="6632929"/>
              <a:ext cx="0" cy="8790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1" name="Line 559"/>
            <p:cNvSpPr>
              <a:spLocks noChangeShapeType="1"/>
            </p:cNvSpPr>
            <p:nvPr/>
          </p:nvSpPr>
          <p:spPr bwMode="auto">
            <a:xfrm flipV="1">
              <a:off x="1038327" y="6639206"/>
              <a:ext cx="0" cy="2511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2" name="Line 560"/>
            <p:cNvSpPr>
              <a:spLocks noChangeShapeType="1"/>
            </p:cNvSpPr>
            <p:nvPr/>
          </p:nvSpPr>
          <p:spPr bwMode="auto">
            <a:xfrm flipV="1">
              <a:off x="1039930" y="6639206"/>
              <a:ext cx="0" cy="2511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" name="Line 561"/>
            <p:cNvSpPr>
              <a:spLocks noChangeShapeType="1"/>
            </p:cNvSpPr>
            <p:nvPr/>
          </p:nvSpPr>
          <p:spPr bwMode="auto">
            <a:xfrm flipV="1">
              <a:off x="1041535" y="6639206"/>
              <a:ext cx="0" cy="2511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4" name="Line 562"/>
            <p:cNvSpPr>
              <a:spLocks noChangeShapeType="1"/>
            </p:cNvSpPr>
            <p:nvPr/>
          </p:nvSpPr>
          <p:spPr bwMode="auto">
            <a:xfrm flipV="1">
              <a:off x="1043540" y="6639206"/>
              <a:ext cx="0" cy="2511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5" name="Line 563"/>
            <p:cNvSpPr>
              <a:spLocks noChangeShapeType="1"/>
            </p:cNvSpPr>
            <p:nvPr/>
          </p:nvSpPr>
          <p:spPr bwMode="auto">
            <a:xfrm flipV="1">
              <a:off x="1045144" y="6639206"/>
              <a:ext cx="0" cy="2511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6" name="Line 564"/>
            <p:cNvSpPr>
              <a:spLocks noChangeShapeType="1"/>
            </p:cNvSpPr>
            <p:nvPr/>
          </p:nvSpPr>
          <p:spPr bwMode="auto">
            <a:xfrm flipV="1">
              <a:off x="1047550" y="6639206"/>
              <a:ext cx="0" cy="2511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7" name="Line 565"/>
            <p:cNvSpPr>
              <a:spLocks noChangeShapeType="1"/>
            </p:cNvSpPr>
            <p:nvPr/>
          </p:nvSpPr>
          <p:spPr bwMode="auto">
            <a:xfrm flipV="1">
              <a:off x="1048754" y="6639206"/>
              <a:ext cx="0" cy="2511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8" name="Line 566"/>
            <p:cNvSpPr>
              <a:spLocks noChangeShapeType="1"/>
            </p:cNvSpPr>
            <p:nvPr/>
          </p:nvSpPr>
          <p:spPr bwMode="auto">
            <a:xfrm flipV="1">
              <a:off x="1052363" y="6636068"/>
              <a:ext cx="0" cy="5650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9" name="Line 567"/>
            <p:cNvSpPr>
              <a:spLocks noChangeShapeType="1"/>
            </p:cNvSpPr>
            <p:nvPr/>
          </p:nvSpPr>
          <p:spPr bwMode="auto">
            <a:xfrm flipV="1">
              <a:off x="1054368" y="6636068"/>
              <a:ext cx="0" cy="5650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0" name="Line 568"/>
            <p:cNvSpPr>
              <a:spLocks noChangeShapeType="1"/>
            </p:cNvSpPr>
            <p:nvPr/>
          </p:nvSpPr>
          <p:spPr bwMode="auto">
            <a:xfrm flipV="1">
              <a:off x="1056374" y="6616605"/>
              <a:ext cx="0" cy="25112"/>
            </a:xfrm>
            <a:prstGeom prst="lin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1" name="Line 569"/>
            <p:cNvSpPr>
              <a:spLocks noChangeShapeType="1"/>
            </p:cNvSpPr>
            <p:nvPr/>
          </p:nvSpPr>
          <p:spPr bwMode="auto">
            <a:xfrm flipV="1">
              <a:off x="1057577" y="6629789"/>
              <a:ext cx="0" cy="11928"/>
            </a:xfrm>
            <a:prstGeom prst="lin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2" name="Line 570"/>
            <p:cNvSpPr>
              <a:spLocks noChangeShapeType="1"/>
            </p:cNvSpPr>
            <p:nvPr/>
          </p:nvSpPr>
          <p:spPr bwMode="auto">
            <a:xfrm flipV="1">
              <a:off x="1061587" y="6639206"/>
              <a:ext cx="0" cy="2511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" name="Line 571"/>
            <p:cNvSpPr>
              <a:spLocks noChangeShapeType="1"/>
            </p:cNvSpPr>
            <p:nvPr/>
          </p:nvSpPr>
          <p:spPr bwMode="auto">
            <a:xfrm flipV="1">
              <a:off x="1063191" y="6639206"/>
              <a:ext cx="0" cy="2511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4" name="Line 572"/>
            <p:cNvSpPr>
              <a:spLocks noChangeShapeType="1"/>
            </p:cNvSpPr>
            <p:nvPr/>
          </p:nvSpPr>
          <p:spPr bwMode="auto">
            <a:xfrm flipV="1">
              <a:off x="1065197" y="6639206"/>
              <a:ext cx="0" cy="2511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5" name="Line 573"/>
            <p:cNvSpPr>
              <a:spLocks noChangeShapeType="1"/>
            </p:cNvSpPr>
            <p:nvPr/>
          </p:nvSpPr>
          <p:spPr bwMode="auto">
            <a:xfrm flipV="1">
              <a:off x="1066801" y="6639206"/>
              <a:ext cx="0" cy="2511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6" name="Line 574"/>
            <p:cNvSpPr>
              <a:spLocks noChangeShapeType="1"/>
            </p:cNvSpPr>
            <p:nvPr/>
          </p:nvSpPr>
          <p:spPr bwMode="auto">
            <a:xfrm flipV="1">
              <a:off x="1068405" y="6639206"/>
              <a:ext cx="0" cy="2511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7" name="Line 575"/>
            <p:cNvSpPr>
              <a:spLocks noChangeShapeType="1"/>
            </p:cNvSpPr>
            <p:nvPr/>
          </p:nvSpPr>
          <p:spPr bwMode="auto">
            <a:xfrm flipV="1">
              <a:off x="1070411" y="6639206"/>
              <a:ext cx="0" cy="2511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8" name="Line 576"/>
            <p:cNvSpPr>
              <a:spLocks noChangeShapeType="1"/>
            </p:cNvSpPr>
            <p:nvPr/>
          </p:nvSpPr>
          <p:spPr bwMode="auto">
            <a:xfrm flipV="1">
              <a:off x="1071613" y="6636068"/>
              <a:ext cx="0" cy="5650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9" name="Line 577"/>
            <p:cNvSpPr>
              <a:spLocks noChangeShapeType="1"/>
            </p:cNvSpPr>
            <p:nvPr/>
          </p:nvSpPr>
          <p:spPr bwMode="auto">
            <a:xfrm flipV="1">
              <a:off x="1073619" y="6582704"/>
              <a:ext cx="0" cy="59014"/>
            </a:xfrm>
            <a:prstGeom prst="lin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0" name="Line 578"/>
            <p:cNvSpPr>
              <a:spLocks noChangeShapeType="1"/>
            </p:cNvSpPr>
            <p:nvPr/>
          </p:nvSpPr>
          <p:spPr bwMode="auto">
            <a:xfrm flipV="1">
              <a:off x="1075624" y="6609072"/>
              <a:ext cx="0" cy="32646"/>
            </a:xfrm>
            <a:prstGeom prst="lin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1" name="Line 579"/>
            <p:cNvSpPr>
              <a:spLocks noChangeShapeType="1"/>
            </p:cNvSpPr>
            <p:nvPr/>
          </p:nvSpPr>
          <p:spPr bwMode="auto">
            <a:xfrm flipV="1">
              <a:off x="1077228" y="6639206"/>
              <a:ext cx="0" cy="2511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2" name="Line 580"/>
            <p:cNvSpPr>
              <a:spLocks noChangeShapeType="1"/>
            </p:cNvSpPr>
            <p:nvPr/>
          </p:nvSpPr>
          <p:spPr bwMode="auto">
            <a:xfrm flipV="1">
              <a:off x="1079234" y="6639206"/>
              <a:ext cx="0" cy="2511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" name="Line 581"/>
            <p:cNvSpPr>
              <a:spLocks noChangeShapeType="1"/>
            </p:cNvSpPr>
            <p:nvPr/>
          </p:nvSpPr>
          <p:spPr bwMode="auto">
            <a:xfrm flipV="1">
              <a:off x="1082843" y="6514273"/>
              <a:ext cx="0" cy="127445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4" name="Line 582"/>
            <p:cNvSpPr>
              <a:spLocks noChangeShapeType="1"/>
            </p:cNvSpPr>
            <p:nvPr/>
          </p:nvSpPr>
          <p:spPr bwMode="auto">
            <a:xfrm flipV="1">
              <a:off x="1084447" y="6617861"/>
              <a:ext cx="0" cy="23857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5" name="Line 583"/>
            <p:cNvSpPr>
              <a:spLocks noChangeShapeType="1"/>
            </p:cNvSpPr>
            <p:nvPr/>
          </p:nvSpPr>
          <p:spPr bwMode="auto">
            <a:xfrm flipV="1">
              <a:off x="1088057" y="6602794"/>
              <a:ext cx="0" cy="38924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6" name="Line 584"/>
            <p:cNvSpPr>
              <a:spLocks noChangeShapeType="1"/>
            </p:cNvSpPr>
            <p:nvPr/>
          </p:nvSpPr>
          <p:spPr bwMode="auto">
            <a:xfrm flipV="1">
              <a:off x="1089661" y="6609072"/>
              <a:ext cx="0" cy="32646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7" name="Line 585"/>
            <p:cNvSpPr>
              <a:spLocks noChangeShapeType="1"/>
            </p:cNvSpPr>
            <p:nvPr/>
          </p:nvSpPr>
          <p:spPr bwMode="auto">
            <a:xfrm flipV="1">
              <a:off x="1091265" y="6636068"/>
              <a:ext cx="0" cy="5650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8" name="Line 586"/>
            <p:cNvSpPr>
              <a:spLocks noChangeShapeType="1"/>
            </p:cNvSpPr>
            <p:nvPr/>
          </p:nvSpPr>
          <p:spPr bwMode="auto">
            <a:xfrm flipV="1">
              <a:off x="1093271" y="6639206"/>
              <a:ext cx="0" cy="2511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9" name="Line 587"/>
            <p:cNvSpPr>
              <a:spLocks noChangeShapeType="1"/>
            </p:cNvSpPr>
            <p:nvPr/>
          </p:nvSpPr>
          <p:spPr bwMode="auto">
            <a:xfrm flipV="1">
              <a:off x="1094875" y="6639206"/>
              <a:ext cx="0" cy="2511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0" name="Line 588"/>
            <p:cNvSpPr>
              <a:spLocks noChangeShapeType="1"/>
            </p:cNvSpPr>
            <p:nvPr/>
          </p:nvSpPr>
          <p:spPr bwMode="auto">
            <a:xfrm flipV="1">
              <a:off x="1096479" y="6639206"/>
              <a:ext cx="0" cy="2511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1" name="Line 589"/>
            <p:cNvSpPr>
              <a:spLocks noChangeShapeType="1"/>
            </p:cNvSpPr>
            <p:nvPr/>
          </p:nvSpPr>
          <p:spPr bwMode="auto">
            <a:xfrm flipV="1">
              <a:off x="1098484" y="6639206"/>
              <a:ext cx="0" cy="2511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2" name="Line 590"/>
            <p:cNvSpPr>
              <a:spLocks noChangeShapeType="1"/>
            </p:cNvSpPr>
            <p:nvPr/>
          </p:nvSpPr>
          <p:spPr bwMode="auto">
            <a:xfrm flipV="1">
              <a:off x="1102094" y="6639206"/>
              <a:ext cx="0" cy="2511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3" name="Line 591"/>
            <p:cNvSpPr>
              <a:spLocks noChangeShapeType="1"/>
            </p:cNvSpPr>
            <p:nvPr/>
          </p:nvSpPr>
          <p:spPr bwMode="auto">
            <a:xfrm flipV="1">
              <a:off x="1104099" y="6639206"/>
              <a:ext cx="0" cy="2511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4" name="Line 592"/>
            <p:cNvSpPr>
              <a:spLocks noChangeShapeType="1"/>
            </p:cNvSpPr>
            <p:nvPr/>
          </p:nvSpPr>
          <p:spPr bwMode="auto">
            <a:xfrm flipV="1">
              <a:off x="1105703" y="6636068"/>
              <a:ext cx="0" cy="5650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5" name="Line 593"/>
            <p:cNvSpPr>
              <a:spLocks noChangeShapeType="1"/>
            </p:cNvSpPr>
            <p:nvPr/>
          </p:nvSpPr>
          <p:spPr bwMode="auto">
            <a:xfrm flipV="1">
              <a:off x="1107308" y="6558847"/>
              <a:ext cx="0" cy="82871"/>
            </a:xfrm>
            <a:prstGeom prst="lin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6" name="Line 594"/>
            <p:cNvSpPr>
              <a:spLocks noChangeShapeType="1"/>
            </p:cNvSpPr>
            <p:nvPr/>
          </p:nvSpPr>
          <p:spPr bwMode="auto">
            <a:xfrm flipV="1">
              <a:off x="1108912" y="6621001"/>
              <a:ext cx="0" cy="20718"/>
            </a:xfrm>
            <a:prstGeom prst="lin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7" name="Line 595"/>
            <p:cNvSpPr>
              <a:spLocks noChangeShapeType="1"/>
            </p:cNvSpPr>
            <p:nvPr/>
          </p:nvSpPr>
          <p:spPr bwMode="auto">
            <a:xfrm flipV="1">
              <a:off x="1110917" y="6639206"/>
              <a:ext cx="0" cy="2511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8" name="Line 596"/>
            <p:cNvSpPr>
              <a:spLocks noChangeShapeType="1"/>
            </p:cNvSpPr>
            <p:nvPr/>
          </p:nvSpPr>
          <p:spPr bwMode="auto">
            <a:xfrm flipV="1">
              <a:off x="1112521" y="6639206"/>
              <a:ext cx="0" cy="2511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9" name="Line 597"/>
            <p:cNvSpPr>
              <a:spLocks noChangeShapeType="1"/>
            </p:cNvSpPr>
            <p:nvPr/>
          </p:nvSpPr>
          <p:spPr bwMode="auto">
            <a:xfrm flipV="1">
              <a:off x="1114125" y="6632929"/>
              <a:ext cx="0" cy="8790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0" name="Line 598"/>
            <p:cNvSpPr>
              <a:spLocks noChangeShapeType="1"/>
            </p:cNvSpPr>
            <p:nvPr/>
          </p:nvSpPr>
          <p:spPr bwMode="auto">
            <a:xfrm flipV="1">
              <a:off x="1116131" y="6639206"/>
              <a:ext cx="0" cy="2511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1" name="Line 599"/>
            <p:cNvSpPr>
              <a:spLocks noChangeShapeType="1"/>
            </p:cNvSpPr>
            <p:nvPr/>
          </p:nvSpPr>
          <p:spPr bwMode="auto">
            <a:xfrm flipV="1">
              <a:off x="1118135" y="6639206"/>
              <a:ext cx="0" cy="2511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2" name="Line 600"/>
            <p:cNvSpPr>
              <a:spLocks noChangeShapeType="1"/>
            </p:cNvSpPr>
            <p:nvPr/>
          </p:nvSpPr>
          <p:spPr bwMode="auto">
            <a:xfrm flipV="1">
              <a:off x="1120141" y="6639206"/>
              <a:ext cx="0" cy="2511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3" name="Line 601"/>
            <p:cNvSpPr>
              <a:spLocks noChangeShapeType="1"/>
            </p:cNvSpPr>
            <p:nvPr/>
          </p:nvSpPr>
          <p:spPr bwMode="auto">
            <a:xfrm flipV="1">
              <a:off x="1121344" y="6639206"/>
              <a:ext cx="0" cy="2511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" name="Line 602"/>
            <p:cNvSpPr>
              <a:spLocks noChangeShapeType="1"/>
            </p:cNvSpPr>
            <p:nvPr/>
          </p:nvSpPr>
          <p:spPr bwMode="auto">
            <a:xfrm flipV="1">
              <a:off x="1123350" y="6636068"/>
              <a:ext cx="0" cy="5650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5" name="Line 603"/>
            <p:cNvSpPr>
              <a:spLocks noChangeShapeType="1"/>
            </p:cNvSpPr>
            <p:nvPr/>
          </p:nvSpPr>
          <p:spPr bwMode="auto">
            <a:xfrm flipV="1">
              <a:off x="1124954" y="6639206"/>
              <a:ext cx="0" cy="2511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6" name="Line 604"/>
            <p:cNvSpPr>
              <a:spLocks noChangeShapeType="1"/>
            </p:cNvSpPr>
            <p:nvPr/>
          </p:nvSpPr>
          <p:spPr bwMode="auto">
            <a:xfrm flipV="1">
              <a:off x="1126959" y="6639206"/>
              <a:ext cx="0" cy="2511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7" name="Line 605"/>
            <p:cNvSpPr>
              <a:spLocks noChangeShapeType="1"/>
            </p:cNvSpPr>
            <p:nvPr/>
          </p:nvSpPr>
          <p:spPr bwMode="auto">
            <a:xfrm flipV="1">
              <a:off x="1128965" y="6636068"/>
              <a:ext cx="0" cy="5650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8" name="Line 606"/>
            <p:cNvSpPr>
              <a:spLocks noChangeShapeType="1"/>
            </p:cNvSpPr>
            <p:nvPr/>
          </p:nvSpPr>
          <p:spPr bwMode="auto">
            <a:xfrm flipV="1">
              <a:off x="1130168" y="6639206"/>
              <a:ext cx="0" cy="2511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9" name="Line 607"/>
            <p:cNvSpPr>
              <a:spLocks noChangeShapeType="1"/>
            </p:cNvSpPr>
            <p:nvPr/>
          </p:nvSpPr>
          <p:spPr bwMode="auto">
            <a:xfrm flipV="1">
              <a:off x="1132173" y="6639206"/>
              <a:ext cx="0" cy="2511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0" name="Line 608"/>
            <p:cNvSpPr>
              <a:spLocks noChangeShapeType="1"/>
            </p:cNvSpPr>
            <p:nvPr/>
          </p:nvSpPr>
          <p:spPr bwMode="auto">
            <a:xfrm flipV="1">
              <a:off x="1134178" y="6639206"/>
              <a:ext cx="0" cy="2511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1" name="Line 609"/>
            <p:cNvSpPr>
              <a:spLocks noChangeShapeType="1"/>
            </p:cNvSpPr>
            <p:nvPr/>
          </p:nvSpPr>
          <p:spPr bwMode="auto">
            <a:xfrm flipV="1">
              <a:off x="1135782" y="6639206"/>
              <a:ext cx="0" cy="2511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2" name="Line 610"/>
            <p:cNvSpPr>
              <a:spLocks noChangeShapeType="1"/>
            </p:cNvSpPr>
            <p:nvPr/>
          </p:nvSpPr>
          <p:spPr bwMode="auto">
            <a:xfrm flipV="1">
              <a:off x="1137787" y="6632929"/>
              <a:ext cx="0" cy="8790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3" name="Line 611"/>
            <p:cNvSpPr>
              <a:spLocks noChangeShapeType="1"/>
            </p:cNvSpPr>
            <p:nvPr/>
          </p:nvSpPr>
          <p:spPr bwMode="auto">
            <a:xfrm flipV="1">
              <a:off x="1139391" y="6636068"/>
              <a:ext cx="0" cy="5650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4" name="Line 612"/>
            <p:cNvSpPr>
              <a:spLocks noChangeShapeType="1"/>
            </p:cNvSpPr>
            <p:nvPr/>
          </p:nvSpPr>
          <p:spPr bwMode="auto">
            <a:xfrm flipV="1">
              <a:off x="1143001" y="6632929"/>
              <a:ext cx="0" cy="8790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5" name="Line 613"/>
            <p:cNvSpPr>
              <a:spLocks noChangeShapeType="1"/>
            </p:cNvSpPr>
            <p:nvPr/>
          </p:nvSpPr>
          <p:spPr bwMode="auto">
            <a:xfrm flipV="1">
              <a:off x="1144205" y="6617861"/>
              <a:ext cx="0" cy="23857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6" name="Line 614"/>
            <p:cNvSpPr>
              <a:spLocks noChangeShapeType="1"/>
            </p:cNvSpPr>
            <p:nvPr/>
          </p:nvSpPr>
          <p:spPr bwMode="auto">
            <a:xfrm flipV="1">
              <a:off x="1146209" y="6636068"/>
              <a:ext cx="0" cy="5650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7" name="Line 615"/>
            <p:cNvSpPr>
              <a:spLocks noChangeShapeType="1"/>
            </p:cNvSpPr>
            <p:nvPr/>
          </p:nvSpPr>
          <p:spPr bwMode="auto">
            <a:xfrm flipV="1">
              <a:off x="1148215" y="6636068"/>
              <a:ext cx="0" cy="5650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8" name="Line 616"/>
            <p:cNvSpPr>
              <a:spLocks noChangeShapeType="1"/>
            </p:cNvSpPr>
            <p:nvPr/>
          </p:nvSpPr>
          <p:spPr bwMode="auto">
            <a:xfrm flipV="1">
              <a:off x="1149819" y="6636068"/>
              <a:ext cx="0" cy="5650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9" name="Line 617"/>
            <p:cNvSpPr>
              <a:spLocks noChangeShapeType="1"/>
            </p:cNvSpPr>
            <p:nvPr/>
          </p:nvSpPr>
          <p:spPr bwMode="auto">
            <a:xfrm flipV="1">
              <a:off x="1151824" y="6639206"/>
              <a:ext cx="0" cy="2511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0" name="Line 618"/>
            <p:cNvSpPr>
              <a:spLocks noChangeShapeType="1"/>
            </p:cNvSpPr>
            <p:nvPr/>
          </p:nvSpPr>
          <p:spPr bwMode="auto">
            <a:xfrm flipV="1">
              <a:off x="1153428" y="6585215"/>
              <a:ext cx="0" cy="56503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1" name="Line 619"/>
            <p:cNvSpPr>
              <a:spLocks noChangeShapeType="1"/>
            </p:cNvSpPr>
            <p:nvPr/>
          </p:nvSpPr>
          <p:spPr bwMode="auto">
            <a:xfrm flipV="1">
              <a:off x="1155434" y="6626651"/>
              <a:ext cx="0" cy="15067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2" name="Line 620"/>
            <p:cNvSpPr>
              <a:spLocks noChangeShapeType="1"/>
            </p:cNvSpPr>
            <p:nvPr/>
          </p:nvSpPr>
          <p:spPr bwMode="auto">
            <a:xfrm flipV="1">
              <a:off x="1157038" y="6588354"/>
              <a:ext cx="0" cy="53364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3" name="Line 621"/>
            <p:cNvSpPr>
              <a:spLocks noChangeShapeType="1"/>
            </p:cNvSpPr>
            <p:nvPr/>
          </p:nvSpPr>
          <p:spPr bwMode="auto">
            <a:xfrm flipV="1">
              <a:off x="1158643" y="6639206"/>
              <a:ext cx="0" cy="2511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4" name="Line 622"/>
            <p:cNvSpPr>
              <a:spLocks noChangeShapeType="1"/>
            </p:cNvSpPr>
            <p:nvPr/>
          </p:nvSpPr>
          <p:spPr bwMode="auto">
            <a:xfrm flipV="1">
              <a:off x="1160647" y="6639206"/>
              <a:ext cx="0" cy="2511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" name="Line 623"/>
            <p:cNvSpPr>
              <a:spLocks noChangeShapeType="1"/>
            </p:cNvSpPr>
            <p:nvPr/>
          </p:nvSpPr>
          <p:spPr bwMode="auto">
            <a:xfrm flipV="1">
              <a:off x="1162251" y="6636068"/>
              <a:ext cx="0" cy="5650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" name="Line 625"/>
            <p:cNvSpPr>
              <a:spLocks noChangeShapeType="1"/>
            </p:cNvSpPr>
            <p:nvPr/>
          </p:nvSpPr>
          <p:spPr bwMode="auto">
            <a:xfrm flipV="1">
              <a:off x="1165861" y="6629789"/>
              <a:ext cx="0" cy="11928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" name="Line 626"/>
            <p:cNvSpPr>
              <a:spLocks noChangeShapeType="1"/>
            </p:cNvSpPr>
            <p:nvPr/>
          </p:nvSpPr>
          <p:spPr bwMode="auto">
            <a:xfrm flipV="1">
              <a:off x="1167465" y="6636068"/>
              <a:ext cx="0" cy="5650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" name="Line 627"/>
            <p:cNvSpPr>
              <a:spLocks noChangeShapeType="1"/>
            </p:cNvSpPr>
            <p:nvPr/>
          </p:nvSpPr>
          <p:spPr bwMode="auto">
            <a:xfrm flipV="1">
              <a:off x="1169069" y="6639206"/>
              <a:ext cx="0" cy="2511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9" name="Line 628"/>
            <p:cNvSpPr>
              <a:spLocks noChangeShapeType="1"/>
            </p:cNvSpPr>
            <p:nvPr/>
          </p:nvSpPr>
          <p:spPr bwMode="auto">
            <a:xfrm flipV="1">
              <a:off x="1171075" y="6639206"/>
              <a:ext cx="0" cy="2511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0" name="Line 629"/>
            <p:cNvSpPr>
              <a:spLocks noChangeShapeType="1"/>
            </p:cNvSpPr>
            <p:nvPr/>
          </p:nvSpPr>
          <p:spPr bwMode="auto">
            <a:xfrm flipV="1">
              <a:off x="1179898" y="6636068"/>
              <a:ext cx="0" cy="5650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1" name="Line 630"/>
            <p:cNvSpPr>
              <a:spLocks noChangeShapeType="1"/>
            </p:cNvSpPr>
            <p:nvPr/>
          </p:nvSpPr>
          <p:spPr bwMode="auto">
            <a:xfrm flipV="1">
              <a:off x="1181502" y="6639206"/>
              <a:ext cx="0" cy="2511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2" name="Line 631"/>
            <p:cNvSpPr>
              <a:spLocks noChangeShapeType="1"/>
            </p:cNvSpPr>
            <p:nvPr/>
          </p:nvSpPr>
          <p:spPr bwMode="auto">
            <a:xfrm flipV="1">
              <a:off x="1183507" y="6639206"/>
              <a:ext cx="0" cy="2511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3" name="Line 632"/>
            <p:cNvSpPr>
              <a:spLocks noChangeShapeType="1"/>
            </p:cNvSpPr>
            <p:nvPr/>
          </p:nvSpPr>
          <p:spPr bwMode="auto">
            <a:xfrm flipV="1">
              <a:off x="1185112" y="6639206"/>
              <a:ext cx="0" cy="2511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4" name="Line 633"/>
            <p:cNvSpPr>
              <a:spLocks noChangeShapeType="1"/>
            </p:cNvSpPr>
            <p:nvPr/>
          </p:nvSpPr>
          <p:spPr bwMode="auto">
            <a:xfrm flipV="1">
              <a:off x="1188721" y="6639206"/>
              <a:ext cx="0" cy="2511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5" name="Line 634"/>
            <p:cNvSpPr>
              <a:spLocks noChangeShapeType="1"/>
            </p:cNvSpPr>
            <p:nvPr/>
          </p:nvSpPr>
          <p:spPr bwMode="auto">
            <a:xfrm flipV="1">
              <a:off x="1192732" y="6639206"/>
              <a:ext cx="0" cy="2511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6" name="Line 635"/>
            <p:cNvSpPr>
              <a:spLocks noChangeShapeType="1"/>
            </p:cNvSpPr>
            <p:nvPr/>
          </p:nvSpPr>
          <p:spPr bwMode="auto">
            <a:xfrm flipV="1">
              <a:off x="1195940" y="6639206"/>
              <a:ext cx="0" cy="2511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7" name="Line 636"/>
            <p:cNvSpPr>
              <a:spLocks noChangeShapeType="1"/>
            </p:cNvSpPr>
            <p:nvPr/>
          </p:nvSpPr>
          <p:spPr bwMode="auto">
            <a:xfrm flipV="1">
              <a:off x="1197544" y="6639206"/>
              <a:ext cx="0" cy="2511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8" name="Line 637"/>
            <p:cNvSpPr>
              <a:spLocks noChangeShapeType="1"/>
            </p:cNvSpPr>
            <p:nvPr/>
          </p:nvSpPr>
          <p:spPr bwMode="auto">
            <a:xfrm flipV="1">
              <a:off x="1199550" y="6623512"/>
              <a:ext cx="0" cy="18207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9" name="Line 638"/>
            <p:cNvSpPr>
              <a:spLocks noChangeShapeType="1"/>
            </p:cNvSpPr>
            <p:nvPr/>
          </p:nvSpPr>
          <p:spPr bwMode="auto">
            <a:xfrm flipV="1">
              <a:off x="1201554" y="6636068"/>
              <a:ext cx="0" cy="5650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0" name="Line 639"/>
            <p:cNvSpPr>
              <a:spLocks noChangeShapeType="1"/>
            </p:cNvSpPr>
            <p:nvPr/>
          </p:nvSpPr>
          <p:spPr bwMode="auto">
            <a:xfrm flipV="1">
              <a:off x="1202758" y="6636068"/>
              <a:ext cx="0" cy="5650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1" name="Line 640"/>
            <p:cNvSpPr>
              <a:spLocks noChangeShapeType="1"/>
            </p:cNvSpPr>
            <p:nvPr/>
          </p:nvSpPr>
          <p:spPr bwMode="auto">
            <a:xfrm flipV="1">
              <a:off x="1205165" y="6632929"/>
              <a:ext cx="0" cy="8790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2" name="Line 641"/>
            <p:cNvSpPr>
              <a:spLocks noChangeShapeType="1"/>
            </p:cNvSpPr>
            <p:nvPr/>
          </p:nvSpPr>
          <p:spPr bwMode="auto">
            <a:xfrm flipV="1">
              <a:off x="1206769" y="6636068"/>
              <a:ext cx="0" cy="5650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3" name="Line 642"/>
            <p:cNvSpPr>
              <a:spLocks noChangeShapeType="1"/>
            </p:cNvSpPr>
            <p:nvPr/>
          </p:nvSpPr>
          <p:spPr bwMode="auto">
            <a:xfrm flipV="1">
              <a:off x="1208373" y="6639206"/>
              <a:ext cx="0" cy="2511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4" name="Line 643"/>
            <p:cNvSpPr>
              <a:spLocks noChangeShapeType="1"/>
            </p:cNvSpPr>
            <p:nvPr/>
          </p:nvSpPr>
          <p:spPr bwMode="auto">
            <a:xfrm flipV="1">
              <a:off x="1210378" y="6636068"/>
              <a:ext cx="0" cy="5650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" name="Line 644"/>
            <p:cNvSpPr>
              <a:spLocks noChangeShapeType="1"/>
            </p:cNvSpPr>
            <p:nvPr/>
          </p:nvSpPr>
          <p:spPr bwMode="auto">
            <a:xfrm flipV="1">
              <a:off x="1211982" y="6639206"/>
              <a:ext cx="0" cy="2511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6" name="Line 645"/>
            <p:cNvSpPr>
              <a:spLocks noChangeShapeType="1"/>
            </p:cNvSpPr>
            <p:nvPr/>
          </p:nvSpPr>
          <p:spPr bwMode="auto">
            <a:xfrm flipV="1">
              <a:off x="1213587" y="6632929"/>
              <a:ext cx="0" cy="8790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7" name="Line 646"/>
            <p:cNvSpPr>
              <a:spLocks noChangeShapeType="1"/>
            </p:cNvSpPr>
            <p:nvPr/>
          </p:nvSpPr>
          <p:spPr bwMode="auto">
            <a:xfrm flipV="1">
              <a:off x="1215591" y="6639206"/>
              <a:ext cx="0" cy="2511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8" name="Line 647"/>
            <p:cNvSpPr>
              <a:spLocks noChangeShapeType="1"/>
            </p:cNvSpPr>
            <p:nvPr/>
          </p:nvSpPr>
          <p:spPr bwMode="auto">
            <a:xfrm flipV="1">
              <a:off x="1216795" y="6639206"/>
              <a:ext cx="0" cy="2511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9" name="Line 649"/>
            <p:cNvSpPr>
              <a:spLocks noChangeShapeType="1"/>
            </p:cNvSpPr>
            <p:nvPr/>
          </p:nvSpPr>
          <p:spPr bwMode="auto">
            <a:xfrm flipV="1">
              <a:off x="1220805" y="6567636"/>
              <a:ext cx="0" cy="74081"/>
            </a:xfrm>
            <a:prstGeom prst="lin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0" name="Line 650"/>
            <p:cNvSpPr>
              <a:spLocks noChangeShapeType="1"/>
            </p:cNvSpPr>
            <p:nvPr/>
          </p:nvSpPr>
          <p:spPr bwMode="auto">
            <a:xfrm flipV="1">
              <a:off x="1222810" y="6623512"/>
              <a:ext cx="0" cy="18207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1" name="Line 651"/>
            <p:cNvSpPr>
              <a:spLocks noChangeShapeType="1"/>
            </p:cNvSpPr>
            <p:nvPr/>
          </p:nvSpPr>
          <p:spPr bwMode="auto">
            <a:xfrm flipV="1">
              <a:off x="1226019" y="6639206"/>
              <a:ext cx="0" cy="2511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2" name="Line 652"/>
            <p:cNvSpPr>
              <a:spLocks noChangeShapeType="1"/>
            </p:cNvSpPr>
            <p:nvPr/>
          </p:nvSpPr>
          <p:spPr bwMode="auto">
            <a:xfrm flipV="1">
              <a:off x="1229629" y="6639206"/>
              <a:ext cx="0" cy="2511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3" name="Line 653"/>
            <p:cNvSpPr>
              <a:spLocks noChangeShapeType="1"/>
            </p:cNvSpPr>
            <p:nvPr/>
          </p:nvSpPr>
          <p:spPr bwMode="auto">
            <a:xfrm flipV="1">
              <a:off x="1231232" y="6636068"/>
              <a:ext cx="0" cy="5650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4" name="Line 654"/>
            <p:cNvSpPr>
              <a:spLocks noChangeShapeType="1"/>
            </p:cNvSpPr>
            <p:nvPr/>
          </p:nvSpPr>
          <p:spPr bwMode="auto">
            <a:xfrm flipV="1">
              <a:off x="1233238" y="6617861"/>
              <a:ext cx="0" cy="23857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" name="Line 655"/>
            <p:cNvSpPr>
              <a:spLocks noChangeShapeType="1"/>
            </p:cNvSpPr>
            <p:nvPr/>
          </p:nvSpPr>
          <p:spPr bwMode="auto">
            <a:xfrm flipV="1">
              <a:off x="1234842" y="6639206"/>
              <a:ext cx="0" cy="2511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6" name="Line 656"/>
            <p:cNvSpPr>
              <a:spLocks noChangeShapeType="1"/>
            </p:cNvSpPr>
            <p:nvPr/>
          </p:nvSpPr>
          <p:spPr bwMode="auto">
            <a:xfrm flipV="1">
              <a:off x="1238451" y="6639206"/>
              <a:ext cx="0" cy="2511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7" name="Line 657"/>
            <p:cNvSpPr>
              <a:spLocks noChangeShapeType="1"/>
            </p:cNvSpPr>
            <p:nvPr/>
          </p:nvSpPr>
          <p:spPr bwMode="auto">
            <a:xfrm flipV="1">
              <a:off x="1240055" y="6639206"/>
              <a:ext cx="0" cy="2511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8" name="Line 658"/>
            <p:cNvSpPr>
              <a:spLocks noChangeShapeType="1"/>
            </p:cNvSpPr>
            <p:nvPr/>
          </p:nvSpPr>
          <p:spPr bwMode="auto">
            <a:xfrm flipV="1">
              <a:off x="1242061" y="6639206"/>
              <a:ext cx="0" cy="2511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9" name="Line 659"/>
            <p:cNvSpPr>
              <a:spLocks noChangeShapeType="1"/>
            </p:cNvSpPr>
            <p:nvPr/>
          </p:nvSpPr>
          <p:spPr bwMode="auto">
            <a:xfrm flipV="1">
              <a:off x="1243666" y="6639206"/>
              <a:ext cx="0" cy="2511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0" name="Line 660"/>
            <p:cNvSpPr>
              <a:spLocks noChangeShapeType="1"/>
            </p:cNvSpPr>
            <p:nvPr/>
          </p:nvSpPr>
          <p:spPr bwMode="auto">
            <a:xfrm flipV="1">
              <a:off x="1246072" y="6639206"/>
              <a:ext cx="0" cy="2511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1" name="Line 661"/>
            <p:cNvSpPr>
              <a:spLocks noChangeShapeType="1"/>
            </p:cNvSpPr>
            <p:nvPr/>
          </p:nvSpPr>
          <p:spPr bwMode="auto">
            <a:xfrm flipV="1">
              <a:off x="1250884" y="6639206"/>
              <a:ext cx="0" cy="2511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2" name="Line 663"/>
            <p:cNvSpPr>
              <a:spLocks noChangeShapeType="1"/>
            </p:cNvSpPr>
            <p:nvPr/>
          </p:nvSpPr>
          <p:spPr bwMode="auto">
            <a:xfrm flipV="1">
              <a:off x="1254093" y="6629789"/>
              <a:ext cx="0" cy="11928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3" name="Line 664"/>
            <p:cNvSpPr>
              <a:spLocks noChangeShapeType="1"/>
            </p:cNvSpPr>
            <p:nvPr/>
          </p:nvSpPr>
          <p:spPr bwMode="auto">
            <a:xfrm flipV="1">
              <a:off x="1256098" y="6636068"/>
              <a:ext cx="0" cy="5650"/>
            </a:xfrm>
            <a:prstGeom prst="lin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4" name="Line 665"/>
            <p:cNvSpPr>
              <a:spLocks noChangeShapeType="1"/>
            </p:cNvSpPr>
            <p:nvPr/>
          </p:nvSpPr>
          <p:spPr bwMode="auto">
            <a:xfrm flipV="1">
              <a:off x="1266525" y="6639206"/>
              <a:ext cx="0" cy="2511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" name="Line 666"/>
            <p:cNvSpPr>
              <a:spLocks noChangeShapeType="1"/>
            </p:cNvSpPr>
            <p:nvPr/>
          </p:nvSpPr>
          <p:spPr bwMode="auto">
            <a:xfrm flipV="1">
              <a:off x="1274145" y="6639206"/>
              <a:ext cx="0" cy="2511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" name="Line 667"/>
            <p:cNvSpPr>
              <a:spLocks noChangeShapeType="1"/>
            </p:cNvSpPr>
            <p:nvPr/>
          </p:nvSpPr>
          <p:spPr bwMode="auto">
            <a:xfrm flipV="1">
              <a:off x="1282969" y="6639206"/>
              <a:ext cx="0" cy="2511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7" name="Line 668"/>
            <p:cNvSpPr>
              <a:spLocks noChangeShapeType="1"/>
            </p:cNvSpPr>
            <p:nvPr/>
          </p:nvSpPr>
          <p:spPr bwMode="auto">
            <a:xfrm flipV="1">
              <a:off x="1286177" y="6639206"/>
              <a:ext cx="0" cy="2511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8" name="Line 669"/>
            <p:cNvSpPr>
              <a:spLocks noChangeShapeType="1"/>
            </p:cNvSpPr>
            <p:nvPr/>
          </p:nvSpPr>
          <p:spPr bwMode="auto">
            <a:xfrm flipV="1">
              <a:off x="1289385" y="6639206"/>
              <a:ext cx="0" cy="2511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9" name="Line 670"/>
            <p:cNvSpPr>
              <a:spLocks noChangeShapeType="1"/>
            </p:cNvSpPr>
            <p:nvPr/>
          </p:nvSpPr>
          <p:spPr bwMode="auto">
            <a:xfrm flipV="1">
              <a:off x="1291391" y="6639206"/>
              <a:ext cx="0" cy="2511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0" name="Line 671"/>
            <p:cNvSpPr>
              <a:spLocks noChangeShapeType="1"/>
            </p:cNvSpPr>
            <p:nvPr/>
          </p:nvSpPr>
          <p:spPr bwMode="auto">
            <a:xfrm flipV="1">
              <a:off x="1293396" y="6639206"/>
              <a:ext cx="0" cy="2511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1" name="Line 672"/>
            <p:cNvSpPr>
              <a:spLocks noChangeShapeType="1"/>
            </p:cNvSpPr>
            <p:nvPr/>
          </p:nvSpPr>
          <p:spPr bwMode="auto">
            <a:xfrm flipV="1">
              <a:off x="1297005" y="6639206"/>
              <a:ext cx="0" cy="2511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2" name="Line 673"/>
            <p:cNvSpPr>
              <a:spLocks noChangeShapeType="1"/>
            </p:cNvSpPr>
            <p:nvPr/>
          </p:nvSpPr>
          <p:spPr bwMode="auto">
            <a:xfrm flipV="1">
              <a:off x="1298610" y="6639206"/>
              <a:ext cx="0" cy="2511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3" name="Line 674"/>
            <p:cNvSpPr>
              <a:spLocks noChangeShapeType="1"/>
            </p:cNvSpPr>
            <p:nvPr/>
          </p:nvSpPr>
          <p:spPr bwMode="auto">
            <a:xfrm flipV="1">
              <a:off x="1302219" y="6639206"/>
              <a:ext cx="0" cy="2511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4" name="Line 675"/>
            <p:cNvSpPr>
              <a:spLocks noChangeShapeType="1"/>
            </p:cNvSpPr>
            <p:nvPr/>
          </p:nvSpPr>
          <p:spPr bwMode="auto">
            <a:xfrm flipV="1">
              <a:off x="1303823" y="6639206"/>
              <a:ext cx="0" cy="2511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" name="Line 676"/>
            <p:cNvSpPr>
              <a:spLocks noChangeShapeType="1"/>
            </p:cNvSpPr>
            <p:nvPr/>
          </p:nvSpPr>
          <p:spPr bwMode="auto">
            <a:xfrm flipV="1">
              <a:off x="1307433" y="6636068"/>
              <a:ext cx="0" cy="5650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" name="Line 677"/>
            <p:cNvSpPr>
              <a:spLocks noChangeShapeType="1"/>
            </p:cNvSpPr>
            <p:nvPr/>
          </p:nvSpPr>
          <p:spPr bwMode="auto">
            <a:xfrm flipV="1">
              <a:off x="1312646" y="6636068"/>
              <a:ext cx="0" cy="5650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7" name="Line 678"/>
            <p:cNvSpPr>
              <a:spLocks noChangeShapeType="1"/>
            </p:cNvSpPr>
            <p:nvPr/>
          </p:nvSpPr>
          <p:spPr bwMode="auto">
            <a:xfrm flipV="1">
              <a:off x="1314652" y="6639206"/>
              <a:ext cx="0" cy="2511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8" name="Line 679"/>
            <p:cNvSpPr>
              <a:spLocks noChangeShapeType="1"/>
            </p:cNvSpPr>
            <p:nvPr/>
          </p:nvSpPr>
          <p:spPr bwMode="auto">
            <a:xfrm flipV="1">
              <a:off x="1316255" y="6636068"/>
              <a:ext cx="0" cy="5650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9" name="Line 680"/>
            <p:cNvSpPr>
              <a:spLocks noChangeShapeType="1"/>
            </p:cNvSpPr>
            <p:nvPr/>
          </p:nvSpPr>
          <p:spPr bwMode="auto">
            <a:xfrm flipV="1">
              <a:off x="1317860" y="6639206"/>
              <a:ext cx="0" cy="2511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0" name="Line 681"/>
            <p:cNvSpPr>
              <a:spLocks noChangeShapeType="1"/>
            </p:cNvSpPr>
            <p:nvPr/>
          </p:nvSpPr>
          <p:spPr bwMode="auto">
            <a:xfrm flipV="1">
              <a:off x="1319866" y="6639206"/>
              <a:ext cx="0" cy="2511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1" name="Line 682"/>
            <p:cNvSpPr>
              <a:spLocks noChangeShapeType="1"/>
            </p:cNvSpPr>
            <p:nvPr/>
          </p:nvSpPr>
          <p:spPr bwMode="auto">
            <a:xfrm flipV="1">
              <a:off x="1321870" y="6639206"/>
              <a:ext cx="0" cy="2511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2" name="Line 683"/>
            <p:cNvSpPr>
              <a:spLocks noChangeShapeType="1"/>
            </p:cNvSpPr>
            <p:nvPr/>
          </p:nvSpPr>
          <p:spPr bwMode="auto">
            <a:xfrm flipV="1">
              <a:off x="1323474" y="6636068"/>
              <a:ext cx="0" cy="5650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3" name="Line 684"/>
            <p:cNvSpPr>
              <a:spLocks noChangeShapeType="1"/>
            </p:cNvSpPr>
            <p:nvPr/>
          </p:nvSpPr>
          <p:spPr bwMode="auto">
            <a:xfrm flipV="1">
              <a:off x="1325079" y="6636068"/>
              <a:ext cx="0" cy="5650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4" name="Line 685"/>
            <p:cNvSpPr>
              <a:spLocks noChangeShapeType="1"/>
            </p:cNvSpPr>
            <p:nvPr/>
          </p:nvSpPr>
          <p:spPr bwMode="auto">
            <a:xfrm flipV="1">
              <a:off x="1326683" y="6639206"/>
              <a:ext cx="0" cy="2511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5" name="Line 686"/>
            <p:cNvSpPr>
              <a:spLocks noChangeShapeType="1"/>
            </p:cNvSpPr>
            <p:nvPr/>
          </p:nvSpPr>
          <p:spPr bwMode="auto">
            <a:xfrm flipV="1">
              <a:off x="1328689" y="6639206"/>
              <a:ext cx="0" cy="2511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" name="Line 687"/>
            <p:cNvSpPr>
              <a:spLocks noChangeShapeType="1"/>
            </p:cNvSpPr>
            <p:nvPr/>
          </p:nvSpPr>
          <p:spPr bwMode="auto">
            <a:xfrm flipV="1">
              <a:off x="1330693" y="6636068"/>
              <a:ext cx="0" cy="5650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7" name="Line 688"/>
            <p:cNvSpPr>
              <a:spLocks noChangeShapeType="1"/>
            </p:cNvSpPr>
            <p:nvPr/>
          </p:nvSpPr>
          <p:spPr bwMode="auto">
            <a:xfrm flipV="1">
              <a:off x="1332699" y="6639206"/>
              <a:ext cx="0" cy="2511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8" name="Line 689"/>
            <p:cNvSpPr>
              <a:spLocks noChangeShapeType="1"/>
            </p:cNvSpPr>
            <p:nvPr/>
          </p:nvSpPr>
          <p:spPr bwMode="auto">
            <a:xfrm flipV="1">
              <a:off x="1333902" y="6639206"/>
              <a:ext cx="0" cy="2511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9" name="Line 690"/>
            <p:cNvSpPr>
              <a:spLocks noChangeShapeType="1"/>
            </p:cNvSpPr>
            <p:nvPr/>
          </p:nvSpPr>
          <p:spPr bwMode="auto">
            <a:xfrm flipV="1">
              <a:off x="1342725" y="6639206"/>
              <a:ext cx="0" cy="2511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0" name="Line 691"/>
            <p:cNvSpPr>
              <a:spLocks noChangeShapeType="1"/>
            </p:cNvSpPr>
            <p:nvPr/>
          </p:nvSpPr>
          <p:spPr bwMode="auto">
            <a:xfrm flipV="1">
              <a:off x="1344730" y="6602794"/>
              <a:ext cx="0" cy="38924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1" name="Line 692"/>
            <p:cNvSpPr>
              <a:spLocks noChangeShapeType="1"/>
            </p:cNvSpPr>
            <p:nvPr/>
          </p:nvSpPr>
          <p:spPr bwMode="auto">
            <a:xfrm flipV="1">
              <a:off x="1346736" y="6639206"/>
              <a:ext cx="0" cy="2511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2" name="Line 693"/>
            <p:cNvSpPr>
              <a:spLocks noChangeShapeType="1"/>
            </p:cNvSpPr>
            <p:nvPr/>
          </p:nvSpPr>
          <p:spPr bwMode="auto">
            <a:xfrm flipV="1">
              <a:off x="1350345" y="6639206"/>
              <a:ext cx="0" cy="2511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3" name="Line 694"/>
            <p:cNvSpPr>
              <a:spLocks noChangeShapeType="1"/>
            </p:cNvSpPr>
            <p:nvPr/>
          </p:nvSpPr>
          <p:spPr bwMode="auto">
            <a:xfrm flipV="1">
              <a:off x="1351949" y="6639206"/>
              <a:ext cx="0" cy="2511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4" name="Line 695"/>
            <p:cNvSpPr>
              <a:spLocks noChangeShapeType="1"/>
            </p:cNvSpPr>
            <p:nvPr/>
          </p:nvSpPr>
          <p:spPr bwMode="auto">
            <a:xfrm flipV="1">
              <a:off x="1355559" y="6639206"/>
              <a:ext cx="0" cy="2511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5" name="Line 696"/>
            <p:cNvSpPr>
              <a:spLocks noChangeShapeType="1"/>
            </p:cNvSpPr>
            <p:nvPr/>
          </p:nvSpPr>
          <p:spPr bwMode="auto">
            <a:xfrm flipV="1">
              <a:off x="1357163" y="6639206"/>
              <a:ext cx="0" cy="2511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" name="Line 697"/>
            <p:cNvSpPr>
              <a:spLocks noChangeShapeType="1"/>
            </p:cNvSpPr>
            <p:nvPr/>
          </p:nvSpPr>
          <p:spPr bwMode="auto">
            <a:xfrm flipV="1">
              <a:off x="1360773" y="6636068"/>
              <a:ext cx="0" cy="5650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7" name="Line 698"/>
            <p:cNvSpPr>
              <a:spLocks noChangeShapeType="1"/>
            </p:cNvSpPr>
            <p:nvPr/>
          </p:nvSpPr>
          <p:spPr bwMode="auto">
            <a:xfrm flipV="1">
              <a:off x="1361975" y="6636068"/>
              <a:ext cx="0" cy="5650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8" name="Line 700"/>
            <p:cNvSpPr>
              <a:spLocks noChangeShapeType="1"/>
            </p:cNvSpPr>
            <p:nvPr/>
          </p:nvSpPr>
          <p:spPr bwMode="auto">
            <a:xfrm flipV="1">
              <a:off x="1365986" y="6312119"/>
              <a:ext cx="0" cy="329600"/>
            </a:xfrm>
            <a:prstGeom prst="lin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9" name="Line 701"/>
            <p:cNvSpPr>
              <a:spLocks noChangeShapeType="1"/>
            </p:cNvSpPr>
            <p:nvPr/>
          </p:nvSpPr>
          <p:spPr bwMode="auto">
            <a:xfrm flipV="1">
              <a:off x="1367992" y="6594632"/>
              <a:ext cx="0" cy="47086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0" name="Line 702"/>
            <p:cNvSpPr>
              <a:spLocks noChangeShapeType="1"/>
            </p:cNvSpPr>
            <p:nvPr/>
          </p:nvSpPr>
          <p:spPr bwMode="auto">
            <a:xfrm flipV="1">
              <a:off x="1369596" y="6639206"/>
              <a:ext cx="0" cy="2511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1" name="Line 703"/>
            <p:cNvSpPr>
              <a:spLocks noChangeShapeType="1"/>
            </p:cNvSpPr>
            <p:nvPr/>
          </p:nvSpPr>
          <p:spPr bwMode="auto">
            <a:xfrm flipV="1">
              <a:off x="1376414" y="6639206"/>
              <a:ext cx="0" cy="2511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2" name="Line 704"/>
            <p:cNvSpPr>
              <a:spLocks noChangeShapeType="1"/>
            </p:cNvSpPr>
            <p:nvPr/>
          </p:nvSpPr>
          <p:spPr bwMode="auto">
            <a:xfrm flipV="1">
              <a:off x="1378419" y="6639206"/>
              <a:ext cx="0" cy="2511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3" name="Line 705"/>
            <p:cNvSpPr>
              <a:spLocks noChangeShapeType="1"/>
            </p:cNvSpPr>
            <p:nvPr/>
          </p:nvSpPr>
          <p:spPr bwMode="auto">
            <a:xfrm flipV="1">
              <a:off x="1380023" y="6636068"/>
              <a:ext cx="0" cy="5650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4" name="Line 706"/>
            <p:cNvSpPr>
              <a:spLocks noChangeShapeType="1"/>
            </p:cNvSpPr>
            <p:nvPr/>
          </p:nvSpPr>
          <p:spPr bwMode="auto">
            <a:xfrm flipV="1">
              <a:off x="1382029" y="6617861"/>
              <a:ext cx="0" cy="23857"/>
            </a:xfrm>
            <a:prstGeom prst="lin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5" name="Line 707"/>
            <p:cNvSpPr>
              <a:spLocks noChangeShapeType="1"/>
            </p:cNvSpPr>
            <p:nvPr/>
          </p:nvSpPr>
          <p:spPr bwMode="auto">
            <a:xfrm flipV="1">
              <a:off x="1383633" y="6629789"/>
              <a:ext cx="0" cy="11928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6" name="Line 708"/>
            <p:cNvSpPr>
              <a:spLocks noChangeShapeType="1"/>
            </p:cNvSpPr>
            <p:nvPr/>
          </p:nvSpPr>
          <p:spPr bwMode="auto">
            <a:xfrm flipV="1">
              <a:off x="1385237" y="6629789"/>
              <a:ext cx="0" cy="11928"/>
            </a:xfrm>
            <a:prstGeom prst="lin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7" name="Line 709"/>
            <p:cNvSpPr>
              <a:spLocks noChangeShapeType="1"/>
            </p:cNvSpPr>
            <p:nvPr/>
          </p:nvSpPr>
          <p:spPr bwMode="auto">
            <a:xfrm flipV="1">
              <a:off x="1390450" y="6639206"/>
              <a:ext cx="0" cy="2511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8" name="Line 710"/>
            <p:cNvSpPr>
              <a:spLocks noChangeShapeType="1"/>
            </p:cNvSpPr>
            <p:nvPr/>
          </p:nvSpPr>
          <p:spPr bwMode="auto">
            <a:xfrm flipV="1">
              <a:off x="1397670" y="6639206"/>
              <a:ext cx="0" cy="2511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9" name="Line 711"/>
            <p:cNvSpPr>
              <a:spLocks noChangeShapeType="1"/>
            </p:cNvSpPr>
            <p:nvPr/>
          </p:nvSpPr>
          <p:spPr bwMode="auto">
            <a:xfrm flipV="1">
              <a:off x="1400076" y="6639206"/>
              <a:ext cx="0" cy="2511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0" name="Line 712"/>
            <p:cNvSpPr>
              <a:spLocks noChangeShapeType="1"/>
            </p:cNvSpPr>
            <p:nvPr/>
          </p:nvSpPr>
          <p:spPr bwMode="auto">
            <a:xfrm flipV="1">
              <a:off x="1403284" y="6639206"/>
              <a:ext cx="0" cy="2511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1" name="Line 713"/>
            <p:cNvSpPr>
              <a:spLocks noChangeShapeType="1"/>
            </p:cNvSpPr>
            <p:nvPr/>
          </p:nvSpPr>
          <p:spPr bwMode="auto">
            <a:xfrm flipV="1">
              <a:off x="1408498" y="6639206"/>
              <a:ext cx="0" cy="2511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2" name="Line 714"/>
            <p:cNvSpPr>
              <a:spLocks noChangeShapeType="1"/>
            </p:cNvSpPr>
            <p:nvPr/>
          </p:nvSpPr>
          <p:spPr bwMode="auto">
            <a:xfrm flipV="1">
              <a:off x="1410504" y="6636068"/>
              <a:ext cx="0" cy="5650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3" name="Line 715"/>
            <p:cNvSpPr>
              <a:spLocks noChangeShapeType="1"/>
            </p:cNvSpPr>
            <p:nvPr/>
          </p:nvSpPr>
          <p:spPr bwMode="auto">
            <a:xfrm flipV="1">
              <a:off x="1417723" y="6639206"/>
              <a:ext cx="0" cy="2511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4" name="Line 716"/>
            <p:cNvSpPr>
              <a:spLocks noChangeShapeType="1"/>
            </p:cNvSpPr>
            <p:nvPr/>
          </p:nvSpPr>
          <p:spPr bwMode="auto">
            <a:xfrm flipV="1">
              <a:off x="1419327" y="6639206"/>
              <a:ext cx="0" cy="2511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5" name="Line 717"/>
            <p:cNvSpPr>
              <a:spLocks noChangeShapeType="1"/>
            </p:cNvSpPr>
            <p:nvPr/>
          </p:nvSpPr>
          <p:spPr bwMode="auto">
            <a:xfrm flipV="1">
              <a:off x="1420930" y="6639206"/>
              <a:ext cx="0" cy="2511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6" name="Line 718"/>
            <p:cNvSpPr>
              <a:spLocks noChangeShapeType="1"/>
            </p:cNvSpPr>
            <p:nvPr/>
          </p:nvSpPr>
          <p:spPr bwMode="auto">
            <a:xfrm flipV="1">
              <a:off x="1422936" y="6639206"/>
              <a:ext cx="0" cy="2511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7" name="Line 719"/>
            <p:cNvSpPr>
              <a:spLocks noChangeShapeType="1"/>
            </p:cNvSpPr>
            <p:nvPr/>
          </p:nvSpPr>
          <p:spPr bwMode="auto">
            <a:xfrm flipV="1">
              <a:off x="1424540" y="6639206"/>
              <a:ext cx="0" cy="2511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8" name="Line 720"/>
            <p:cNvSpPr>
              <a:spLocks noChangeShapeType="1"/>
            </p:cNvSpPr>
            <p:nvPr/>
          </p:nvSpPr>
          <p:spPr bwMode="auto">
            <a:xfrm flipV="1">
              <a:off x="1431358" y="6639206"/>
              <a:ext cx="0" cy="2511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9" name="Line 721"/>
            <p:cNvSpPr>
              <a:spLocks noChangeShapeType="1"/>
            </p:cNvSpPr>
            <p:nvPr/>
          </p:nvSpPr>
          <p:spPr bwMode="auto">
            <a:xfrm flipV="1">
              <a:off x="1434567" y="6639206"/>
              <a:ext cx="0" cy="2511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0" name="Line 722"/>
            <p:cNvSpPr>
              <a:spLocks noChangeShapeType="1"/>
            </p:cNvSpPr>
            <p:nvPr/>
          </p:nvSpPr>
          <p:spPr bwMode="auto">
            <a:xfrm flipV="1">
              <a:off x="1438577" y="6639206"/>
              <a:ext cx="0" cy="2511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1" name="Line 723"/>
            <p:cNvSpPr>
              <a:spLocks noChangeShapeType="1"/>
            </p:cNvSpPr>
            <p:nvPr/>
          </p:nvSpPr>
          <p:spPr bwMode="auto">
            <a:xfrm flipV="1">
              <a:off x="1443790" y="6639206"/>
              <a:ext cx="0" cy="2511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2" name="Line 724"/>
            <p:cNvSpPr>
              <a:spLocks noChangeShapeType="1"/>
            </p:cNvSpPr>
            <p:nvPr/>
          </p:nvSpPr>
          <p:spPr bwMode="auto">
            <a:xfrm flipV="1">
              <a:off x="1451009" y="6636068"/>
              <a:ext cx="0" cy="5650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3" name="Line 725"/>
            <p:cNvSpPr>
              <a:spLocks noChangeShapeType="1"/>
            </p:cNvSpPr>
            <p:nvPr/>
          </p:nvSpPr>
          <p:spPr bwMode="auto">
            <a:xfrm flipV="1">
              <a:off x="1452613" y="6636068"/>
              <a:ext cx="0" cy="5650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4" name="Line 726"/>
            <p:cNvSpPr>
              <a:spLocks noChangeShapeType="1"/>
            </p:cNvSpPr>
            <p:nvPr/>
          </p:nvSpPr>
          <p:spPr bwMode="auto">
            <a:xfrm flipV="1">
              <a:off x="1456223" y="6639206"/>
              <a:ext cx="0" cy="2511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5" name="Line 727"/>
            <p:cNvSpPr>
              <a:spLocks noChangeShapeType="1"/>
            </p:cNvSpPr>
            <p:nvPr/>
          </p:nvSpPr>
          <p:spPr bwMode="auto">
            <a:xfrm flipV="1">
              <a:off x="1457827" y="6639206"/>
              <a:ext cx="0" cy="2511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6" name="Line 728"/>
            <p:cNvSpPr>
              <a:spLocks noChangeShapeType="1"/>
            </p:cNvSpPr>
            <p:nvPr/>
          </p:nvSpPr>
          <p:spPr bwMode="auto">
            <a:xfrm flipV="1">
              <a:off x="1461437" y="6639206"/>
              <a:ext cx="0" cy="2511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" name="Line 729"/>
            <p:cNvSpPr>
              <a:spLocks noChangeShapeType="1"/>
            </p:cNvSpPr>
            <p:nvPr/>
          </p:nvSpPr>
          <p:spPr bwMode="auto">
            <a:xfrm flipV="1">
              <a:off x="1465046" y="6639206"/>
              <a:ext cx="0" cy="2511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" name="Line 730"/>
            <p:cNvSpPr>
              <a:spLocks noChangeShapeType="1"/>
            </p:cNvSpPr>
            <p:nvPr/>
          </p:nvSpPr>
          <p:spPr bwMode="auto">
            <a:xfrm flipV="1">
              <a:off x="1466650" y="6639206"/>
              <a:ext cx="0" cy="2511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" name="Line 731"/>
            <p:cNvSpPr>
              <a:spLocks noChangeShapeType="1"/>
            </p:cNvSpPr>
            <p:nvPr/>
          </p:nvSpPr>
          <p:spPr bwMode="auto">
            <a:xfrm flipV="1">
              <a:off x="1468656" y="6639206"/>
              <a:ext cx="0" cy="2511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0" name="Line 732"/>
            <p:cNvSpPr>
              <a:spLocks noChangeShapeType="1"/>
            </p:cNvSpPr>
            <p:nvPr/>
          </p:nvSpPr>
          <p:spPr bwMode="auto">
            <a:xfrm flipV="1">
              <a:off x="1472666" y="6636068"/>
              <a:ext cx="0" cy="5650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1" name="Line 733"/>
            <p:cNvSpPr>
              <a:spLocks noChangeShapeType="1"/>
            </p:cNvSpPr>
            <p:nvPr/>
          </p:nvSpPr>
          <p:spPr bwMode="auto">
            <a:xfrm flipV="1">
              <a:off x="1475875" y="6639206"/>
              <a:ext cx="0" cy="2511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2" name="Line 734"/>
            <p:cNvSpPr>
              <a:spLocks noChangeShapeType="1"/>
            </p:cNvSpPr>
            <p:nvPr/>
          </p:nvSpPr>
          <p:spPr bwMode="auto">
            <a:xfrm flipV="1">
              <a:off x="1477880" y="6639206"/>
              <a:ext cx="0" cy="2511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3" name="Line 735"/>
            <p:cNvSpPr>
              <a:spLocks noChangeShapeType="1"/>
            </p:cNvSpPr>
            <p:nvPr/>
          </p:nvSpPr>
          <p:spPr bwMode="auto">
            <a:xfrm flipV="1">
              <a:off x="1479083" y="6639206"/>
              <a:ext cx="0" cy="2511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4" name="Line 736"/>
            <p:cNvSpPr>
              <a:spLocks noChangeShapeType="1"/>
            </p:cNvSpPr>
            <p:nvPr/>
          </p:nvSpPr>
          <p:spPr bwMode="auto">
            <a:xfrm flipV="1">
              <a:off x="1484297" y="6639206"/>
              <a:ext cx="0" cy="2511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5" name="Line 737"/>
            <p:cNvSpPr>
              <a:spLocks noChangeShapeType="1"/>
            </p:cNvSpPr>
            <p:nvPr/>
          </p:nvSpPr>
          <p:spPr bwMode="auto">
            <a:xfrm flipV="1">
              <a:off x="1486302" y="6639206"/>
              <a:ext cx="0" cy="2511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6" name="Line 738"/>
            <p:cNvSpPr>
              <a:spLocks noChangeShapeType="1"/>
            </p:cNvSpPr>
            <p:nvPr/>
          </p:nvSpPr>
          <p:spPr bwMode="auto">
            <a:xfrm flipV="1">
              <a:off x="1487906" y="6639206"/>
              <a:ext cx="0" cy="2511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7" name="Line 739"/>
            <p:cNvSpPr>
              <a:spLocks noChangeShapeType="1"/>
            </p:cNvSpPr>
            <p:nvPr/>
          </p:nvSpPr>
          <p:spPr bwMode="auto">
            <a:xfrm flipV="1">
              <a:off x="1490312" y="6636068"/>
              <a:ext cx="0" cy="5650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8" name="Line 740"/>
            <p:cNvSpPr>
              <a:spLocks noChangeShapeType="1"/>
            </p:cNvSpPr>
            <p:nvPr/>
          </p:nvSpPr>
          <p:spPr bwMode="auto">
            <a:xfrm flipV="1">
              <a:off x="1491917" y="6460281"/>
              <a:ext cx="0" cy="181437"/>
            </a:xfrm>
            <a:prstGeom prst="lin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9" name="Line 742"/>
            <p:cNvSpPr>
              <a:spLocks noChangeShapeType="1"/>
            </p:cNvSpPr>
            <p:nvPr/>
          </p:nvSpPr>
          <p:spPr bwMode="auto">
            <a:xfrm flipV="1">
              <a:off x="1497131" y="6639206"/>
              <a:ext cx="0" cy="2511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0" name="Line 743"/>
            <p:cNvSpPr>
              <a:spLocks noChangeShapeType="1"/>
            </p:cNvSpPr>
            <p:nvPr/>
          </p:nvSpPr>
          <p:spPr bwMode="auto">
            <a:xfrm flipV="1">
              <a:off x="1503949" y="6639206"/>
              <a:ext cx="0" cy="2511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1" name="Line 744"/>
            <p:cNvSpPr>
              <a:spLocks noChangeShapeType="1"/>
            </p:cNvSpPr>
            <p:nvPr/>
          </p:nvSpPr>
          <p:spPr bwMode="auto">
            <a:xfrm flipV="1">
              <a:off x="1507558" y="6617861"/>
              <a:ext cx="0" cy="23857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2" name="Line 745"/>
            <p:cNvSpPr>
              <a:spLocks noChangeShapeType="1"/>
            </p:cNvSpPr>
            <p:nvPr/>
          </p:nvSpPr>
          <p:spPr bwMode="auto">
            <a:xfrm flipV="1">
              <a:off x="1509563" y="6636068"/>
              <a:ext cx="0" cy="5650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3" name="Line 746"/>
            <p:cNvSpPr>
              <a:spLocks noChangeShapeType="1"/>
            </p:cNvSpPr>
            <p:nvPr/>
          </p:nvSpPr>
          <p:spPr bwMode="auto">
            <a:xfrm flipV="1">
              <a:off x="1511168" y="6639206"/>
              <a:ext cx="0" cy="2511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4" name="Line 747"/>
            <p:cNvSpPr>
              <a:spLocks noChangeShapeType="1"/>
            </p:cNvSpPr>
            <p:nvPr/>
          </p:nvSpPr>
          <p:spPr bwMode="auto">
            <a:xfrm flipV="1">
              <a:off x="1518387" y="6639206"/>
              <a:ext cx="0" cy="2511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5" name="Line 748"/>
            <p:cNvSpPr>
              <a:spLocks noChangeShapeType="1"/>
            </p:cNvSpPr>
            <p:nvPr/>
          </p:nvSpPr>
          <p:spPr bwMode="auto">
            <a:xfrm flipV="1">
              <a:off x="1527209" y="6594632"/>
              <a:ext cx="0" cy="47086"/>
            </a:xfrm>
            <a:prstGeom prst="lin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6" name="Line 749"/>
            <p:cNvSpPr>
              <a:spLocks noChangeShapeType="1"/>
            </p:cNvSpPr>
            <p:nvPr/>
          </p:nvSpPr>
          <p:spPr bwMode="auto">
            <a:xfrm flipV="1">
              <a:off x="1528813" y="6621001"/>
              <a:ext cx="0" cy="20718"/>
            </a:xfrm>
            <a:prstGeom prst="lin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" name="Line 750"/>
            <p:cNvSpPr>
              <a:spLocks noChangeShapeType="1"/>
            </p:cNvSpPr>
            <p:nvPr/>
          </p:nvSpPr>
          <p:spPr bwMode="auto">
            <a:xfrm flipV="1">
              <a:off x="1530418" y="6639206"/>
              <a:ext cx="0" cy="2511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8" name="Line 751"/>
            <p:cNvSpPr>
              <a:spLocks noChangeShapeType="1"/>
            </p:cNvSpPr>
            <p:nvPr/>
          </p:nvSpPr>
          <p:spPr bwMode="auto">
            <a:xfrm flipV="1">
              <a:off x="1539241" y="6639206"/>
              <a:ext cx="0" cy="2511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9" name="Line 752"/>
            <p:cNvSpPr>
              <a:spLocks noChangeShapeType="1"/>
            </p:cNvSpPr>
            <p:nvPr/>
          </p:nvSpPr>
          <p:spPr bwMode="auto">
            <a:xfrm flipV="1">
              <a:off x="1545257" y="6639206"/>
              <a:ext cx="0" cy="2511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0" name="Line 753"/>
            <p:cNvSpPr>
              <a:spLocks noChangeShapeType="1"/>
            </p:cNvSpPr>
            <p:nvPr/>
          </p:nvSpPr>
          <p:spPr bwMode="auto">
            <a:xfrm flipV="1">
              <a:off x="1548465" y="6639206"/>
              <a:ext cx="0" cy="2511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1" name="Line 754"/>
            <p:cNvSpPr>
              <a:spLocks noChangeShapeType="1"/>
            </p:cNvSpPr>
            <p:nvPr/>
          </p:nvSpPr>
          <p:spPr bwMode="auto">
            <a:xfrm flipV="1">
              <a:off x="1553679" y="6639206"/>
              <a:ext cx="0" cy="2511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2" name="Line 755"/>
            <p:cNvSpPr>
              <a:spLocks noChangeShapeType="1"/>
            </p:cNvSpPr>
            <p:nvPr/>
          </p:nvSpPr>
          <p:spPr bwMode="auto">
            <a:xfrm flipV="1">
              <a:off x="1558893" y="6639206"/>
              <a:ext cx="0" cy="2511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3" name="Line 756"/>
            <p:cNvSpPr>
              <a:spLocks noChangeShapeType="1"/>
            </p:cNvSpPr>
            <p:nvPr/>
          </p:nvSpPr>
          <p:spPr bwMode="auto">
            <a:xfrm flipV="1">
              <a:off x="1562903" y="6639206"/>
              <a:ext cx="0" cy="2511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4" name="Line 757"/>
            <p:cNvSpPr>
              <a:spLocks noChangeShapeType="1"/>
            </p:cNvSpPr>
            <p:nvPr/>
          </p:nvSpPr>
          <p:spPr bwMode="auto">
            <a:xfrm flipV="1">
              <a:off x="1564507" y="6639206"/>
              <a:ext cx="0" cy="2511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5" name="Line 758"/>
            <p:cNvSpPr>
              <a:spLocks noChangeShapeType="1"/>
            </p:cNvSpPr>
            <p:nvPr/>
          </p:nvSpPr>
          <p:spPr bwMode="auto">
            <a:xfrm flipV="1">
              <a:off x="1566112" y="6639206"/>
              <a:ext cx="0" cy="2511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6" name="Line 759"/>
            <p:cNvSpPr>
              <a:spLocks noChangeShapeType="1"/>
            </p:cNvSpPr>
            <p:nvPr/>
          </p:nvSpPr>
          <p:spPr bwMode="auto">
            <a:xfrm flipV="1">
              <a:off x="1569721" y="6639206"/>
              <a:ext cx="0" cy="2511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7" name="Line 760"/>
            <p:cNvSpPr>
              <a:spLocks noChangeShapeType="1"/>
            </p:cNvSpPr>
            <p:nvPr/>
          </p:nvSpPr>
          <p:spPr bwMode="auto">
            <a:xfrm flipV="1">
              <a:off x="1573331" y="6639206"/>
              <a:ext cx="0" cy="2511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8" name="Line 761"/>
            <p:cNvSpPr>
              <a:spLocks noChangeShapeType="1"/>
            </p:cNvSpPr>
            <p:nvPr/>
          </p:nvSpPr>
          <p:spPr bwMode="auto">
            <a:xfrm flipV="1">
              <a:off x="1583758" y="6639206"/>
              <a:ext cx="0" cy="2511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9" name="Line 762"/>
            <p:cNvSpPr>
              <a:spLocks noChangeShapeType="1"/>
            </p:cNvSpPr>
            <p:nvPr/>
          </p:nvSpPr>
          <p:spPr bwMode="auto">
            <a:xfrm flipV="1">
              <a:off x="1585362" y="6639206"/>
              <a:ext cx="0" cy="2511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0" name="Line 763"/>
            <p:cNvSpPr>
              <a:spLocks noChangeShapeType="1"/>
            </p:cNvSpPr>
            <p:nvPr/>
          </p:nvSpPr>
          <p:spPr bwMode="auto">
            <a:xfrm flipV="1">
              <a:off x="1587367" y="6639206"/>
              <a:ext cx="0" cy="2511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1" name="Line 764"/>
            <p:cNvSpPr>
              <a:spLocks noChangeShapeType="1"/>
            </p:cNvSpPr>
            <p:nvPr/>
          </p:nvSpPr>
          <p:spPr bwMode="auto">
            <a:xfrm flipV="1">
              <a:off x="1588972" y="6639206"/>
              <a:ext cx="0" cy="2511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2" name="Line 765"/>
            <p:cNvSpPr>
              <a:spLocks noChangeShapeType="1"/>
            </p:cNvSpPr>
            <p:nvPr/>
          </p:nvSpPr>
          <p:spPr bwMode="auto">
            <a:xfrm flipV="1">
              <a:off x="1603009" y="6639206"/>
              <a:ext cx="0" cy="2511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3" name="Line 766"/>
            <p:cNvSpPr>
              <a:spLocks noChangeShapeType="1"/>
            </p:cNvSpPr>
            <p:nvPr/>
          </p:nvSpPr>
          <p:spPr bwMode="auto">
            <a:xfrm flipV="1">
              <a:off x="1605014" y="6639206"/>
              <a:ext cx="0" cy="2511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4" name="Line 767"/>
            <p:cNvSpPr>
              <a:spLocks noChangeShapeType="1"/>
            </p:cNvSpPr>
            <p:nvPr/>
          </p:nvSpPr>
          <p:spPr bwMode="auto">
            <a:xfrm flipV="1">
              <a:off x="1613837" y="6636068"/>
              <a:ext cx="0" cy="5650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5" name="Line 768"/>
            <p:cNvSpPr>
              <a:spLocks noChangeShapeType="1"/>
            </p:cNvSpPr>
            <p:nvPr/>
          </p:nvSpPr>
          <p:spPr bwMode="auto">
            <a:xfrm flipV="1">
              <a:off x="1615842" y="6636068"/>
              <a:ext cx="0" cy="5650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6" name="Line 769"/>
            <p:cNvSpPr>
              <a:spLocks noChangeShapeType="1"/>
            </p:cNvSpPr>
            <p:nvPr/>
          </p:nvSpPr>
          <p:spPr bwMode="auto">
            <a:xfrm flipV="1">
              <a:off x="1617847" y="6639206"/>
              <a:ext cx="0" cy="2511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7" name="Line 770"/>
            <p:cNvSpPr>
              <a:spLocks noChangeShapeType="1"/>
            </p:cNvSpPr>
            <p:nvPr/>
          </p:nvSpPr>
          <p:spPr bwMode="auto">
            <a:xfrm flipV="1">
              <a:off x="1621055" y="6639206"/>
              <a:ext cx="0" cy="2511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8" name="Line 771"/>
            <p:cNvSpPr>
              <a:spLocks noChangeShapeType="1"/>
            </p:cNvSpPr>
            <p:nvPr/>
          </p:nvSpPr>
          <p:spPr bwMode="auto">
            <a:xfrm flipV="1">
              <a:off x="1623061" y="6636068"/>
              <a:ext cx="0" cy="5650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9" name="Line 772"/>
            <p:cNvSpPr>
              <a:spLocks noChangeShapeType="1"/>
            </p:cNvSpPr>
            <p:nvPr/>
          </p:nvSpPr>
          <p:spPr bwMode="auto">
            <a:xfrm flipV="1">
              <a:off x="1624264" y="6639206"/>
              <a:ext cx="0" cy="2511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0" name="Line 773"/>
            <p:cNvSpPr>
              <a:spLocks noChangeShapeType="1"/>
            </p:cNvSpPr>
            <p:nvPr/>
          </p:nvSpPr>
          <p:spPr bwMode="auto">
            <a:xfrm flipV="1">
              <a:off x="1626269" y="6636068"/>
              <a:ext cx="0" cy="5650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1" name="Line 774"/>
            <p:cNvSpPr>
              <a:spLocks noChangeShapeType="1"/>
            </p:cNvSpPr>
            <p:nvPr/>
          </p:nvSpPr>
          <p:spPr bwMode="auto">
            <a:xfrm flipV="1">
              <a:off x="1631884" y="6639206"/>
              <a:ext cx="0" cy="2511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2" name="Line 775"/>
            <p:cNvSpPr>
              <a:spLocks noChangeShapeType="1"/>
            </p:cNvSpPr>
            <p:nvPr/>
          </p:nvSpPr>
          <p:spPr bwMode="auto">
            <a:xfrm flipV="1">
              <a:off x="1635494" y="6621001"/>
              <a:ext cx="0" cy="20718"/>
            </a:xfrm>
            <a:prstGeom prst="lin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3" name="Line 776"/>
            <p:cNvSpPr>
              <a:spLocks noChangeShapeType="1"/>
            </p:cNvSpPr>
            <p:nvPr/>
          </p:nvSpPr>
          <p:spPr bwMode="auto">
            <a:xfrm flipV="1">
              <a:off x="1637098" y="6636068"/>
              <a:ext cx="0" cy="5650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4" name="Line 777"/>
            <p:cNvSpPr>
              <a:spLocks noChangeShapeType="1"/>
            </p:cNvSpPr>
            <p:nvPr/>
          </p:nvSpPr>
          <p:spPr bwMode="auto">
            <a:xfrm flipV="1">
              <a:off x="1638702" y="6639206"/>
              <a:ext cx="0" cy="2511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5" name="Line 778"/>
            <p:cNvSpPr>
              <a:spLocks noChangeShapeType="1"/>
            </p:cNvSpPr>
            <p:nvPr/>
          </p:nvSpPr>
          <p:spPr bwMode="auto">
            <a:xfrm flipV="1">
              <a:off x="1649530" y="6639206"/>
              <a:ext cx="0" cy="2511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6" name="Line 779"/>
            <p:cNvSpPr>
              <a:spLocks noChangeShapeType="1"/>
            </p:cNvSpPr>
            <p:nvPr/>
          </p:nvSpPr>
          <p:spPr bwMode="auto">
            <a:xfrm flipV="1">
              <a:off x="1651135" y="6639206"/>
              <a:ext cx="0" cy="2511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7" name="Line 780"/>
            <p:cNvSpPr>
              <a:spLocks noChangeShapeType="1"/>
            </p:cNvSpPr>
            <p:nvPr/>
          </p:nvSpPr>
          <p:spPr bwMode="auto">
            <a:xfrm flipV="1">
              <a:off x="1652739" y="6636068"/>
              <a:ext cx="0" cy="5650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8" name="Line 782"/>
            <p:cNvSpPr>
              <a:spLocks noChangeShapeType="1"/>
            </p:cNvSpPr>
            <p:nvPr/>
          </p:nvSpPr>
          <p:spPr bwMode="auto">
            <a:xfrm flipV="1">
              <a:off x="1656348" y="6602794"/>
              <a:ext cx="0" cy="38924"/>
            </a:xfrm>
            <a:prstGeom prst="lin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9" name="Line 783"/>
            <p:cNvSpPr>
              <a:spLocks noChangeShapeType="1"/>
            </p:cNvSpPr>
            <p:nvPr/>
          </p:nvSpPr>
          <p:spPr bwMode="auto">
            <a:xfrm flipV="1">
              <a:off x="1657952" y="6609072"/>
              <a:ext cx="0" cy="32646"/>
            </a:xfrm>
            <a:prstGeom prst="lin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0" name="Line 784"/>
            <p:cNvSpPr>
              <a:spLocks noChangeShapeType="1"/>
            </p:cNvSpPr>
            <p:nvPr/>
          </p:nvSpPr>
          <p:spPr bwMode="auto">
            <a:xfrm flipV="1">
              <a:off x="1659958" y="6636068"/>
              <a:ext cx="0" cy="5650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1" name="Line 785"/>
            <p:cNvSpPr>
              <a:spLocks noChangeShapeType="1"/>
            </p:cNvSpPr>
            <p:nvPr/>
          </p:nvSpPr>
          <p:spPr bwMode="auto">
            <a:xfrm flipV="1">
              <a:off x="1672391" y="6639206"/>
              <a:ext cx="0" cy="2511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2" name="Line 786"/>
            <p:cNvSpPr>
              <a:spLocks noChangeShapeType="1"/>
            </p:cNvSpPr>
            <p:nvPr/>
          </p:nvSpPr>
          <p:spPr bwMode="auto">
            <a:xfrm flipV="1">
              <a:off x="1673995" y="6639206"/>
              <a:ext cx="0" cy="2511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3" name="Line 787"/>
            <p:cNvSpPr>
              <a:spLocks noChangeShapeType="1"/>
            </p:cNvSpPr>
            <p:nvPr/>
          </p:nvSpPr>
          <p:spPr bwMode="auto">
            <a:xfrm flipV="1">
              <a:off x="1675599" y="6639206"/>
              <a:ext cx="0" cy="2511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4" name="Line 788"/>
            <p:cNvSpPr>
              <a:spLocks noChangeShapeType="1"/>
            </p:cNvSpPr>
            <p:nvPr/>
          </p:nvSpPr>
          <p:spPr bwMode="auto">
            <a:xfrm flipV="1">
              <a:off x="1682818" y="6639206"/>
              <a:ext cx="0" cy="2511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" name="Line 789"/>
            <p:cNvSpPr>
              <a:spLocks noChangeShapeType="1"/>
            </p:cNvSpPr>
            <p:nvPr/>
          </p:nvSpPr>
          <p:spPr bwMode="auto">
            <a:xfrm flipV="1">
              <a:off x="1722121" y="6626651"/>
              <a:ext cx="0" cy="15067"/>
            </a:xfrm>
            <a:prstGeom prst="lin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6" name="Line 790"/>
            <p:cNvSpPr>
              <a:spLocks noChangeShapeType="1"/>
            </p:cNvSpPr>
            <p:nvPr/>
          </p:nvSpPr>
          <p:spPr bwMode="auto">
            <a:xfrm flipV="1">
              <a:off x="1723725" y="6636068"/>
              <a:ext cx="0" cy="5650"/>
            </a:xfrm>
            <a:prstGeom prst="lin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7" name="Line 791"/>
            <p:cNvSpPr>
              <a:spLocks noChangeShapeType="1"/>
            </p:cNvSpPr>
            <p:nvPr/>
          </p:nvSpPr>
          <p:spPr bwMode="auto">
            <a:xfrm flipV="1">
              <a:off x="1734152" y="6639206"/>
              <a:ext cx="0" cy="2511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8" name="Line 792"/>
            <p:cNvSpPr>
              <a:spLocks noChangeShapeType="1"/>
            </p:cNvSpPr>
            <p:nvPr/>
          </p:nvSpPr>
          <p:spPr bwMode="auto">
            <a:xfrm flipV="1">
              <a:off x="1737763" y="6639206"/>
              <a:ext cx="0" cy="2511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9" name="Line 793"/>
            <p:cNvSpPr>
              <a:spLocks noChangeShapeType="1"/>
            </p:cNvSpPr>
            <p:nvPr/>
          </p:nvSpPr>
          <p:spPr bwMode="auto">
            <a:xfrm flipV="1">
              <a:off x="1780274" y="6639206"/>
              <a:ext cx="0" cy="2511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0" name="Line 794"/>
            <p:cNvSpPr>
              <a:spLocks noChangeShapeType="1"/>
            </p:cNvSpPr>
            <p:nvPr/>
          </p:nvSpPr>
          <p:spPr bwMode="auto">
            <a:xfrm flipV="1">
              <a:off x="1797920" y="6639206"/>
              <a:ext cx="0" cy="2511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1" name="Line 795"/>
            <p:cNvSpPr>
              <a:spLocks noChangeShapeType="1"/>
            </p:cNvSpPr>
            <p:nvPr/>
          </p:nvSpPr>
          <p:spPr bwMode="auto">
            <a:xfrm flipV="1">
              <a:off x="1813962" y="6639206"/>
              <a:ext cx="0" cy="2511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2" name="Line 799"/>
            <p:cNvSpPr>
              <a:spLocks noChangeShapeType="1"/>
            </p:cNvSpPr>
            <p:nvPr/>
          </p:nvSpPr>
          <p:spPr bwMode="auto">
            <a:xfrm>
              <a:off x="687806" y="6644229"/>
              <a:ext cx="0" cy="7534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3" name="Line 804"/>
            <p:cNvSpPr>
              <a:spLocks noChangeShapeType="1"/>
            </p:cNvSpPr>
            <p:nvPr/>
          </p:nvSpPr>
          <p:spPr bwMode="auto">
            <a:xfrm flipV="1">
              <a:off x="685801" y="6643602"/>
              <a:ext cx="1143000" cy="5023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9" name="Line 624"/>
            <p:cNvSpPr>
              <a:spLocks noChangeShapeType="1"/>
            </p:cNvSpPr>
            <p:nvPr/>
          </p:nvSpPr>
          <p:spPr bwMode="auto">
            <a:xfrm flipV="1">
              <a:off x="1163856" y="6427636"/>
              <a:ext cx="0" cy="214083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0" name="Line 648"/>
            <p:cNvSpPr>
              <a:spLocks noChangeShapeType="1"/>
            </p:cNvSpPr>
            <p:nvPr/>
          </p:nvSpPr>
          <p:spPr bwMode="auto">
            <a:xfrm flipV="1">
              <a:off x="1302011" y="6365919"/>
              <a:ext cx="0" cy="273097"/>
            </a:xfrm>
            <a:prstGeom prst="lin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1" name="Line 699"/>
            <p:cNvSpPr>
              <a:spLocks noChangeShapeType="1"/>
            </p:cNvSpPr>
            <p:nvPr/>
          </p:nvSpPr>
          <p:spPr bwMode="auto">
            <a:xfrm flipV="1">
              <a:off x="1363982" y="6148888"/>
              <a:ext cx="0" cy="492830"/>
            </a:xfrm>
            <a:prstGeom prst="lin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2" name="Line 741"/>
            <p:cNvSpPr>
              <a:spLocks noChangeShapeType="1"/>
            </p:cNvSpPr>
            <p:nvPr/>
          </p:nvSpPr>
          <p:spPr bwMode="auto">
            <a:xfrm flipV="1">
              <a:off x="1493522" y="6416335"/>
              <a:ext cx="0" cy="225384"/>
            </a:xfrm>
            <a:prstGeom prst="lin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3" name="Line 781"/>
            <p:cNvSpPr>
              <a:spLocks noChangeShapeType="1"/>
            </p:cNvSpPr>
            <p:nvPr/>
          </p:nvSpPr>
          <p:spPr bwMode="auto">
            <a:xfrm flipV="1">
              <a:off x="1654745" y="6211670"/>
              <a:ext cx="0" cy="430049"/>
            </a:xfrm>
            <a:prstGeom prst="lin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6" name="TextBox 785"/>
            <p:cNvSpPr txBox="1"/>
            <p:nvPr/>
          </p:nvSpPr>
          <p:spPr>
            <a:xfrm>
              <a:off x="1233237" y="6665590"/>
              <a:ext cx="56550" cy="13448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endParaRPr lang="en-US" sz="1400" dirty="0"/>
            </a:p>
          </p:txBody>
        </p:sp>
        <p:sp>
          <p:nvSpPr>
            <p:cNvPr id="795" name="Line 805"/>
            <p:cNvSpPr>
              <a:spLocks noChangeShapeType="1"/>
            </p:cNvSpPr>
            <p:nvPr/>
          </p:nvSpPr>
          <p:spPr bwMode="auto">
            <a:xfrm flipV="1">
              <a:off x="685800" y="5867400"/>
              <a:ext cx="0" cy="78027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798" name="Straight Arrow Connector 797"/>
          <p:cNvCxnSpPr/>
          <p:nvPr/>
        </p:nvCxnSpPr>
        <p:spPr>
          <a:xfrm>
            <a:off x="2209800" y="1371600"/>
            <a:ext cx="685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9" name="TextBox 798"/>
          <p:cNvSpPr txBox="1"/>
          <p:nvPr/>
        </p:nvSpPr>
        <p:spPr>
          <a:xfrm>
            <a:off x="3000214" y="1219200"/>
            <a:ext cx="962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INSPECT</a:t>
            </a:r>
            <a:endParaRPr lang="en-US" dirty="0"/>
          </a:p>
        </p:txBody>
      </p:sp>
      <p:sp>
        <p:nvSpPr>
          <p:cNvPr id="806" name="TextBox 805"/>
          <p:cNvSpPr txBox="1"/>
          <p:nvPr/>
        </p:nvSpPr>
        <p:spPr>
          <a:xfrm>
            <a:off x="4800600" y="914400"/>
            <a:ext cx="18092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Modified Peptide</a:t>
            </a:r>
          </a:p>
          <a:p>
            <a:r>
              <a:rPr lang="en-US" dirty="0" smtClean="0"/>
              <a:t>Spectrum</a:t>
            </a:r>
          </a:p>
          <a:p>
            <a:r>
              <a:rPr lang="en-US" dirty="0" smtClean="0"/>
              <a:t>Matches</a:t>
            </a:r>
            <a:endParaRPr lang="en-US" dirty="0"/>
          </a:p>
        </p:txBody>
      </p:sp>
      <p:sp>
        <p:nvSpPr>
          <p:cNvPr id="808" name="TextBox 807"/>
          <p:cNvSpPr txBox="1"/>
          <p:nvPr/>
        </p:nvSpPr>
        <p:spPr>
          <a:xfrm>
            <a:off x="2514600" y="2667000"/>
            <a:ext cx="2167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PTM Site Localization</a:t>
            </a:r>
            <a:endParaRPr lang="en-US" dirty="0"/>
          </a:p>
        </p:txBody>
      </p:sp>
      <p:cxnSp>
        <p:nvCxnSpPr>
          <p:cNvPr id="809" name="Straight Arrow Connector 808"/>
          <p:cNvCxnSpPr/>
          <p:nvPr/>
        </p:nvCxnSpPr>
        <p:spPr>
          <a:xfrm>
            <a:off x="4114800" y="1371600"/>
            <a:ext cx="685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6" name="TextBox 815"/>
          <p:cNvSpPr txBox="1"/>
          <p:nvPr/>
        </p:nvSpPr>
        <p:spPr>
          <a:xfrm>
            <a:off x="457200" y="3505200"/>
            <a:ext cx="1876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Scorint</a:t>
            </a:r>
            <a:r>
              <a:rPr lang="en-US" dirty="0" smtClean="0"/>
              <a:t> Sites by LP</a:t>
            </a:r>
            <a:endParaRPr lang="en-US" dirty="0"/>
          </a:p>
        </p:txBody>
      </p:sp>
      <p:sp>
        <p:nvSpPr>
          <p:cNvPr id="817" name="TextBox 816"/>
          <p:cNvSpPr txBox="1"/>
          <p:nvPr/>
        </p:nvSpPr>
        <p:spPr>
          <a:xfrm>
            <a:off x="4336942" y="3505200"/>
            <a:ext cx="1606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FDR Estimation</a:t>
            </a:r>
            <a:endParaRPr lang="en-US" dirty="0"/>
          </a:p>
        </p:txBody>
      </p:sp>
      <p:cxnSp>
        <p:nvCxnSpPr>
          <p:cNvPr id="821" name="Elbow Connector 820"/>
          <p:cNvCxnSpPr>
            <a:endCxn id="817" idx="0"/>
          </p:cNvCxnSpPr>
          <p:nvPr/>
        </p:nvCxnSpPr>
        <p:spPr>
          <a:xfrm>
            <a:off x="3581400" y="3276600"/>
            <a:ext cx="1558871" cy="2286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5" name="Elbow Connector 824"/>
          <p:cNvCxnSpPr>
            <a:stCxn id="808" idx="2"/>
            <a:endCxn id="816" idx="0"/>
          </p:cNvCxnSpPr>
          <p:nvPr/>
        </p:nvCxnSpPr>
        <p:spPr>
          <a:xfrm rot="5400000">
            <a:off x="2262352" y="2169258"/>
            <a:ext cx="468868" cy="220301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8" name="Straight Arrow Connector 827"/>
          <p:cNvCxnSpPr/>
          <p:nvPr/>
        </p:nvCxnSpPr>
        <p:spPr>
          <a:xfrm rot="5400000">
            <a:off x="3238500" y="34671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9" name="TextBox 828"/>
          <p:cNvSpPr txBox="1"/>
          <p:nvPr/>
        </p:nvSpPr>
        <p:spPr>
          <a:xfrm>
            <a:off x="2057400" y="4267200"/>
            <a:ext cx="1876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Scorint</a:t>
            </a:r>
            <a:r>
              <a:rPr lang="en-US" dirty="0" smtClean="0"/>
              <a:t> Sites by LP</a:t>
            </a:r>
            <a:endParaRPr lang="en-US" dirty="0"/>
          </a:p>
        </p:txBody>
      </p:sp>
      <p:grpSp>
        <p:nvGrpSpPr>
          <p:cNvPr id="1219" name="Group 1218"/>
          <p:cNvGrpSpPr/>
          <p:nvPr/>
        </p:nvGrpSpPr>
        <p:grpSpPr>
          <a:xfrm>
            <a:off x="2516607" y="5486400"/>
            <a:ext cx="2055393" cy="1523999"/>
            <a:chOff x="2516607" y="6096000"/>
            <a:chExt cx="1140993" cy="914399"/>
          </a:xfrm>
        </p:grpSpPr>
        <p:sp>
          <p:nvSpPr>
            <p:cNvPr id="831" name="Line 415"/>
            <p:cNvSpPr>
              <a:spLocks noChangeShapeType="1"/>
            </p:cNvSpPr>
            <p:nvPr/>
          </p:nvSpPr>
          <p:spPr bwMode="auto">
            <a:xfrm flipV="1">
              <a:off x="2530619" y="68725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2" name="Line 416"/>
            <p:cNvSpPr>
              <a:spLocks noChangeShapeType="1"/>
            </p:cNvSpPr>
            <p:nvPr/>
          </p:nvSpPr>
          <p:spPr bwMode="auto">
            <a:xfrm flipV="1">
              <a:off x="2535824" y="68725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3" name="Line 417"/>
            <p:cNvSpPr>
              <a:spLocks noChangeShapeType="1"/>
            </p:cNvSpPr>
            <p:nvPr/>
          </p:nvSpPr>
          <p:spPr bwMode="auto">
            <a:xfrm flipV="1">
              <a:off x="2541829" y="68725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4" name="Line 418"/>
            <p:cNvSpPr>
              <a:spLocks noChangeShapeType="1"/>
            </p:cNvSpPr>
            <p:nvPr/>
          </p:nvSpPr>
          <p:spPr bwMode="auto">
            <a:xfrm flipV="1">
              <a:off x="2545032" y="68725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5" name="Line 419"/>
            <p:cNvSpPr>
              <a:spLocks noChangeShapeType="1"/>
            </p:cNvSpPr>
            <p:nvPr/>
          </p:nvSpPr>
          <p:spPr bwMode="auto">
            <a:xfrm flipV="1">
              <a:off x="2559044" y="68725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6" name="Line 420"/>
            <p:cNvSpPr>
              <a:spLocks noChangeShapeType="1"/>
            </p:cNvSpPr>
            <p:nvPr/>
          </p:nvSpPr>
          <p:spPr bwMode="auto">
            <a:xfrm flipV="1">
              <a:off x="2561046" y="68725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7" name="Line 421"/>
            <p:cNvSpPr>
              <a:spLocks noChangeShapeType="1"/>
            </p:cNvSpPr>
            <p:nvPr/>
          </p:nvSpPr>
          <p:spPr bwMode="auto">
            <a:xfrm flipV="1">
              <a:off x="2562647" y="68725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8" name="Line 422"/>
            <p:cNvSpPr>
              <a:spLocks noChangeShapeType="1"/>
            </p:cNvSpPr>
            <p:nvPr/>
          </p:nvSpPr>
          <p:spPr bwMode="auto">
            <a:xfrm flipV="1">
              <a:off x="2564249" y="68725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9" name="Line 423"/>
            <p:cNvSpPr>
              <a:spLocks noChangeShapeType="1"/>
            </p:cNvSpPr>
            <p:nvPr/>
          </p:nvSpPr>
          <p:spPr bwMode="auto">
            <a:xfrm flipV="1">
              <a:off x="2566250" y="68725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0" name="Line 424"/>
            <p:cNvSpPr>
              <a:spLocks noChangeShapeType="1"/>
            </p:cNvSpPr>
            <p:nvPr/>
          </p:nvSpPr>
          <p:spPr bwMode="auto">
            <a:xfrm flipV="1">
              <a:off x="2567851" y="68725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1" name="Line 425"/>
            <p:cNvSpPr>
              <a:spLocks noChangeShapeType="1"/>
            </p:cNvSpPr>
            <p:nvPr/>
          </p:nvSpPr>
          <p:spPr bwMode="auto">
            <a:xfrm flipV="1">
              <a:off x="2573056" y="68725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2" name="Line 426"/>
            <p:cNvSpPr>
              <a:spLocks noChangeShapeType="1"/>
            </p:cNvSpPr>
            <p:nvPr/>
          </p:nvSpPr>
          <p:spPr bwMode="auto">
            <a:xfrm flipV="1">
              <a:off x="2575058" y="68725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3" name="Line 427"/>
            <p:cNvSpPr>
              <a:spLocks noChangeShapeType="1"/>
            </p:cNvSpPr>
            <p:nvPr/>
          </p:nvSpPr>
          <p:spPr bwMode="auto">
            <a:xfrm flipV="1">
              <a:off x="2576659" y="68725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4" name="Line 428"/>
            <p:cNvSpPr>
              <a:spLocks noChangeShapeType="1"/>
            </p:cNvSpPr>
            <p:nvPr/>
          </p:nvSpPr>
          <p:spPr bwMode="auto">
            <a:xfrm flipV="1">
              <a:off x="2578661" y="68725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5" name="Line 429"/>
            <p:cNvSpPr>
              <a:spLocks noChangeShapeType="1"/>
            </p:cNvSpPr>
            <p:nvPr/>
          </p:nvSpPr>
          <p:spPr bwMode="auto">
            <a:xfrm flipV="1">
              <a:off x="2580262" y="68725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6" name="Line 430"/>
            <p:cNvSpPr>
              <a:spLocks noChangeShapeType="1"/>
            </p:cNvSpPr>
            <p:nvPr/>
          </p:nvSpPr>
          <p:spPr bwMode="auto">
            <a:xfrm flipV="1">
              <a:off x="2581864" y="68725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7" name="Line 431"/>
            <p:cNvSpPr>
              <a:spLocks noChangeShapeType="1"/>
            </p:cNvSpPr>
            <p:nvPr/>
          </p:nvSpPr>
          <p:spPr bwMode="auto">
            <a:xfrm flipV="1">
              <a:off x="2583866" y="6867128"/>
              <a:ext cx="0" cy="753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8" name="Line 432"/>
            <p:cNvSpPr>
              <a:spLocks noChangeShapeType="1"/>
            </p:cNvSpPr>
            <p:nvPr/>
          </p:nvSpPr>
          <p:spPr bwMode="auto">
            <a:xfrm flipV="1">
              <a:off x="2585467" y="68725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9" name="Line 433"/>
            <p:cNvSpPr>
              <a:spLocks noChangeShapeType="1"/>
            </p:cNvSpPr>
            <p:nvPr/>
          </p:nvSpPr>
          <p:spPr bwMode="auto">
            <a:xfrm flipV="1">
              <a:off x="2587068" y="68725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0" name="Line 434"/>
            <p:cNvSpPr>
              <a:spLocks noChangeShapeType="1"/>
            </p:cNvSpPr>
            <p:nvPr/>
          </p:nvSpPr>
          <p:spPr bwMode="auto">
            <a:xfrm flipV="1">
              <a:off x="2589070" y="68725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1" name="Line 435"/>
            <p:cNvSpPr>
              <a:spLocks noChangeShapeType="1"/>
            </p:cNvSpPr>
            <p:nvPr/>
          </p:nvSpPr>
          <p:spPr bwMode="auto">
            <a:xfrm flipV="1">
              <a:off x="2591072" y="68725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2" name="Line 436"/>
            <p:cNvSpPr>
              <a:spLocks noChangeShapeType="1"/>
            </p:cNvSpPr>
            <p:nvPr/>
          </p:nvSpPr>
          <p:spPr bwMode="auto">
            <a:xfrm flipV="1">
              <a:off x="2594675" y="68725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3" name="Line 437"/>
            <p:cNvSpPr>
              <a:spLocks noChangeShapeType="1"/>
            </p:cNvSpPr>
            <p:nvPr/>
          </p:nvSpPr>
          <p:spPr bwMode="auto">
            <a:xfrm flipV="1">
              <a:off x="2597878" y="68725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4" name="Line 438"/>
            <p:cNvSpPr>
              <a:spLocks noChangeShapeType="1"/>
            </p:cNvSpPr>
            <p:nvPr/>
          </p:nvSpPr>
          <p:spPr bwMode="auto">
            <a:xfrm flipV="1">
              <a:off x="2599880" y="6859057"/>
              <a:ext cx="0" cy="1560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5" name="Line 439"/>
            <p:cNvSpPr>
              <a:spLocks noChangeShapeType="1"/>
            </p:cNvSpPr>
            <p:nvPr/>
          </p:nvSpPr>
          <p:spPr bwMode="auto">
            <a:xfrm flipV="1">
              <a:off x="2601881" y="68725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6" name="Line 440"/>
            <p:cNvSpPr>
              <a:spLocks noChangeShapeType="1"/>
            </p:cNvSpPr>
            <p:nvPr/>
          </p:nvSpPr>
          <p:spPr bwMode="auto">
            <a:xfrm flipV="1">
              <a:off x="2605084" y="68725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7" name="Line 441"/>
            <p:cNvSpPr>
              <a:spLocks noChangeShapeType="1"/>
            </p:cNvSpPr>
            <p:nvPr/>
          </p:nvSpPr>
          <p:spPr bwMode="auto">
            <a:xfrm flipV="1">
              <a:off x="2607086" y="68725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8" name="Line 442"/>
            <p:cNvSpPr>
              <a:spLocks noChangeShapeType="1"/>
            </p:cNvSpPr>
            <p:nvPr/>
          </p:nvSpPr>
          <p:spPr bwMode="auto">
            <a:xfrm flipV="1">
              <a:off x="2608287" y="68725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9" name="Line 443"/>
            <p:cNvSpPr>
              <a:spLocks noChangeShapeType="1"/>
            </p:cNvSpPr>
            <p:nvPr/>
          </p:nvSpPr>
          <p:spPr bwMode="auto">
            <a:xfrm flipV="1">
              <a:off x="2610289" y="6869819"/>
              <a:ext cx="0" cy="484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0" name="Line 444"/>
            <p:cNvSpPr>
              <a:spLocks noChangeShapeType="1"/>
            </p:cNvSpPr>
            <p:nvPr/>
          </p:nvSpPr>
          <p:spPr bwMode="auto">
            <a:xfrm flipV="1">
              <a:off x="2614292" y="68725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1" name="Line 445"/>
            <p:cNvSpPr>
              <a:spLocks noChangeShapeType="1"/>
            </p:cNvSpPr>
            <p:nvPr/>
          </p:nvSpPr>
          <p:spPr bwMode="auto">
            <a:xfrm flipV="1">
              <a:off x="2615893" y="6785334"/>
              <a:ext cx="0" cy="893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2" name="Line 446"/>
            <p:cNvSpPr>
              <a:spLocks noChangeShapeType="1"/>
            </p:cNvSpPr>
            <p:nvPr/>
          </p:nvSpPr>
          <p:spPr bwMode="auto">
            <a:xfrm flipV="1">
              <a:off x="2617495" y="6864438"/>
              <a:ext cx="0" cy="102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3" name="Line 447"/>
            <p:cNvSpPr>
              <a:spLocks noChangeShapeType="1"/>
            </p:cNvSpPr>
            <p:nvPr/>
          </p:nvSpPr>
          <p:spPr bwMode="auto">
            <a:xfrm flipV="1">
              <a:off x="2621098" y="68725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4" name="Line 448"/>
            <p:cNvSpPr>
              <a:spLocks noChangeShapeType="1"/>
            </p:cNvSpPr>
            <p:nvPr/>
          </p:nvSpPr>
          <p:spPr bwMode="auto">
            <a:xfrm flipV="1">
              <a:off x="2622699" y="68725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5" name="Line 449"/>
            <p:cNvSpPr>
              <a:spLocks noChangeShapeType="1"/>
            </p:cNvSpPr>
            <p:nvPr/>
          </p:nvSpPr>
          <p:spPr bwMode="auto">
            <a:xfrm flipV="1">
              <a:off x="2626303" y="68725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6" name="Line 450"/>
            <p:cNvSpPr>
              <a:spLocks noChangeShapeType="1"/>
            </p:cNvSpPr>
            <p:nvPr/>
          </p:nvSpPr>
          <p:spPr bwMode="auto">
            <a:xfrm flipV="1">
              <a:off x="2628304" y="68725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7" name="Line 451"/>
            <p:cNvSpPr>
              <a:spLocks noChangeShapeType="1"/>
            </p:cNvSpPr>
            <p:nvPr/>
          </p:nvSpPr>
          <p:spPr bwMode="auto">
            <a:xfrm flipV="1">
              <a:off x="2629906" y="6852061"/>
              <a:ext cx="0" cy="2260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8" name="Line 452"/>
            <p:cNvSpPr>
              <a:spLocks noChangeShapeType="1"/>
            </p:cNvSpPr>
            <p:nvPr/>
          </p:nvSpPr>
          <p:spPr bwMode="auto">
            <a:xfrm flipV="1">
              <a:off x="2631507" y="6849371"/>
              <a:ext cx="0" cy="252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9" name="Line 453"/>
            <p:cNvSpPr>
              <a:spLocks noChangeShapeType="1"/>
            </p:cNvSpPr>
            <p:nvPr/>
          </p:nvSpPr>
          <p:spPr bwMode="auto">
            <a:xfrm flipV="1">
              <a:off x="2633509" y="6869819"/>
              <a:ext cx="0" cy="484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0" name="Line 454"/>
            <p:cNvSpPr>
              <a:spLocks noChangeShapeType="1"/>
            </p:cNvSpPr>
            <p:nvPr/>
          </p:nvSpPr>
          <p:spPr bwMode="auto">
            <a:xfrm flipV="1">
              <a:off x="2640315" y="68725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1" name="Line 455"/>
            <p:cNvSpPr>
              <a:spLocks noChangeShapeType="1"/>
            </p:cNvSpPr>
            <p:nvPr/>
          </p:nvSpPr>
          <p:spPr bwMode="auto">
            <a:xfrm flipV="1">
              <a:off x="2642316" y="68725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2" name="Line 456"/>
            <p:cNvSpPr>
              <a:spLocks noChangeShapeType="1"/>
            </p:cNvSpPr>
            <p:nvPr/>
          </p:nvSpPr>
          <p:spPr bwMode="auto">
            <a:xfrm flipV="1">
              <a:off x="2643918" y="68725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3" name="Line 457"/>
            <p:cNvSpPr>
              <a:spLocks noChangeShapeType="1"/>
            </p:cNvSpPr>
            <p:nvPr/>
          </p:nvSpPr>
          <p:spPr bwMode="auto">
            <a:xfrm flipV="1">
              <a:off x="2645920" y="6867128"/>
              <a:ext cx="0" cy="753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4" name="Line 458"/>
            <p:cNvSpPr>
              <a:spLocks noChangeShapeType="1"/>
            </p:cNvSpPr>
            <p:nvPr/>
          </p:nvSpPr>
          <p:spPr bwMode="auto">
            <a:xfrm flipV="1">
              <a:off x="2647521" y="68725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5" name="Line 459"/>
            <p:cNvSpPr>
              <a:spLocks noChangeShapeType="1"/>
            </p:cNvSpPr>
            <p:nvPr/>
          </p:nvSpPr>
          <p:spPr bwMode="auto">
            <a:xfrm flipV="1">
              <a:off x="2649122" y="68725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6" name="Line 460"/>
            <p:cNvSpPr>
              <a:spLocks noChangeShapeType="1"/>
            </p:cNvSpPr>
            <p:nvPr/>
          </p:nvSpPr>
          <p:spPr bwMode="auto">
            <a:xfrm flipV="1">
              <a:off x="2651124" y="68725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7" name="Line 461"/>
            <p:cNvSpPr>
              <a:spLocks noChangeShapeType="1"/>
            </p:cNvSpPr>
            <p:nvPr/>
          </p:nvSpPr>
          <p:spPr bwMode="auto">
            <a:xfrm flipV="1">
              <a:off x="2656329" y="68725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8" name="Line 462"/>
            <p:cNvSpPr>
              <a:spLocks noChangeShapeType="1"/>
            </p:cNvSpPr>
            <p:nvPr/>
          </p:nvSpPr>
          <p:spPr bwMode="auto">
            <a:xfrm flipV="1">
              <a:off x="2663935" y="68725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9" name="Line 463"/>
            <p:cNvSpPr>
              <a:spLocks noChangeShapeType="1"/>
            </p:cNvSpPr>
            <p:nvPr/>
          </p:nvSpPr>
          <p:spPr bwMode="auto">
            <a:xfrm flipH="1" flipV="1">
              <a:off x="3507207" y="6358065"/>
              <a:ext cx="0" cy="51659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0" name="Line 464"/>
            <p:cNvSpPr>
              <a:spLocks noChangeShapeType="1"/>
            </p:cNvSpPr>
            <p:nvPr/>
          </p:nvSpPr>
          <p:spPr bwMode="auto">
            <a:xfrm flipV="1">
              <a:off x="2667138" y="6849371"/>
              <a:ext cx="0" cy="252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1" name="Line 465"/>
            <p:cNvSpPr>
              <a:spLocks noChangeShapeType="1"/>
            </p:cNvSpPr>
            <p:nvPr/>
          </p:nvSpPr>
          <p:spPr bwMode="auto">
            <a:xfrm flipV="1">
              <a:off x="2669140" y="68725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2" name="Line 466"/>
            <p:cNvSpPr>
              <a:spLocks noChangeShapeType="1"/>
            </p:cNvSpPr>
            <p:nvPr/>
          </p:nvSpPr>
          <p:spPr bwMode="auto">
            <a:xfrm flipV="1">
              <a:off x="2672343" y="68725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3" name="Line 467"/>
            <p:cNvSpPr>
              <a:spLocks noChangeShapeType="1"/>
            </p:cNvSpPr>
            <p:nvPr/>
          </p:nvSpPr>
          <p:spPr bwMode="auto">
            <a:xfrm flipV="1">
              <a:off x="2674344" y="68725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4" name="Line 468"/>
            <p:cNvSpPr>
              <a:spLocks noChangeShapeType="1"/>
            </p:cNvSpPr>
            <p:nvPr/>
          </p:nvSpPr>
          <p:spPr bwMode="auto">
            <a:xfrm flipV="1">
              <a:off x="2683152" y="68725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5" name="Line 469"/>
            <p:cNvSpPr>
              <a:spLocks noChangeShapeType="1"/>
            </p:cNvSpPr>
            <p:nvPr/>
          </p:nvSpPr>
          <p:spPr bwMode="auto">
            <a:xfrm flipV="1">
              <a:off x="2686355" y="68725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6" name="Line 470"/>
            <p:cNvSpPr>
              <a:spLocks noChangeShapeType="1"/>
            </p:cNvSpPr>
            <p:nvPr/>
          </p:nvSpPr>
          <p:spPr bwMode="auto">
            <a:xfrm flipV="1">
              <a:off x="2688357" y="68725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7" name="Line 471"/>
            <p:cNvSpPr>
              <a:spLocks noChangeShapeType="1"/>
            </p:cNvSpPr>
            <p:nvPr/>
          </p:nvSpPr>
          <p:spPr bwMode="auto">
            <a:xfrm flipV="1">
              <a:off x="2689958" y="68725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8" name="Line 472"/>
            <p:cNvSpPr>
              <a:spLocks noChangeShapeType="1"/>
            </p:cNvSpPr>
            <p:nvPr/>
          </p:nvSpPr>
          <p:spPr bwMode="auto">
            <a:xfrm flipV="1">
              <a:off x="2691960" y="68725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9" name="Line 473"/>
            <p:cNvSpPr>
              <a:spLocks noChangeShapeType="1"/>
            </p:cNvSpPr>
            <p:nvPr/>
          </p:nvSpPr>
          <p:spPr bwMode="auto">
            <a:xfrm flipV="1">
              <a:off x="2693561" y="68725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0" name="Line 474"/>
            <p:cNvSpPr>
              <a:spLocks noChangeShapeType="1"/>
            </p:cNvSpPr>
            <p:nvPr/>
          </p:nvSpPr>
          <p:spPr bwMode="auto">
            <a:xfrm flipV="1">
              <a:off x="2695162" y="6869819"/>
              <a:ext cx="0" cy="484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1" name="Line 475"/>
            <p:cNvSpPr>
              <a:spLocks noChangeShapeType="1"/>
            </p:cNvSpPr>
            <p:nvPr/>
          </p:nvSpPr>
          <p:spPr bwMode="auto">
            <a:xfrm flipV="1">
              <a:off x="2697164" y="68725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2" name="Line 476"/>
            <p:cNvSpPr>
              <a:spLocks noChangeShapeType="1"/>
            </p:cNvSpPr>
            <p:nvPr/>
          </p:nvSpPr>
          <p:spPr bwMode="auto">
            <a:xfrm flipV="1">
              <a:off x="2700767" y="68725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3" name="Line 477"/>
            <p:cNvSpPr>
              <a:spLocks noChangeShapeType="1"/>
            </p:cNvSpPr>
            <p:nvPr/>
          </p:nvSpPr>
          <p:spPr bwMode="auto">
            <a:xfrm flipV="1">
              <a:off x="2702369" y="68725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4" name="Line 478"/>
            <p:cNvSpPr>
              <a:spLocks noChangeShapeType="1"/>
            </p:cNvSpPr>
            <p:nvPr/>
          </p:nvSpPr>
          <p:spPr bwMode="auto">
            <a:xfrm flipV="1">
              <a:off x="2703970" y="68725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5" name="Line 479"/>
            <p:cNvSpPr>
              <a:spLocks noChangeShapeType="1"/>
            </p:cNvSpPr>
            <p:nvPr/>
          </p:nvSpPr>
          <p:spPr bwMode="auto">
            <a:xfrm flipV="1">
              <a:off x="2705972" y="6869819"/>
              <a:ext cx="0" cy="484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6" name="Line 480"/>
            <p:cNvSpPr>
              <a:spLocks noChangeShapeType="1"/>
            </p:cNvSpPr>
            <p:nvPr/>
          </p:nvSpPr>
          <p:spPr bwMode="auto">
            <a:xfrm flipV="1">
              <a:off x="2709175" y="68725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7" name="Line 481"/>
            <p:cNvSpPr>
              <a:spLocks noChangeShapeType="1"/>
            </p:cNvSpPr>
            <p:nvPr/>
          </p:nvSpPr>
          <p:spPr bwMode="auto">
            <a:xfrm flipV="1">
              <a:off x="2712778" y="68725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8" name="Line 482"/>
            <p:cNvSpPr>
              <a:spLocks noChangeShapeType="1"/>
            </p:cNvSpPr>
            <p:nvPr/>
          </p:nvSpPr>
          <p:spPr bwMode="auto">
            <a:xfrm flipV="1">
              <a:off x="2714780" y="68725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9" name="Line 483"/>
            <p:cNvSpPr>
              <a:spLocks noChangeShapeType="1"/>
            </p:cNvSpPr>
            <p:nvPr/>
          </p:nvSpPr>
          <p:spPr bwMode="auto">
            <a:xfrm flipV="1">
              <a:off x="2716781" y="68725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0" name="Line 484"/>
            <p:cNvSpPr>
              <a:spLocks noChangeShapeType="1"/>
            </p:cNvSpPr>
            <p:nvPr/>
          </p:nvSpPr>
          <p:spPr bwMode="auto">
            <a:xfrm flipV="1">
              <a:off x="2718383" y="68725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1" name="Line 485"/>
            <p:cNvSpPr>
              <a:spLocks noChangeShapeType="1"/>
            </p:cNvSpPr>
            <p:nvPr/>
          </p:nvSpPr>
          <p:spPr bwMode="auto">
            <a:xfrm flipV="1">
              <a:off x="2721585" y="68725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2" name="Line 486"/>
            <p:cNvSpPr>
              <a:spLocks noChangeShapeType="1"/>
            </p:cNvSpPr>
            <p:nvPr/>
          </p:nvSpPr>
          <p:spPr bwMode="auto">
            <a:xfrm flipV="1">
              <a:off x="2723587" y="68725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3" name="Line 487"/>
            <p:cNvSpPr>
              <a:spLocks noChangeShapeType="1"/>
            </p:cNvSpPr>
            <p:nvPr/>
          </p:nvSpPr>
          <p:spPr bwMode="auto">
            <a:xfrm flipV="1">
              <a:off x="2725189" y="68725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4" name="Line 488"/>
            <p:cNvSpPr>
              <a:spLocks noChangeShapeType="1"/>
            </p:cNvSpPr>
            <p:nvPr/>
          </p:nvSpPr>
          <p:spPr bwMode="auto">
            <a:xfrm flipV="1">
              <a:off x="2726790" y="68725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5" name="Line 489"/>
            <p:cNvSpPr>
              <a:spLocks noChangeShapeType="1"/>
            </p:cNvSpPr>
            <p:nvPr/>
          </p:nvSpPr>
          <p:spPr bwMode="auto">
            <a:xfrm flipV="1">
              <a:off x="2728792" y="68725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6" name="Line 490"/>
            <p:cNvSpPr>
              <a:spLocks noChangeShapeType="1"/>
            </p:cNvSpPr>
            <p:nvPr/>
          </p:nvSpPr>
          <p:spPr bwMode="auto">
            <a:xfrm flipV="1">
              <a:off x="2730393" y="68725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7" name="Line 491"/>
            <p:cNvSpPr>
              <a:spLocks noChangeShapeType="1"/>
            </p:cNvSpPr>
            <p:nvPr/>
          </p:nvSpPr>
          <p:spPr bwMode="auto">
            <a:xfrm flipV="1">
              <a:off x="2731995" y="68725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8" name="Line 492"/>
            <p:cNvSpPr>
              <a:spLocks noChangeShapeType="1"/>
            </p:cNvSpPr>
            <p:nvPr/>
          </p:nvSpPr>
          <p:spPr bwMode="auto">
            <a:xfrm flipV="1">
              <a:off x="2733996" y="68725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9" name="Line 493"/>
            <p:cNvSpPr>
              <a:spLocks noChangeShapeType="1"/>
            </p:cNvSpPr>
            <p:nvPr/>
          </p:nvSpPr>
          <p:spPr bwMode="auto">
            <a:xfrm flipV="1">
              <a:off x="2736398" y="68725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0" name="Line 494"/>
            <p:cNvSpPr>
              <a:spLocks noChangeShapeType="1"/>
            </p:cNvSpPr>
            <p:nvPr/>
          </p:nvSpPr>
          <p:spPr bwMode="auto">
            <a:xfrm flipV="1">
              <a:off x="2737599" y="68725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1" name="Line 495"/>
            <p:cNvSpPr>
              <a:spLocks noChangeShapeType="1"/>
            </p:cNvSpPr>
            <p:nvPr/>
          </p:nvSpPr>
          <p:spPr bwMode="auto">
            <a:xfrm flipV="1">
              <a:off x="2739601" y="6869819"/>
              <a:ext cx="0" cy="484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2" name="Line 496"/>
            <p:cNvSpPr>
              <a:spLocks noChangeShapeType="1"/>
            </p:cNvSpPr>
            <p:nvPr/>
          </p:nvSpPr>
          <p:spPr bwMode="auto">
            <a:xfrm flipV="1">
              <a:off x="2741603" y="6869819"/>
              <a:ext cx="0" cy="484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3" name="Line 497"/>
            <p:cNvSpPr>
              <a:spLocks noChangeShapeType="1"/>
            </p:cNvSpPr>
            <p:nvPr/>
          </p:nvSpPr>
          <p:spPr bwMode="auto">
            <a:xfrm flipV="1">
              <a:off x="2742804" y="6861747"/>
              <a:ext cx="0" cy="1291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4" name="Line 498"/>
            <p:cNvSpPr>
              <a:spLocks noChangeShapeType="1"/>
            </p:cNvSpPr>
            <p:nvPr/>
          </p:nvSpPr>
          <p:spPr bwMode="auto">
            <a:xfrm flipV="1">
              <a:off x="2744806" y="68725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5" name="Line 499"/>
            <p:cNvSpPr>
              <a:spLocks noChangeShapeType="1"/>
            </p:cNvSpPr>
            <p:nvPr/>
          </p:nvSpPr>
          <p:spPr bwMode="auto">
            <a:xfrm flipV="1">
              <a:off x="2746807" y="68725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6" name="Line 500"/>
            <p:cNvSpPr>
              <a:spLocks noChangeShapeType="1"/>
            </p:cNvSpPr>
            <p:nvPr/>
          </p:nvSpPr>
          <p:spPr bwMode="auto">
            <a:xfrm flipV="1">
              <a:off x="2748008" y="68725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7" name="Line 501"/>
            <p:cNvSpPr>
              <a:spLocks noChangeShapeType="1"/>
            </p:cNvSpPr>
            <p:nvPr/>
          </p:nvSpPr>
          <p:spPr bwMode="auto">
            <a:xfrm flipV="1">
              <a:off x="2752012" y="68725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8" name="Line 502"/>
            <p:cNvSpPr>
              <a:spLocks noChangeShapeType="1"/>
            </p:cNvSpPr>
            <p:nvPr/>
          </p:nvSpPr>
          <p:spPr bwMode="auto">
            <a:xfrm flipV="1">
              <a:off x="2753613" y="68725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9" name="Line 503"/>
            <p:cNvSpPr>
              <a:spLocks noChangeShapeType="1"/>
            </p:cNvSpPr>
            <p:nvPr/>
          </p:nvSpPr>
          <p:spPr bwMode="auto">
            <a:xfrm flipV="1">
              <a:off x="2755615" y="6859057"/>
              <a:ext cx="0" cy="1560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0" name="Line 504"/>
            <p:cNvSpPr>
              <a:spLocks noChangeShapeType="1"/>
            </p:cNvSpPr>
            <p:nvPr/>
          </p:nvSpPr>
          <p:spPr bwMode="auto">
            <a:xfrm flipV="1">
              <a:off x="2756816" y="68725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1" name="Line 505"/>
            <p:cNvSpPr>
              <a:spLocks noChangeShapeType="1"/>
            </p:cNvSpPr>
            <p:nvPr/>
          </p:nvSpPr>
          <p:spPr bwMode="auto">
            <a:xfrm flipV="1">
              <a:off x="2758818" y="6864438"/>
              <a:ext cx="0" cy="102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" name="Line 506"/>
            <p:cNvSpPr>
              <a:spLocks noChangeShapeType="1"/>
            </p:cNvSpPr>
            <p:nvPr/>
          </p:nvSpPr>
          <p:spPr bwMode="auto">
            <a:xfrm flipV="1">
              <a:off x="2760819" y="6793406"/>
              <a:ext cx="0" cy="8125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" name="Line 507"/>
            <p:cNvSpPr>
              <a:spLocks noChangeShapeType="1"/>
            </p:cNvSpPr>
            <p:nvPr/>
          </p:nvSpPr>
          <p:spPr bwMode="auto">
            <a:xfrm flipV="1">
              <a:off x="2762421" y="6854213"/>
              <a:ext cx="0" cy="2044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4" name="Line 508"/>
            <p:cNvSpPr>
              <a:spLocks noChangeShapeType="1"/>
            </p:cNvSpPr>
            <p:nvPr/>
          </p:nvSpPr>
          <p:spPr bwMode="auto">
            <a:xfrm flipV="1">
              <a:off x="2764423" y="68725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5" name="Line 509"/>
            <p:cNvSpPr>
              <a:spLocks noChangeShapeType="1"/>
            </p:cNvSpPr>
            <p:nvPr/>
          </p:nvSpPr>
          <p:spPr bwMode="auto">
            <a:xfrm flipV="1">
              <a:off x="2766024" y="68725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6" name="Line 510"/>
            <p:cNvSpPr>
              <a:spLocks noChangeShapeType="1"/>
            </p:cNvSpPr>
            <p:nvPr/>
          </p:nvSpPr>
          <p:spPr bwMode="auto">
            <a:xfrm flipV="1">
              <a:off x="2767625" y="68725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7" name="Line 511"/>
            <p:cNvSpPr>
              <a:spLocks noChangeShapeType="1"/>
            </p:cNvSpPr>
            <p:nvPr/>
          </p:nvSpPr>
          <p:spPr bwMode="auto">
            <a:xfrm flipV="1">
              <a:off x="2769627" y="68725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8" name="Line 512"/>
            <p:cNvSpPr>
              <a:spLocks noChangeShapeType="1"/>
            </p:cNvSpPr>
            <p:nvPr/>
          </p:nvSpPr>
          <p:spPr bwMode="auto">
            <a:xfrm flipV="1">
              <a:off x="2771229" y="68725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9" name="Line 513"/>
            <p:cNvSpPr>
              <a:spLocks noChangeShapeType="1"/>
            </p:cNvSpPr>
            <p:nvPr/>
          </p:nvSpPr>
          <p:spPr bwMode="auto">
            <a:xfrm flipV="1">
              <a:off x="2773230" y="6864438"/>
              <a:ext cx="0" cy="102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0" name="Line 514"/>
            <p:cNvSpPr>
              <a:spLocks noChangeShapeType="1"/>
            </p:cNvSpPr>
            <p:nvPr/>
          </p:nvSpPr>
          <p:spPr bwMode="auto">
            <a:xfrm flipV="1">
              <a:off x="2774832" y="6856904"/>
              <a:ext cx="0" cy="1775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1" name="Line 515"/>
            <p:cNvSpPr>
              <a:spLocks noChangeShapeType="1"/>
            </p:cNvSpPr>
            <p:nvPr/>
          </p:nvSpPr>
          <p:spPr bwMode="auto">
            <a:xfrm flipV="1">
              <a:off x="2776433" y="6864438"/>
              <a:ext cx="0" cy="102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2" name="Line 516"/>
            <p:cNvSpPr>
              <a:spLocks noChangeShapeType="1"/>
            </p:cNvSpPr>
            <p:nvPr/>
          </p:nvSpPr>
          <p:spPr bwMode="auto">
            <a:xfrm flipV="1">
              <a:off x="2780036" y="68725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3" name="Line 517"/>
            <p:cNvSpPr>
              <a:spLocks noChangeShapeType="1"/>
            </p:cNvSpPr>
            <p:nvPr/>
          </p:nvSpPr>
          <p:spPr bwMode="auto">
            <a:xfrm flipV="1">
              <a:off x="2781638" y="68725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4" name="Line 518"/>
            <p:cNvSpPr>
              <a:spLocks noChangeShapeType="1"/>
            </p:cNvSpPr>
            <p:nvPr/>
          </p:nvSpPr>
          <p:spPr bwMode="auto">
            <a:xfrm flipV="1">
              <a:off x="2783640" y="68725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5" name="Line 519"/>
            <p:cNvSpPr>
              <a:spLocks noChangeShapeType="1"/>
            </p:cNvSpPr>
            <p:nvPr/>
          </p:nvSpPr>
          <p:spPr bwMode="auto">
            <a:xfrm flipV="1">
              <a:off x="2785241" y="68725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6" name="Line 520"/>
            <p:cNvSpPr>
              <a:spLocks noChangeShapeType="1"/>
            </p:cNvSpPr>
            <p:nvPr/>
          </p:nvSpPr>
          <p:spPr bwMode="auto">
            <a:xfrm flipV="1">
              <a:off x="2787242" y="6869819"/>
              <a:ext cx="0" cy="484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7" name="Line 521"/>
            <p:cNvSpPr>
              <a:spLocks noChangeShapeType="1"/>
            </p:cNvSpPr>
            <p:nvPr/>
          </p:nvSpPr>
          <p:spPr bwMode="auto">
            <a:xfrm flipV="1">
              <a:off x="2789244" y="68725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8" name="Line 522"/>
            <p:cNvSpPr>
              <a:spLocks noChangeShapeType="1"/>
            </p:cNvSpPr>
            <p:nvPr/>
          </p:nvSpPr>
          <p:spPr bwMode="auto">
            <a:xfrm flipV="1">
              <a:off x="2790846" y="6854213"/>
              <a:ext cx="0" cy="2044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9" name="Line 523"/>
            <p:cNvSpPr>
              <a:spLocks noChangeShapeType="1"/>
            </p:cNvSpPr>
            <p:nvPr/>
          </p:nvSpPr>
          <p:spPr bwMode="auto">
            <a:xfrm flipV="1">
              <a:off x="3050007" y="6488829"/>
              <a:ext cx="0" cy="38583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0" name="Line 524"/>
            <p:cNvSpPr>
              <a:spLocks noChangeShapeType="1"/>
            </p:cNvSpPr>
            <p:nvPr/>
          </p:nvSpPr>
          <p:spPr bwMode="auto">
            <a:xfrm flipV="1">
              <a:off x="2794048" y="6849371"/>
              <a:ext cx="0" cy="252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1" name="Line 525"/>
            <p:cNvSpPr>
              <a:spLocks noChangeShapeType="1"/>
            </p:cNvSpPr>
            <p:nvPr/>
          </p:nvSpPr>
          <p:spPr bwMode="auto">
            <a:xfrm flipV="1">
              <a:off x="2796050" y="6869819"/>
              <a:ext cx="0" cy="484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" name="Line 526"/>
            <p:cNvSpPr>
              <a:spLocks noChangeShapeType="1"/>
            </p:cNvSpPr>
            <p:nvPr/>
          </p:nvSpPr>
          <p:spPr bwMode="auto">
            <a:xfrm flipV="1">
              <a:off x="2797652" y="68725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3" name="Line 527"/>
            <p:cNvSpPr>
              <a:spLocks noChangeShapeType="1"/>
            </p:cNvSpPr>
            <p:nvPr/>
          </p:nvSpPr>
          <p:spPr bwMode="auto">
            <a:xfrm flipV="1">
              <a:off x="2799253" y="68725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4" name="Line 528"/>
            <p:cNvSpPr>
              <a:spLocks noChangeShapeType="1"/>
            </p:cNvSpPr>
            <p:nvPr/>
          </p:nvSpPr>
          <p:spPr bwMode="auto">
            <a:xfrm flipV="1">
              <a:off x="2801255" y="68725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5" name="Line 529"/>
            <p:cNvSpPr>
              <a:spLocks noChangeShapeType="1"/>
            </p:cNvSpPr>
            <p:nvPr/>
          </p:nvSpPr>
          <p:spPr bwMode="auto">
            <a:xfrm flipV="1">
              <a:off x="2802856" y="68725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6" name="Line 530"/>
            <p:cNvSpPr>
              <a:spLocks noChangeShapeType="1"/>
            </p:cNvSpPr>
            <p:nvPr/>
          </p:nvSpPr>
          <p:spPr bwMode="auto">
            <a:xfrm flipV="1">
              <a:off x="2806459" y="68725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7" name="Line 531"/>
            <p:cNvSpPr>
              <a:spLocks noChangeShapeType="1"/>
            </p:cNvSpPr>
            <p:nvPr/>
          </p:nvSpPr>
          <p:spPr bwMode="auto">
            <a:xfrm flipV="1">
              <a:off x="2808861" y="68725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8" name="Line 532"/>
            <p:cNvSpPr>
              <a:spLocks noChangeShapeType="1"/>
            </p:cNvSpPr>
            <p:nvPr/>
          </p:nvSpPr>
          <p:spPr bwMode="auto">
            <a:xfrm flipV="1">
              <a:off x="2810063" y="6869819"/>
              <a:ext cx="0" cy="484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9" name="Line 533"/>
            <p:cNvSpPr>
              <a:spLocks noChangeShapeType="1"/>
            </p:cNvSpPr>
            <p:nvPr/>
          </p:nvSpPr>
          <p:spPr bwMode="auto">
            <a:xfrm flipV="1">
              <a:off x="2812064" y="68725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0" name="Line 534"/>
            <p:cNvSpPr>
              <a:spLocks noChangeShapeType="1"/>
            </p:cNvSpPr>
            <p:nvPr/>
          </p:nvSpPr>
          <p:spPr bwMode="auto">
            <a:xfrm flipV="1">
              <a:off x="2814066" y="68725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1" name="Line 535"/>
            <p:cNvSpPr>
              <a:spLocks noChangeShapeType="1"/>
            </p:cNvSpPr>
            <p:nvPr/>
          </p:nvSpPr>
          <p:spPr bwMode="auto">
            <a:xfrm flipV="1">
              <a:off x="2817269" y="68725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" name="Line 536"/>
            <p:cNvSpPr>
              <a:spLocks noChangeShapeType="1"/>
            </p:cNvSpPr>
            <p:nvPr/>
          </p:nvSpPr>
          <p:spPr bwMode="auto">
            <a:xfrm flipV="1">
              <a:off x="2819271" y="68725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3" name="Line 537"/>
            <p:cNvSpPr>
              <a:spLocks noChangeShapeType="1"/>
            </p:cNvSpPr>
            <p:nvPr/>
          </p:nvSpPr>
          <p:spPr bwMode="auto">
            <a:xfrm flipV="1">
              <a:off x="2820471" y="68725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4" name="Line 538"/>
            <p:cNvSpPr>
              <a:spLocks noChangeShapeType="1"/>
            </p:cNvSpPr>
            <p:nvPr/>
          </p:nvSpPr>
          <p:spPr bwMode="auto">
            <a:xfrm flipV="1">
              <a:off x="2822874" y="68725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5" name="Line 539"/>
            <p:cNvSpPr>
              <a:spLocks noChangeShapeType="1"/>
            </p:cNvSpPr>
            <p:nvPr/>
          </p:nvSpPr>
          <p:spPr bwMode="auto">
            <a:xfrm flipV="1">
              <a:off x="2824475" y="68725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6" name="Line 540"/>
            <p:cNvSpPr>
              <a:spLocks noChangeShapeType="1"/>
            </p:cNvSpPr>
            <p:nvPr/>
          </p:nvSpPr>
          <p:spPr bwMode="auto">
            <a:xfrm flipV="1">
              <a:off x="2826077" y="68725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7" name="Line 541"/>
            <p:cNvSpPr>
              <a:spLocks noChangeShapeType="1"/>
            </p:cNvSpPr>
            <p:nvPr/>
          </p:nvSpPr>
          <p:spPr bwMode="auto">
            <a:xfrm flipV="1">
              <a:off x="2829279" y="6864438"/>
              <a:ext cx="0" cy="102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8" name="Line 542"/>
            <p:cNvSpPr>
              <a:spLocks noChangeShapeType="1"/>
            </p:cNvSpPr>
            <p:nvPr/>
          </p:nvSpPr>
          <p:spPr bwMode="auto">
            <a:xfrm flipV="1">
              <a:off x="2831281" y="68725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9" name="Line 543"/>
            <p:cNvSpPr>
              <a:spLocks noChangeShapeType="1"/>
            </p:cNvSpPr>
            <p:nvPr/>
          </p:nvSpPr>
          <p:spPr bwMode="auto">
            <a:xfrm flipV="1">
              <a:off x="2833283" y="68725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0" name="Line 544"/>
            <p:cNvSpPr>
              <a:spLocks noChangeShapeType="1"/>
            </p:cNvSpPr>
            <p:nvPr/>
          </p:nvSpPr>
          <p:spPr bwMode="auto">
            <a:xfrm flipV="1">
              <a:off x="2836886" y="6869819"/>
              <a:ext cx="0" cy="484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1" name="Line 545"/>
            <p:cNvSpPr>
              <a:spLocks noChangeShapeType="1"/>
            </p:cNvSpPr>
            <p:nvPr/>
          </p:nvSpPr>
          <p:spPr bwMode="auto">
            <a:xfrm flipV="1">
              <a:off x="2840489" y="6867128"/>
              <a:ext cx="0" cy="753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2" name="Line 546"/>
            <p:cNvSpPr>
              <a:spLocks noChangeShapeType="1"/>
            </p:cNvSpPr>
            <p:nvPr/>
          </p:nvSpPr>
          <p:spPr bwMode="auto">
            <a:xfrm flipV="1">
              <a:off x="2842090" y="68725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3" name="Line 547"/>
            <p:cNvSpPr>
              <a:spLocks noChangeShapeType="1"/>
            </p:cNvSpPr>
            <p:nvPr/>
          </p:nvSpPr>
          <p:spPr bwMode="auto">
            <a:xfrm flipV="1">
              <a:off x="2843692" y="68725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4" name="Line 548"/>
            <p:cNvSpPr>
              <a:spLocks noChangeShapeType="1"/>
            </p:cNvSpPr>
            <p:nvPr/>
          </p:nvSpPr>
          <p:spPr bwMode="auto">
            <a:xfrm flipV="1">
              <a:off x="2845694" y="68725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5" name="Line 549"/>
            <p:cNvSpPr>
              <a:spLocks noChangeShapeType="1"/>
            </p:cNvSpPr>
            <p:nvPr/>
          </p:nvSpPr>
          <p:spPr bwMode="auto">
            <a:xfrm flipV="1">
              <a:off x="2847295" y="68725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6" name="Line 550"/>
            <p:cNvSpPr>
              <a:spLocks noChangeShapeType="1"/>
            </p:cNvSpPr>
            <p:nvPr/>
          </p:nvSpPr>
          <p:spPr bwMode="auto">
            <a:xfrm flipV="1">
              <a:off x="2848896" y="68725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7" name="Line 551"/>
            <p:cNvSpPr>
              <a:spLocks noChangeShapeType="1"/>
            </p:cNvSpPr>
            <p:nvPr/>
          </p:nvSpPr>
          <p:spPr bwMode="auto">
            <a:xfrm flipV="1">
              <a:off x="2850898" y="6869819"/>
              <a:ext cx="0" cy="484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8" name="Line 552"/>
            <p:cNvSpPr>
              <a:spLocks noChangeShapeType="1"/>
            </p:cNvSpPr>
            <p:nvPr/>
          </p:nvSpPr>
          <p:spPr bwMode="auto">
            <a:xfrm flipV="1">
              <a:off x="2852500" y="68725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9" name="Line 553"/>
            <p:cNvSpPr>
              <a:spLocks noChangeShapeType="1"/>
            </p:cNvSpPr>
            <p:nvPr/>
          </p:nvSpPr>
          <p:spPr bwMode="auto">
            <a:xfrm flipV="1">
              <a:off x="2854101" y="68725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0" name="Line 554"/>
            <p:cNvSpPr>
              <a:spLocks noChangeShapeType="1"/>
            </p:cNvSpPr>
            <p:nvPr/>
          </p:nvSpPr>
          <p:spPr bwMode="auto">
            <a:xfrm flipV="1">
              <a:off x="2858505" y="68725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1" name="Line 555"/>
            <p:cNvSpPr>
              <a:spLocks noChangeShapeType="1"/>
            </p:cNvSpPr>
            <p:nvPr/>
          </p:nvSpPr>
          <p:spPr bwMode="auto">
            <a:xfrm flipV="1">
              <a:off x="2861707" y="68725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2" name="Line 556"/>
            <p:cNvSpPr>
              <a:spLocks noChangeShapeType="1"/>
            </p:cNvSpPr>
            <p:nvPr/>
          </p:nvSpPr>
          <p:spPr bwMode="auto">
            <a:xfrm flipV="1">
              <a:off x="2863309" y="68725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3" name="Line 557"/>
            <p:cNvSpPr>
              <a:spLocks noChangeShapeType="1"/>
            </p:cNvSpPr>
            <p:nvPr/>
          </p:nvSpPr>
          <p:spPr bwMode="auto">
            <a:xfrm flipV="1">
              <a:off x="2864910" y="68725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4" name="Line 558"/>
            <p:cNvSpPr>
              <a:spLocks noChangeShapeType="1"/>
            </p:cNvSpPr>
            <p:nvPr/>
          </p:nvSpPr>
          <p:spPr bwMode="auto">
            <a:xfrm flipV="1">
              <a:off x="2866512" y="6867128"/>
              <a:ext cx="0" cy="753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5" name="Line 559"/>
            <p:cNvSpPr>
              <a:spLocks noChangeShapeType="1"/>
            </p:cNvSpPr>
            <p:nvPr/>
          </p:nvSpPr>
          <p:spPr bwMode="auto">
            <a:xfrm flipV="1">
              <a:off x="2868513" y="68725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6" name="Line 560"/>
            <p:cNvSpPr>
              <a:spLocks noChangeShapeType="1"/>
            </p:cNvSpPr>
            <p:nvPr/>
          </p:nvSpPr>
          <p:spPr bwMode="auto">
            <a:xfrm flipV="1">
              <a:off x="2870115" y="68725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7" name="Line 561"/>
            <p:cNvSpPr>
              <a:spLocks noChangeShapeType="1"/>
            </p:cNvSpPr>
            <p:nvPr/>
          </p:nvSpPr>
          <p:spPr bwMode="auto">
            <a:xfrm flipV="1">
              <a:off x="2871716" y="68725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8" name="Line 562"/>
            <p:cNvSpPr>
              <a:spLocks noChangeShapeType="1"/>
            </p:cNvSpPr>
            <p:nvPr/>
          </p:nvSpPr>
          <p:spPr bwMode="auto">
            <a:xfrm flipV="1">
              <a:off x="2873718" y="68725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9" name="Line 563"/>
            <p:cNvSpPr>
              <a:spLocks noChangeShapeType="1"/>
            </p:cNvSpPr>
            <p:nvPr/>
          </p:nvSpPr>
          <p:spPr bwMode="auto">
            <a:xfrm flipV="1">
              <a:off x="2875319" y="68725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0" name="Line 564"/>
            <p:cNvSpPr>
              <a:spLocks noChangeShapeType="1"/>
            </p:cNvSpPr>
            <p:nvPr/>
          </p:nvSpPr>
          <p:spPr bwMode="auto">
            <a:xfrm flipV="1">
              <a:off x="2877721" y="68725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1" name="Line 565"/>
            <p:cNvSpPr>
              <a:spLocks noChangeShapeType="1"/>
            </p:cNvSpPr>
            <p:nvPr/>
          </p:nvSpPr>
          <p:spPr bwMode="auto">
            <a:xfrm flipV="1">
              <a:off x="2878923" y="68725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2" name="Line 566"/>
            <p:cNvSpPr>
              <a:spLocks noChangeShapeType="1"/>
            </p:cNvSpPr>
            <p:nvPr/>
          </p:nvSpPr>
          <p:spPr bwMode="auto">
            <a:xfrm flipV="1">
              <a:off x="2882525" y="6869819"/>
              <a:ext cx="0" cy="484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3" name="Line 567"/>
            <p:cNvSpPr>
              <a:spLocks noChangeShapeType="1"/>
            </p:cNvSpPr>
            <p:nvPr/>
          </p:nvSpPr>
          <p:spPr bwMode="auto">
            <a:xfrm flipV="1">
              <a:off x="2884527" y="6869819"/>
              <a:ext cx="0" cy="484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4" name="Line 568"/>
            <p:cNvSpPr>
              <a:spLocks noChangeShapeType="1"/>
            </p:cNvSpPr>
            <p:nvPr/>
          </p:nvSpPr>
          <p:spPr bwMode="auto">
            <a:xfrm flipV="1">
              <a:off x="2886529" y="6853137"/>
              <a:ext cx="0" cy="2152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5" name="Line 569"/>
            <p:cNvSpPr>
              <a:spLocks noChangeShapeType="1"/>
            </p:cNvSpPr>
            <p:nvPr/>
          </p:nvSpPr>
          <p:spPr bwMode="auto">
            <a:xfrm flipV="1">
              <a:off x="2887730" y="6864438"/>
              <a:ext cx="0" cy="102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6" name="Line 570"/>
            <p:cNvSpPr>
              <a:spLocks noChangeShapeType="1"/>
            </p:cNvSpPr>
            <p:nvPr/>
          </p:nvSpPr>
          <p:spPr bwMode="auto">
            <a:xfrm flipV="1">
              <a:off x="2891734" y="68725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7" name="Line 571"/>
            <p:cNvSpPr>
              <a:spLocks noChangeShapeType="1"/>
            </p:cNvSpPr>
            <p:nvPr/>
          </p:nvSpPr>
          <p:spPr bwMode="auto">
            <a:xfrm flipV="1">
              <a:off x="2893335" y="68725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8" name="Line 572"/>
            <p:cNvSpPr>
              <a:spLocks noChangeShapeType="1"/>
            </p:cNvSpPr>
            <p:nvPr/>
          </p:nvSpPr>
          <p:spPr bwMode="auto">
            <a:xfrm flipV="1">
              <a:off x="2895337" y="68725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9" name="Line 573"/>
            <p:cNvSpPr>
              <a:spLocks noChangeShapeType="1"/>
            </p:cNvSpPr>
            <p:nvPr/>
          </p:nvSpPr>
          <p:spPr bwMode="auto">
            <a:xfrm flipV="1">
              <a:off x="2896938" y="68725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0" name="Line 574"/>
            <p:cNvSpPr>
              <a:spLocks noChangeShapeType="1"/>
            </p:cNvSpPr>
            <p:nvPr/>
          </p:nvSpPr>
          <p:spPr bwMode="auto">
            <a:xfrm flipV="1">
              <a:off x="2898539" y="68725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1" name="Line 575"/>
            <p:cNvSpPr>
              <a:spLocks noChangeShapeType="1"/>
            </p:cNvSpPr>
            <p:nvPr/>
          </p:nvSpPr>
          <p:spPr bwMode="auto">
            <a:xfrm flipV="1">
              <a:off x="2900541" y="68725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2" name="Line 576"/>
            <p:cNvSpPr>
              <a:spLocks noChangeShapeType="1"/>
            </p:cNvSpPr>
            <p:nvPr/>
          </p:nvSpPr>
          <p:spPr bwMode="auto">
            <a:xfrm flipV="1">
              <a:off x="2901742" y="6869819"/>
              <a:ext cx="0" cy="484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3" name="Line 577"/>
            <p:cNvSpPr>
              <a:spLocks noChangeShapeType="1"/>
            </p:cNvSpPr>
            <p:nvPr/>
          </p:nvSpPr>
          <p:spPr bwMode="auto">
            <a:xfrm flipV="1">
              <a:off x="2903744" y="6824078"/>
              <a:ext cx="0" cy="5058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4" name="Line 578"/>
            <p:cNvSpPr>
              <a:spLocks noChangeShapeType="1"/>
            </p:cNvSpPr>
            <p:nvPr/>
          </p:nvSpPr>
          <p:spPr bwMode="auto">
            <a:xfrm flipV="1">
              <a:off x="2905746" y="6846679"/>
              <a:ext cx="0" cy="2798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5" name="Line 579"/>
            <p:cNvSpPr>
              <a:spLocks noChangeShapeType="1"/>
            </p:cNvSpPr>
            <p:nvPr/>
          </p:nvSpPr>
          <p:spPr bwMode="auto">
            <a:xfrm flipV="1">
              <a:off x="2907347" y="68725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6" name="Line 580"/>
            <p:cNvSpPr>
              <a:spLocks noChangeShapeType="1"/>
            </p:cNvSpPr>
            <p:nvPr/>
          </p:nvSpPr>
          <p:spPr bwMode="auto">
            <a:xfrm flipV="1">
              <a:off x="2909349" y="68725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7" name="Line 581"/>
            <p:cNvSpPr>
              <a:spLocks noChangeShapeType="1"/>
            </p:cNvSpPr>
            <p:nvPr/>
          </p:nvSpPr>
          <p:spPr bwMode="auto">
            <a:xfrm flipV="1">
              <a:off x="2912952" y="6765423"/>
              <a:ext cx="0" cy="10923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8" name="Line 582"/>
            <p:cNvSpPr>
              <a:spLocks noChangeShapeType="1"/>
            </p:cNvSpPr>
            <p:nvPr/>
          </p:nvSpPr>
          <p:spPr bwMode="auto">
            <a:xfrm flipV="1">
              <a:off x="2914553" y="6854213"/>
              <a:ext cx="0" cy="2044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9" name="Line 583"/>
            <p:cNvSpPr>
              <a:spLocks noChangeShapeType="1"/>
            </p:cNvSpPr>
            <p:nvPr/>
          </p:nvSpPr>
          <p:spPr bwMode="auto">
            <a:xfrm flipV="1">
              <a:off x="2918157" y="6841298"/>
              <a:ext cx="0" cy="333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0" name="Line 584"/>
            <p:cNvSpPr>
              <a:spLocks noChangeShapeType="1"/>
            </p:cNvSpPr>
            <p:nvPr/>
          </p:nvSpPr>
          <p:spPr bwMode="auto">
            <a:xfrm flipV="1">
              <a:off x="2919758" y="6846679"/>
              <a:ext cx="0" cy="2798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1" name="Line 585"/>
            <p:cNvSpPr>
              <a:spLocks noChangeShapeType="1"/>
            </p:cNvSpPr>
            <p:nvPr/>
          </p:nvSpPr>
          <p:spPr bwMode="auto">
            <a:xfrm flipV="1">
              <a:off x="2921359" y="6869819"/>
              <a:ext cx="0" cy="484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2" name="Line 586"/>
            <p:cNvSpPr>
              <a:spLocks noChangeShapeType="1"/>
            </p:cNvSpPr>
            <p:nvPr/>
          </p:nvSpPr>
          <p:spPr bwMode="auto">
            <a:xfrm flipV="1">
              <a:off x="2923361" y="68725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3" name="Line 587"/>
            <p:cNvSpPr>
              <a:spLocks noChangeShapeType="1"/>
            </p:cNvSpPr>
            <p:nvPr/>
          </p:nvSpPr>
          <p:spPr bwMode="auto">
            <a:xfrm flipV="1">
              <a:off x="2924962" y="68725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4" name="Line 588"/>
            <p:cNvSpPr>
              <a:spLocks noChangeShapeType="1"/>
            </p:cNvSpPr>
            <p:nvPr/>
          </p:nvSpPr>
          <p:spPr bwMode="auto">
            <a:xfrm flipV="1">
              <a:off x="2926564" y="68725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5" name="Line 589"/>
            <p:cNvSpPr>
              <a:spLocks noChangeShapeType="1"/>
            </p:cNvSpPr>
            <p:nvPr/>
          </p:nvSpPr>
          <p:spPr bwMode="auto">
            <a:xfrm flipV="1">
              <a:off x="2928566" y="68725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6" name="Line 590"/>
            <p:cNvSpPr>
              <a:spLocks noChangeShapeType="1"/>
            </p:cNvSpPr>
            <p:nvPr/>
          </p:nvSpPr>
          <p:spPr bwMode="auto">
            <a:xfrm flipV="1">
              <a:off x="2932169" y="68725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7" name="Line 591"/>
            <p:cNvSpPr>
              <a:spLocks noChangeShapeType="1"/>
            </p:cNvSpPr>
            <p:nvPr/>
          </p:nvSpPr>
          <p:spPr bwMode="auto">
            <a:xfrm flipV="1">
              <a:off x="2934170" y="68725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8" name="Line 592"/>
            <p:cNvSpPr>
              <a:spLocks noChangeShapeType="1"/>
            </p:cNvSpPr>
            <p:nvPr/>
          </p:nvSpPr>
          <p:spPr bwMode="auto">
            <a:xfrm flipV="1">
              <a:off x="2935772" y="6869819"/>
              <a:ext cx="0" cy="484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9" name="Line 593"/>
            <p:cNvSpPr>
              <a:spLocks noChangeShapeType="1"/>
            </p:cNvSpPr>
            <p:nvPr/>
          </p:nvSpPr>
          <p:spPr bwMode="auto">
            <a:xfrm flipV="1">
              <a:off x="2937373" y="6803630"/>
              <a:ext cx="0" cy="710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0" name="Line 594"/>
            <p:cNvSpPr>
              <a:spLocks noChangeShapeType="1"/>
            </p:cNvSpPr>
            <p:nvPr/>
          </p:nvSpPr>
          <p:spPr bwMode="auto">
            <a:xfrm flipV="1">
              <a:off x="2938975" y="6856904"/>
              <a:ext cx="0" cy="1775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1" name="Line 595"/>
            <p:cNvSpPr>
              <a:spLocks noChangeShapeType="1"/>
            </p:cNvSpPr>
            <p:nvPr/>
          </p:nvSpPr>
          <p:spPr bwMode="auto">
            <a:xfrm flipV="1">
              <a:off x="2940976" y="68725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2" name="Line 596"/>
            <p:cNvSpPr>
              <a:spLocks noChangeShapeType="1"/>
            </p:cNvSpPr>
            <p:nvPr/>
          </p:nvSpPr>
          <p:spPr bwMode="auto">
            <a:xfrm flipV="1">
              <a:off x="2942578" y="68725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3" name="Line 597"/>
            <p:cNvSpPr>
              <a:spLocks noChangeShapeType="1"/>
            </p:cNvSpPr>
            <p:nvPr/>
          </p:nvSpPr>
          <p:spPr bwMode="auto">
            <a:xfrm flipV="1">
              <a:off x="2944179" y="6867128"/>
              <a:ext cx="0" cy="753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4" name="Line 598"/>
            <p:cNvSpPr>
              <a:spLocks noChangeShapeType="1"/>
            </p:cNvSpPr>
            <p:nvPr/>
          </p:nvSpPr>
          <p:spPr bwMode="auto">
            <a:xfrm flipV="1">
              <a:off x="2946181" y="68725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5" name="Line 599"/>
            <p:cNvSpPr>
              <a:spLocks noChangeShapeType="1"/>
            </p:cNvSpPr>
            <p:nvPr/>
          </p:nvSpPr>
          <p:spPr bwMode="auto">
            <a:xfrm flipV="1">
              <a:off x="2948182" y="68725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6" name="Line 600"/>
            <p:cNvSpPr>
              <a:spLocks noChangeShapeType="1"/>
            </p:cNvSpPr>
            <p:nvPr/>
          </p:nvSpPr>
          <p:spPr bwMode="auto">
            <a:xfrm flipV="1">
              <a:off x="2950184" y="68725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7" name="Line 601"/>
            <p:cNvSpPr>
              <a:spLocks noChangeShapeType="1"/>
            </p:cNvSpPr>
            <p:nvPr/>
          </p:nvSpPr>
          <p:spPr bwMode="auto">
            <a:xfrm flipV="1">
              <a:off x="2951385" y="68725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8" name="Line 602"/>
            <p:cNvSpPr>
              <a:spLocks noChangeShapeType="1"/>
            </p:cNvSpPr>
            <p:nvPr/>
          </p:nvSpPr>
          <p:spPr bwMode="auto">
            <a:xfrm flipV="1">
              <a:off x="2953387" y="6869819"/>
              <a:ext cx="0" cy="484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9" name="Line 603"/>
            <p:cNvSpPr>
              <a:spLocks noChangeShapeType="1"/>
            </p:cNvSpPr>
            <p:nvPr/>
          </p:nvSpPr>
          <p:spPr bwMode="auto">
            <a:xfrm flipV="1">
              <a:off x="2954989" y="68725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0" name="Line 604"/>
            <p:cNvSpPr>
              <a:spLocks noChangeShapeType="1"/>
            </p:cNvSpPr>
            <p:nvPr/>
          </p:nvSpPr>
          <p:spPr bwMode="auto">
            <a:xfrm flipV="1">
              <a:off x="2956990" y="68725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1" name="Line 605"/>
            <p:cNvSpPr>
              <a:spLocks noChangeShapeType="1"/>
            </p:cNvSpPr>
            <p:nvPr/>
          </p:nvSpPr>
          <p:spPr bwMode="auto">
            <a:xfrm flipV="1">
              <a:off x="2958992" y="6869819"/>
              <a:ext cx="0" cy="484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2" name="Line 606"/>
            <p:cNvSpPr>
              <a:spLocks noChangeShapeType="1"/>
            </p:cNvSpPr>
            <p:nvPr/>
          </p:nvSpPr>
          <p:spPr bwMode="auto">
            <a:xfrm flipV="1">
              <a:off x="2960193" y="68725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3" name="Line 607"/>
            <p:cNvSpPr>
              <a:spLocks noChangeShapeType="1"/>
            </p:cNvSpPr>
            <p:nvPr/>
          </p:nvSpPr>
          <p:spPr bwMode="auto">
            <a:xfrm flipV="1">
              <a:off x="2962195" y="68725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4" name="Line 608"/>
            <p:cNvSpPr>
              <a:spLocks noChangeShapeType="1"/>
            </p:cNvSpPr>
            <p:nvPr/>
          </p:nvSpPr>
          <p:spPr bwMode="auto">
            <a:xfrm flipV="1">
              <a:off x="2964197" y="68725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" name="Line 609"/>
            <p:cNvSpPr>
              <a:spLocks noChangeShapeType="1"/>
            </p:cNvSpPr>
            <p:nvPr/>
          </p:nvSpPr>
          <p:spPr bwMode="auto">
            <a:xfrm flipV="1">
              <a:off x="2965798" y="68725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6" name="Line 610"/>
            <p:cNvSpPr>
              <a:spLocks noChangeShapeType="1"/>
            </p:cNvSpPr>
            <p:nvPr/>
          </p:nvSpPr>
          <p:spPr bwMode="auto">
            <a:xfrm flipV="1">
              <a:off x="2967800" y="6867128"/>
              <a:ext cx="0" cy="753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7" name="Line 611"/>
            <p:cNvSpPr>
              <a:spLocks noChangeShapeType="1"/>
            </p:cNvSpPr>
            <p:nvPr/>
          </p:nvSpPr>
          <p:spPr bwMode="auto">
            <a:xfrm flipV="1">
              <a:off x="2969401" y="6869819"/>
              <a:ext cx="0" cy="484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8" name="Line 612"/>
            <p:cNvSpPr>
              <a:spLocks noChangeShapeType="1"/>
            </p:cNvSpPr>
            <p:nvPr/>
          </p:nvSpPr>
          <p:spPr bwMode="auto">
            <a:xfrm flipV="1">
              <a:off x="2973004" y="6867128"/>
              <a:ext cx="0" cy="753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9" name="Line 613"/>
            <p:cNvSpPr>
              <a:spLocks noChangeShapeType="1"/>
            </p:cNvSpPr>
            <p:nvPr/>
          </p:nvSpPr>
          <p:spPr bwMode="auto">
            <a:xfrm flipV="1">
              <a:off x="2974205" y="6854213"/>
              <a:ext cx="0" cy="2044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0" name="Line 614"/>
            <p:cNvSpPr>
              <a:spLocks noChangeShapeType="1"/>
            </p:cNvSpPr>
            <p:nvPr/>
          </p:nvSpPr>
          <p:spPr bwMode="auto">
            <a:xfrm flipV="1">
              <a:off x="2976207" y="6869819"/>
              <a:ext cx="0" cy="484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1" name="Line 615"/>
            <p:cNvSpPr>
              <a:spLocks noChangeShapeType="1"/>
            </p:cNvSpPr>
            <p:nvPr/>
          </p:nvSpPr>
          <p:spPr bwMode="auto">
            <a:xfrm flipV="1">
              <a:off x="2978209" y="6869819"/>
              <a:ext cx="0" cy="484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2" name="Line 616"/>
            <p:cNvSpPr>
              <a:spLocks noChangeShapeType="1"/>
            </p:cNvSpPr>
            <p:nvPr/>
          </p:nvSpPr>
          <p:spPr bwMode="auto">
            <a:xfrm flipV="1">
              <a:off x="2979810" y="6869819"/>
              <a:ext cx="0" cy="484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3" name="Line 617"/>
            <p:cNvSpPr>
              <a:spLocks noChangeShapeType="1"/>
            </p:cNvSpPr>
            <p:nvPr/>
          </p:nvSpPr>
          <p:spPr bwMode="auto">
            <a:xfrm flipV="1">
              <a:off x="2981812" y="68725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" name="Line 618"/>
            <p:cNvSpPr>
              <a:spLocks noChangeShapeType="1"/>
            </p:cNvSpPr>
            <p:nvPr/>
          </p:nvSpPr>
          <p:spPr bwMode="auto">
            <a:xfrm flipV="1">
              <a:off x="2983413" y="6826231"/>
              <a:ext cx="0" cy="4843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5" name="Line 619"/>
            <p:cNvSpPr>
              <a:spLocks noChangeShapeType="1"/>
            </p:cNvSpPr>
            <p:nvPr/>
          </p:nvSpPr>
          <p:spPr bwMode="auto">
            <a:xfrm flipV="1">
              <a:off x="2985415" y="6861747"/>
              <a:ext cx="0" cy="1291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6" name="Line 620"/>
            <p:cNvSpPr>
              <a:spLocks noChangeShapeType="1"/>
            </p:cNvSpPr>
            <p:nvPr/>
          </p:nvSpPr>
          <p:spPr bwMode="auto">
            <a:xfrm flipV="1">
              <a:off x="2987016" y="6828922"/>
              <a:ext cx="0" cy="4574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7" name="Line 621"/>
            <p:cNvSpPr>
              <a:spLocks noChangeShapeType="1"/>
            </p:cNvSpPr>
            <p:nvPr/>
          </p:nvSpPr>
          <p:spPr bwMode="auto">
            <a:xfrm flipV="1">
              <a:off x="2988618" y="68725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8" name="Line 622"/>
            <p:cNvSpPr>
              <a:spLocks noChangeShapeType="1"/>
            </p:cNvSpPr>
            <p:nvPr/>
          </p:nvSpPr>
          <p:spPr bwMode="auto">
            <a:xfrm flipV="1">
              <a:off x="2990620" y="68725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9" name="Line 623"/>
            <p:cNvSpPr>
              <a:spLocks noChangeShapeType="1"/>
            </p:cNvSpPr>
            <p:nvPr/>
          </p:nvSpPr>
          <p:spPr bwMode="auto">
            <a:xfrm flipV="1">
              <a:off x="2992221" y="6869819"/>
              <a:ext cx="0" cy="484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0" name="Line 625"/>
            <p:cNvSpPr>
              <a:spLocks noChangeShapeType="1"/>
            </p:cNvSpPr>
            <p:nvPr/>
          </p:nvSpPr>
          <p:spPr bwMode="auto">
            <a:xfrm flipV="1">
              <a:off x="2995824" y="6864438"/>
              <a:ext cx="0" cy="102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1" name="Line 626"/>
            <p:cNvSpPr>
              <a:spLocks noChangeShapeType="1"/>
            </p:cNvSpPr>
            <p:nvPr/>
          </p:nvSpPr>
          <p:spPr bwMode="auto">
            <a:xfrm flipV="1">
              <a:off x="2997426" y="6869819"/>
              <a:ext cx="0" cy="484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2" name="Line 627"/>
            <p:cNvSpPr>
              <a:spLocks noChangeShapeType="1"/>
            </p:cNvSpPr>
            <p:nvPr/>
          </p:nvSpPr>
          <p:spPr bwMode="auto">
            <a:xfrm flipV="1">
              <a:off x="2999027" y="68725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3" name="Line 628"/>
            <p:cNvSpPr>
              <a:spLocks noChangeShapeType="1"/>
            </p:cNvSpPr>
            <p:nvPr/>
          </p:nvSpPr>
          <p:spPr bwMode="auto">
            <a:xfrm flipV="1">
              <a:off x="3001028" y="68725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4" name="Line 629"/>
            <p:cNvSpPr>
              <a:spLocks noChangeShapeType="1"/>
            </p:cNvSpPr>
            <p:nvPr/>
          </p:nvSpPr>
          <p:spPr bwMode="auto">
            <a:xfrm flipV="1">
              <a:off x="3009836" y="6869819"/>
              <a:ext cx="0" cy="484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5" name="Line 630"/>
            <p:cNvSpPr>
              <a:spLocks noChangeShapeType="1"/>
            </p:cNvSpPr>
            <p:nvPr/>
          </p:nvSpPr>
          <p:spPr bwMode="auto">
            <a:xfrm flipV="1">
              <a:off x="3011438" y="68725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6" name="Line 631"/>
            <p:cNvSpPr>
              <a:spLocks noChangeShapeType="1"/>
            </p:cNvSpPr>
            <p:nvPr/>
          </p:nvSpPr>
          <p:spPr bwMode="auto">
            <a:xfrm flipV="1">
              <a:off x="3013440" y="68725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7" name="Line 632"/>
            <p:cNvSpPr>
              <a:spLocks noChangeShapeType="1"/>
            </p:cNvSpPr>
            <p:nvPr/>
          </p:nvSpPr>
          <p:spPr bwMode="auto">
            <a:xfrm flipV="1">
              <a:off x="3015041" y="68725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8" name="Line 633"/>
            <p:cNvSpPr>
              <a:spLocks noChangeShapeType="1"/>
            </p:cNvSpPr>
            <p:nvPr/>
          </p:nvSpPr>
          <p:spPr bwMode="auto">
            <a:xfrm flipV="1">
              <a:off x="3018644" y="68725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9" name="Line 634"/>
            <p:cNvSpPr>
              <a:spLocks noChangeShapeType="1"/>
            </p:cNvSpPr>
            <p:nvPr/>
          </p:nvSpPr>
          <p:spPr bwMode="auto">
            <a:xfrm flipV="1">
              <a:off x="3022647" y="68725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0" name="Line 635"/>
            <p:cNvSpPr>
              <a:spLocks noChangeShapeType="1"/>
            </p:cNvSpPr>
            <p:nvPr/>
          </p:nvSpPr>
          <p:spPr bwMode="auto">
            <a:xfrm flipV="1">
              <a:off x="3025850" y="68725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1" name="Line 636"/>
            <p:cNvSpPr>
              <a:spLocks noChangeShapeType="1"/>
            </p:cNvSpPr>
            <p:nvPr/>
          </p:nvSpPr>
          <p:spPr bwMode="auto">
            <a:xfrm flipV="1">
              <a:off x="3027451" y="68725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2" name="Line 637"/>
            <p:cNvSpPr>
              <a:spLocks noChangeShapeType="1"/>
            </p:cNvSpPr>
            <p:nvPr/>
          </p:nvSpPr>
          <p:spPr bwMode="auto">
            <a:xfrm flipV="1">
              <a:off x="3029453" y="6859057"/>
              <a:ext cx="0" cy="1560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3" name="Line 638"/>
            <p:cNvSpPr>
              <a:spLocks noChangeShapeType="1"/>
            </p:cNvSpPr>
            <p:nvPr/>
          </p:nvSpPr>
          <p:spPr bwMode="auto">
            <a:xfrm flipV="1">
              <a:off x="3031455" y="6869819"/>
              <a:ext cx="0" cy="484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4" name="Line 639"/>
            <p:cNvSpPr>
              <a:spLocks noChangeShapeType="1"/>
            </p:cNvSpPr>
            <p:nvPr/>
          </p:nvSpPr>
          <p:spPr bwMode="auto">
            <a:xfrm flipV="1">
              <a:off x="3032656" y="6869819"/>
              <a:ext cx="0" cy="484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5" name="Line 640"/>
            <p:cNvSpPr>
              <a:spLocks noChangeShapeType="1"/>
            </p:cNvSpPr>
            <p:nvPr/>
          </p:nvSpPr>
          <p:spPr bwMode="auto">
            <a:xfrm flipV="1">
              <a:off x="3035058" y="6867128"/>
              <a:ext cx="0" cy="753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6" name="Line 641"/>
            <p:cNvSpPr>
              <a:spLocks noChangeShapeType="1"/>
            </p:cNvSpPr>
            <p:nvPr/>
          </p:nvSpPr>
          <p:spPr bwMode="auto">
            <a:xfrm flipV="1">
              <a:off x="3036660" y="6869819"/>
              <a:ext cx="0" cy="484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7" name="Line 642"/>
            <p:cNvSpPr>
              <a:spLocks noChangeShapeType="1"/>
            </p:cNvSpPr>
            <p:nvPr/>
          </p:nvSpPr>
          <p:spPr bwMode="auto">
            <a:xfrm flipV="1">
              <a:off x="3038261" y="68725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8" name="Line 643"/>
            <p:cNvSpPr>
              <a:spLocks noChangeShapeType="1"/>
            </p:cNvSpPr>
            <p:nvPr/>
          </p:nvSpPr>
          <p:spPr bwMode="auto">
            <a:xfrm flipV="1">
              <a:off x="3040263" y="6869819"/>
              <a:ext cx="0" cy="484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9" name="Line 644"/>
            <p:cNvSpPr>
              <a:spLocks noChangeShapeType="1"/>
            </p:cNvSpPr>
            <p:nvPr/>
          </p:nvSpPr>
          <p:spPr bwMode="auto">
            <a:xfrm flipV="1">
              <a:off x="3041864" y="68725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0" name="Line 645"/>
            <p:cNvSpPr>
              <a:spLocks noChangeShapeType="1"/>
            </p:cNvSpPr>
            <p:nvPr/>
          </p:nvSpPr>
          <p:spPr bwMode="auto">
            <a:xfrm flipV="1">
              <a:off x="3043466" y="6867128"/>
              <a:ext cx="0" cy="753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1" name="Line 646"/>
            <p:cNvSpPr>
              <a:spLocks noChangeShapeType="1"/>
            </p:cNvSpPr>
            <p:nvPr/>
          </p:nvSpPr>
          <p:spPr bwMode="auto">
            <a:xfrm flipV="1">
              <a:off x="3045467" y="68725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2" name="Line 647"/>
            <p:cNvSpPr>
              <a:spLocks noChangeShapeType="1"/>
            </p:cNvSpPr>
            <p:nvPr/>
          </p:nvSpPr>
          <p:spPr bwMode="auto">
            <a:xfrm flipV="1">
              <a:off x="3046668" y="68725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3" name="Line 649"/>
            <p:cNvSpPr>
              <a:spLocks noChangeShapeType="1"/>
            </p:cNvSpPr>
            <p:nvPr/>
          </p:nvSpPr>
          <p:spPr bwMode="auto">
            <a:xfrm flipV="1">
              <a:off x="3050672" y="6811163"/>
              <a:ext cx="0" cy="6349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4" name="Line 650"/>
            <p:cNvSpPr>
              <a:spLocks noChangeShapeType="1"/>
            </p:cNvSpPr>
            <p:nvPr/>
          </p:nvSpPr>
          <p:spPr bwMode="auto">
            <a:xfrm flipV="1">
              <a:off x="3052674" y="6859057"/>
              <a:ext cx="0" cy="1560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5" name="Line 651"/>
            <p:cNvSpPr>
              <a:spLocks noChangeShapeType="1"/>
            </p:cNvSpPr>
            <p:nvPr/>
          </p:nvSpPr>
          <p:spPr bwMode="auto">
            <a:xfrm flipV="1">
              <a:off x="3055876" y="68725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6" name="Line 652"/>
            <p:cNvSpPr>
              <a:spLocks noChangeShapeType="1"/>
            </p:cNvSpPr>
            <p:nvPr/>
          </p:nvSpPr>
          <p:spPr bwMode="auto">
            <a:xfrm flipV="1">
              <a:off x="3059480" y="68725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7" name="Line 653"/>
            <p:cNvSpPr>
              <a:spLocks noChangeShapeType="1"/>
            </p:cNvSpPr>
            <p:nvPr/>
          </p:nvSpPr>
          <p:spPr bwMode="auto">
            <a:xfrm flipV="1">
              <a:off x="3061081" y="6869819"/>
              <a:ext cx="0" cy="484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8" name="Line 654"/>
            <p:cNvSpPr>
              <a:spLocks noChangeShapeType="1"/>
            </p:cNvSpPr>
            <p:nvPr/>
          </p:nvSpPr>
          <p:spPr bwMode="auto">
            <a:xfrm flipV="1">
              <a:off x="3063083" y="6854213"/>
              <a:ext cx="0" cy="2044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9" name="Line 655"/>
            <p:cNvSpPr>
              <a:spLocks noChangeShapeType="1"/>
            </p:cNvSpPr>
            <p:nvPr/>
          </p:nvSpPr>
          <p:spPr bwMode="auto">
            <a:xfrm flipV="1">
              <a:off x="3064684" y="68725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0" name="Line 656"/>
            <p:cNvSpPr>
              <a:spLocks noChangeShapeType="1"/>
            </p:cNvSpPr>
            <p:nvPr/>
          </p:nvSpPr>
          <p:spPr bwMode="auto">
            <a:xfrm flipV="1">
              <a:off x="3068287" y="68725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1" name="Line 657"/>
            <p:cNvSpPr>
              <a:spLocks noChangeShapeType="1"/>
            </p:cNvSpPr>
            <p:nvPr/>
          </p:nvSpPr>
          <p:spPr bwMode="auto">
            <a:xfrm flipV="1">
              <a:off x="3069888" y="68725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2" name="Line 658"/>
            <p:cNvSpPr>
              <a:spLocks noChangeShapeType="1"/>
            </p:cNvSpPr>
            <p:nvPr/>
          </p:nvSpPr>
          <p:spPr bwMode="auto">
            <a:xfrm flipV="1">
              <a:off x="3071890" y="68725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3" name="Line 659"/>
            <p:cNvSpPr>
              <a:spLocks noChangeShapeType="1"/>
            </p:cNvSpPr>
            <p:nvPr/>
          </p:nvSpPr>
          <p:spPr bwMode="auto">
            <a:xfrm flipV="1">
              <a:off x="3073492" y="68725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4" name="Line 660"/>
            <p:cNvSpPr>
              <a:spLocks noChangeShapeType="1"/>
            </p:cNvSpPr>
            <p:nvPr/>
          </p:nvSpPr>
          <p:spPr bwMode="auto">
            <a:xfrm flipV="1">
              <a:off x="3075894" y="68725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5" name="Line 661"/>
            <p:cNvSpPr>
              <a:spLocks noChangeShapeType="1"/>
            </p:cNvSpPr>
            <p:nvPr/>
          </p:nvSpPr>
          <p:spPr bwMode="auto">
            <a:xfrm flipV="1">
              <a:off x="3080698" y="68725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6" name="Line 663"/>
            <p:cNvSpPr>
              <a:spLocks noChangeShapeType="1"/>
            </p:cNvSpPr>
            <p:nvPr/>
          </p:nvSpPr>
          <p:spPr bwMode="auto">
            <a:xfrm flipV="1">
              <a:off x="3083901" y="6864438"/>
              <a:ext cx="0" cy="102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7" name="Line 664"/>
            <p:cNvSpPr>
              <a:spLocks noChangeShapeType="1"/>
            </p:cNvSpPr>
            <p:nvPr/>
          </p:nvSpPr>
          <p:spPr bwMode="auto">
            <a:xfrm flipV="1">
              <a:off x="3085903" y="6869819"/>
              <a:ext cx="0" cy="484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8" name="Line 665"/>
            <p:cNvSpPr>
              <a:spLocks noChangeShapeType="1"/>
            </p:cNvSpPr>
            <p:nvPr/>
          </p:nvSpPr>
          <p:spPr bwMode="auto">
            <a:xfrm flipV="1">
              <a:off x="3096311" y="68725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9" name="Line 666"/>
            <p:cNvSpPr>
              <a:spLocks noChangeShapeType="1"/>
            </p:cNvSpPr>
            <p:nvPr/>
          </p:nvSpPr>
          <p:spPr bwMode="auto">
            <a:xfrm flipV="1">
              <a:off x="3103918" y="68725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0" name="Line 667"/>
            <p:cNvSpPr>
              <a:spLocks noChangeShapeType="1"/>
            </p:cNvSpPr>
            <p:nvPr/>
          </p:nvSpPr>
          <p:spPr bwMode="auto">
            <a:xfrm flipV="1">
              <a:off x="3112726" y="68725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1" name="Line 668"/>
            <p:cNvSpPr>
              <a:spLocks noChangeShapeType="1"/>
            </p:cNvSpPr>
            <p:nvPr/>
          </p:nvSpPr>
          <p:spPr bwMode="auto">
            <a:xfrm flipV="1">
              <a:off x="3115929" y="68725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2" name="Line 669"/>
            <p:cNvSpPr>
              <a:spLocks noChangeShapeType="1"/>
            </p:cNvSpPr>
            <p:nvPr/>
          </p:nvSpPr>
          <p:spPr bwMode="auto">
            <a:xfrm flipV="1">
              <a:off x="3119132" y="68725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3" name="Line 670"/>
            <p:cNvSpPr>
              <a:spLocks noChangeShapeType="1"/>
            </p:cNvSpPr>
            <p:nvPr/>
          </p:nvSpPr>
          <p:spPr bwMode="auto">
            <a:xfrm flipV="1">
              <a:off x="3121133" y="68725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4" name="Line 671"/>
            <p:cNvSpPr>
              <a:spLocks noChangeShapeType="1"/>
            </p:cNvSpPr>
            <p:nvPr/>
          </p:nvSpPr>
          <p:spPr bwMode="auto">
            <a:xfrm flipV="1">
              <a:off x="3123135" y="68725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5" name="Line 672"/>
            <p:cNvSpPr>
              <a:spLocks noChangeShapeType="1"/>
            </p:cNvSpPr>
            <p:nvPr/>
          </p:nvSpPr>
          <p:spPr bwMode="auto">
            <a:xfrm flipV="1">
              <a:off x="3126738" y="68725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6" name="Line 673"/>
            <p:cNvSpPr>
              <a:spLocks noChangeShapeType="1"/>
            </p:cNvSpPr>
            <p:nvPr/>
          </p:nvSpPr>
          <p:spPr bwMode="auto">
            <a:xfrm flipV="1">
              <a:off x="3128339" y="68725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7" name="Line 674"/>
            <p:cNvSpPr>
              <a:spLocks noChangeShapeType="1"/>
            </p:cNvSpPr>
            <p:nvPr/>
          </p:nvSpPr>
          <p:spPr bwMode="auto">
            <a:xfrm flipV="1">
              <a:off x="3131943" y="68725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8" name="Line 675"/>
            <p:cNvSpPr>
              <a:spLocks noChangeShapeType="1"/>
            </p:cNvSpPr>
            <p:nvPr/>
          </p:nvSpPr>
          <p:spPr bwMode="auto">
            <a:xfrm flipV="1">
              <a:off x="3133544" y="68725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9" name="Line 676"/>
            <p:cNvSpPr>
              <a:spLocks noChangeShapeType="1"/>
            </p:cNvSpPr>
            <p:nvPr/>
          </p:nvSpPr>
          <p:spPr bwMode="auto">
            <a:xfrm flipV="1">
              <a:off x="3137147" y="6869819"/>
              <a:ext cx="0" cy="484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0" name="Line 677"/>
            <p:cNvSpPr>
              <a:spLocks noChangeShapeType="1"/>
            </p:cNvSpPr>
            <p:nvPr/>
          </p:nvSpPr>
          <p:spPr bwMode="auto">
            <a:xfrm flipV="1">
              <a:off x="3142352" y="6869819"/>
              <a:ext cx="0" cy="484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1" name="Line 678"/>
            <p:cNvSpPr>
              <a:spLocks noChangeShapeType="1"/>
            </p:cNvSpPr>
            <p:nvPr/>
          </p:nvSpPr>
          <p:spPr bwMode="auto">
            <a:xfrm flipV="1">
              <a:off x="3144353" y="68725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2" name="Line 679"/>
            <p:cNvSpPr>
              <a:spLocks noChangeShapeType="1"/>
            </p:cNvSpPr>
            <p:nvPr/>
          </p:nvSpPr>
          <p:spPr bwMode="auto">
            <a:xfrm flipV="1">
              <a:off x="3145955" y="6869819"/>
              <a:ext cx="0" cy="484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3" name="Line 680"/>
            <p:cNvSpPr>
              <a:spLocks noChangeShapeType="1"/>
            </p:cNvSpPr>
            <p:nvPr/>
          </p:nvSpPr>
          <p:spPr bwMode="auto">
            <a:xfrm flipV="1">
              <a:off x="3147556" y="68725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4" name="Line 681"/>
            <p:cNvSpPr>
              <a:spLocks noChangeShapeType="1"/>
            </p:cNvSpPr>
            <p:nvPr/>
          </p:nvSpPr>
          <p:spPr bwMode="auto">
            <a:xfrm flipV="1">
              <a:off x="3149558" y="68725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5" name="Line 682"/>
            <p:cNvSpPr>
              <a:spLocks noChangeShapeType="1"/>
            </p:cNvSpPr>
            <p:nvPr/>
          </p:nvSpPr>
          <p:spPr bwMode="auto">
            <a:xfrm flipV="1">
              <a:off x="3151560" y="68725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6" name="Line 683"/>
            <p:cNvSpPr>
              <a:spLocks noChangeShapeType="1"/>
            </p:cNvSpPr>
            <p:nvPr/>
          </p:nvSpPr>
          <p:spPr bwMode="auto">
            <a:xfrm flipV="1">
              <a:off x="3153161" y="6869819"/>
              <a:ext cx="0" cy="484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7" name="Line 684"/>
            <p:cNvSpPr>
              <a:spLocks noChangeShapeType="1"/>
            </p:cNvSpPr>
            <p:nvPr/>
          </p:nvSpPr>
          <p:spPr bwMode="auto">
            <a:xfrm flipV="1">
              <a:off x="3154762" y="6869819"/>
              <a:ext cx="0" cy="484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8" name="Line 685"/>
            <p:cNvSpPr>
              <a:spLocks noChangeShapeType="1"/>
            </p:cNvSpPr>
            <p:nvPr/>
          </p:nvSpPr>
          <p:spPr bwMode="auto">
            <a:xfrm flipV="1">
              <a:off x="3156364" y="68725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9" name="Line 686"/>
            <p:cNvSpPr>
              <a:spLocks noChangeShapeType="1"/>
            </p:cNvSpPr>
            <p:nvPr/>
          </p:nvSpPr>
          <p:spPr bwMode="auto">
            <a:xfrm flipV="1">
              <a:off x="3158366" y="68725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0" name="Line 687"/>
            <p:cNvSpPr>
              <a:spLocks noChangeShapeType="1"/>
            </p:cNvSpPr>
            <p:nvPr/>
          </p:nvSpPr>
          <p:spPr bwMode="auto">
            <a:xfrm flipV="1">
              <a:off x="3160367" y="6869819"/>
              <a:ext cx="0" cy="484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1" name="Line 688"/>
            <p:cNvSpPr>
              <a:spLocks noChangeShapeType="1"/>
            </p:cNvSpPr>
            <p:nvPr/>
          </p:nvSpPr>
          <p:spPr bwMode="auto">
            <a:xfrm flipV="1">
              <a:off x="3162369" y="68725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2" name="Line 689"/>
            <p:cNvSpPr>
              <a:spLocks noChangeShapeType="1"/>
            </p:cNvSpPr>
            <p:nvPr/>
          </p:nvSpPr>
          <p:spPr bwMode="auto">
            <a:xfrm flipV="1">
              <a:off x="3163570" y="68725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3" name="Line 690"/>
            <p:cNvSpPr>
              <a:spLocks noChangeShapeType="1"/>
            </p:cNvSpPr>
            <p:nvPr/>
          </p:nvSpPr>
          <p:spPr bwMode="auto">
            <a:xfrm flipV="1">
              <a:off x="3172378" y="68725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4" name="Line 691"/>
            <p:cNvSpPr>
              <a:spLocks noChangeShapeType="1"/>
            </p:cNvSpPr>
            <p:nvPr/>
          </p:nvSpPr>
          <p:spPr bwMode="auto">
            <a:xfrm flipV="1">
              <a:off x="3174379" y="6841298"/>
              <a:ext cx="0" cy="333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5" name="Line 692"/>
            <p:cNvSpPr>
              <a:spLocks noChangeShapeType="1"/>
            </p:cNvSpPr>
            <p:nvPr/>
          </p:nvSpPr>
          <p:spPr bwMode="auto">
            <a:xfrm flipV="1">
              <a:off x="3176381" y="68725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" name="Line 693"/>
            <p:cNvSpPr>
              <a:spLocks noChangeShapeType="1"/>
            </p:cNvSpPr>
            <p:nvPr/>
          </p:nvSpPr>
          <p:spPr bwMode="auto">
            <a:xfrm flipV="1">
              <a:off x="3179985" y="68725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7" name="Line 694"/>
            <p:cNvSpPr>
              <a:spLocks noChangeShapeType="1"/>
            </p:cNvSpPr>
            <p:nvPr/>
          </p:nvSpPr>
          <p:spPr bwMode="auto">
            <a:xfrm flipV="1">
              <a:off x="3181586" y="68725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8" name="Line 695"/>
            <p:cNvSpPr>
              <a:spLocks noChangeShapeType="1"/>
            </p:cNvSpPr>
            <p:nvPr/>
          </p:nvSpPr>
          <p:spPr bwMode="auto">
            <a:xfrm flipV="1">
              <a:off x="3185189" y="68725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9" name="Line 696"/>
            <p:cNvSpPr>
              <a:spLocks noChangeShapeType="1"/>
            </p:cNvSpPr>
            <p:nvPr/>
          </p:nvSpPr>
          <p:spPr bwMode="auto">
            <a:xfrm flipV="1">
              <a:off x="3186790" y="68725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0" name="Line 697"/>
            <p:cNvSpPr>
              <a:spLocks noChangeShapeType="1"/>
            </p:cNvSpPr>
            <p:nvPr/>
          </p:nvSpPr>
          <p:spPr bwMode="auto">
            <a:xfrm flipV="1">
              <a:off x="3190394" y="6869819"/>
              <a:ext cx="0" cy="484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1" name="Line 698"/>
            <p:cNvSpPr>
              <a:spLocks noChangeShapeType="1"/>
            </p:cNvSpPr>
            <p:nvPr/>
          </p:nvSpPr>
          <p:spPr bwMode="auto">
            <a:xfrm flipV="1">
              <a:off x="3191594" y="6869819"/>
              <a:ext cx="0" cy="484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2" name="Line 700"/>
            <p:cNvSpPr>
              <a:spLocks noChangeShapeType="1"/>
            </p:cNvSpPr>
            <p:nvPr/>
          </p:nvSpPr>
          <p:spPr bwMode="auto">
            <a:xfrm flipV="1">
              <a:off x="3195598" y="6592148"/>
              <a:ext cx="0" cy="28251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3" name="Line 701"/>
            <p:cNvSpPr>
              <a:spLocks noChangeShapeType="1"/>
            </p:cNvSpPr>
            <p:nvPr/>
          </p:nvSpPr>
          <p:spPr bwMode="auto">
            <a:xfrm flipV="1">
              <a:off x="3197600" y="6834303"/>
              <a:ext cx="0" cy="4035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4" name="Line 702"/>
            <p:cNvSpPr>
              <a:spLocks noChangeShapeType="1"/>
            </p:cNvSpPr>
            <p:nvPr/>
          </p:nvSpPr>
          <p:spPr bwMode="auto">
            <a:xfrm flipV="1">
              <a:off x="3199201" y="68725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5" name="Line 703"/>
            <p:cNvSpPr>
              <a:spLocks noChangeShapeType="1"/>
            </p:cNvSpPr>
            <p:nvPr/>
          </p:nvSpPr>
          <p:spPr bwMode="auto">
            <a:xfrm flipV="1">
              <a:off x="3206007" y="68725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6" name="Line 704"/>
            <p:cNvSpPr>
              <a:spLocks noChangeShapeType="1"/>
            </p:cNvSpPr>
            <p:nvPr/>
          </p:nvSpPr>
          <p:spPr bwMode="auto">
            <a:xfrm flipV="1">
              <a:off x="3208009" y="68725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7" name="Line 705"/>
            <p:cNvSpPr>
              <a:spLocks noChangeShapeType="1"/>
            </p:cNvSpPr>
            <p:nvPr/>
          </p:nvSpPr>
          <p:spPr bwMode="auto">
            <a:xfrm flipV="1">
              <a:off x="3209610" y="6869819"/>
              <a:ext cx="0" cy="484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8" name="Line 706"/>
            <p:cNvSpPr>
              <a:spLocks noChangeShapeType="1"/>
            </p:cNvSpPr>
            <p:nvPr/>
          </p:nvSpPr>
          <p:spPr bwMode="auto">
            <a:xfrm flipV="1">
              <a:off x="3211612" y="6854213"/>
              <a:ext cx="0" cy="2044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9" name="Line 707"/>
            <p:cNvSpPr>
              <a:spLocks noChangeShapeType="1"/>
            </p:cNvSpPr>
            <p:nvPr/>
          </p:nvSpPr>
          <p:spPr bwMode="auto">
            <a:xfrm flipV="1">
              <a:off x="3213213" y="6864438"/>
              <a:ext cx="0" cy="102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0" name="Line 708"/>
            <p:cNvSpPr>
              <a:spLocks noChangeShapeType="1"/>
            </p:cNvSpPr>
            <p:nvPr/>
          </p:nvSpPr>
          <p:spPr bwMode="auto">
            <a:xfrm flipV="1">
              <a:off x="3214815" y="6864438"/>
              <a:ext cx="0" cy="102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1" name="Line 709"/>
            <p:cNvSpPr>
              <a:spLocks noChangeShapeType="1"/>
            </p:cNvSpPr>
            <p:nvPr/>
          </p:nvSpPr>
          <p:spPr bwMode="auto">
            <a:xfrm flipV="1">
              <a:off x="3220019" y="68725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2" name="Line 710"/>
            <p:cNvSpPr>
              <a:spLocks noChangeShapeType="1"/>
            </p:cNvSpPr>
            <p:nvPr/>
          </p:nvSpPr>
          <p:spPr bwMode="auto">
            <a:xfrm flipV="1">
              <a:off x="3227225" y="68725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3" name="Line 711"/>
            <p:cNvSpPr>
              <a:spLocks noChangeShapeType="1"/>
            </p:cNvSpPr>
            <p:nvPr/>
          </p:nvSpPr>
          <p:spPr bwMode="auto">
            <a:xfrm flipV="1">
              <a:off x="3229628" y="68725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4" name="Line 712"/>
            <p:cNvSpPr>
              <a:spLocks noChangeShapeType="1"/>
            </p:cNvSpPr>
            <p:nvPr/>
          </p:nvSpPr>
          <p:spPr bwMode="auto">
            <a:xfrm flipV="1">
              <a:off x="3232831" y="68725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5" name="Line 713"/>
            <p:cNvSpPr>
              <a:spLocks noChangeShapeType="1"/>
            </p:cNvSpPr>
            <p:nvPr/>
          </p:nvSpPr>
          <p:spPr bwMode="auto">
            <a:xfrm flipV="1">
              <a:off x="3238035" y="68725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6" name="Line 714"/>
            <p:cNvSpPr>
              <a:spLocks noChangeShapeType="1"/>
            </p:cNvSpPr>
            <p:nvPr/>
          </p:nvSpPr>
          <p:spPr bwMode="auto">
            <a:xfrm flipV="1">
              <a:off x="3240037" y="6869819"/>
              <a:ext cx="0" cy="484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" name="Line 715"/>
            <p:cNvSpPr>
              <a:spLocks noChangeShapeType="1"/>
            </p:cNvSpPr>
            <p:nvPr/>
          </p:nvSpPr>
          <p:spPr bwMode="auto">
            <a:xfrm flipV="1">
              <a:off x="3247243" y="68725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" name="Line 716"/>
            <p:cNvSpPr>
              <a:spLocks noChangeShapeType="1"/>
            </p:cNvSpPr>
            <p:nvPr/>
          </p:nvSpPr>
          <p:spPr bwMode="auto">
            <a:xfrm flipV="1">
              <a:off x="3248844" y="68725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" name="Line 717"/>
            <p:cNvSpPr>
              <a:spLocks noChangeShapeType="1"/>
            </p:cNvSpPr>
            <p:nvPr/>
          </p:nvSpPr>
          <p:spPr bwMode="auto">
            <a:xfrm flipV="1">
              <a:off x="3250446" y="68725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0" name="Line 718"/>
            <p:cNvSpPr>
              <a:spLocks noChangeShapeType="1"/>
            </p:cNvSpPr>
            <p:nvPr/>
          </p:nvSpPr>
          <p:spPr bwMode="auto">
            <a:xfrm flipV="1">
              <a:off x="3252447" y="68725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" name="Line 719"/>
            <p:cNvSpPr>
              <a:spLocks noChangeShapeType="1"/>
            </p:cNvSpPr>
            <p:nvPr/>
          </p:nvSpPr>
          <p:spPr bwMode="auto">
            <a:xfrm flipV="1">
              <a:off x="3254049" y="68725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" name="Line 720"/>
            <p:cNvSpPr>
              <a:spLocks noChangeShapeType="1"/>
            </p:cNvSpPr>
            <p:nvPr/>
          </p:nvSpPr>
          <p:spPr bwMode="auto">
            <a:xfrm flipV="1">
              <a:off x="3260855" y="68725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3" name="Line 721"/>
            <p:cNvSpPr>
              <a:spLocks noChangeShapeType="1"/>
            </p:cNvSpPr>
            <p:nvPr/>
          </p:nvSpPr>
          <p:spPr bwMode="auto">
            <a:xfrm flipV="1">
              <a:off x="3264058" y="68725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" name="Line 722"/>
            <p:cNvSpPr>
              <a:spLocks noChangeShapeType="1"/>
            </p:cNvSpPr>
            <p:nvPr/>
          </p:nvSpPr>
          <p:spPr bwMode="auto">
            <a:xfrm flipV="1">
              <a:off x="3268061" y="68725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5" name="Line 723"/>
            <p:cNvSpPr>
              <a:spLocks noChangeShapeType="1"/>
            </p:cNvSpPr>
            <p:nvPr/>
          </p:nvSpPr>
          <p:spPr bwMode="auto">
            <a:xfrm flipV="1">
              <a:off x="3273266" y="68725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6" name="Line 724"/>
            <p:cNvSpPr>
              <a:spLocks noChangeShapeType="1"/>
            </p:cNvSpPr>
            <p:nvPr/>
          </p:nvSpPr>
          <p:spPr bwMode="auto">
            <a:xfrm flipV="1">
              <a:off x="3280472" y="6869819"/>
              <a:ext cx="0" cy="484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7" name="Line 725"/>
            <p:cNvSpPr>
              <a:spLocks noChangeShapeType="1"/>
            </p:cNvSpPr>
            <p:nvPr/>
          </p:nvSpPr>
          <p:spPr bwMode="auto">
            <a:xfrm flipV="1">
              <a:off x="3282073" y="6869819"/>
              <a:ext cx="0" cy="484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8" name="Line 726"/>
            <p:cNvSpPr>
              <a:spLocks noChangeShapeType="1"/>
            </p:cNvSpPr>
            <p:nvPr/>
          </p:nvSpPr>
          <p:spPr bwMode="auto">
            <a:xfrm flipV="1">
              <a:off x="3285677" y="68725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9" name="Line 727"/>
            <p:cNvSpPr>
              <a:spLocks noChangeShapeType="1"/>
            </p:cNvSpPr>
            <p:nvPr/>
          </p:nvSpPr>
          <p:spPr bwMode="auto">
            <a:xfrm flipV="1">
              <a:off x="3287278" y="68725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0" name="Line 728"/>
            <p:cNvSpPr>
              <a:spLocks noChangeShapeType="1"/>
            </p:cNvSpPr>
            <p:nvPr/>
          </p:nvSpPr>
          <p:spPr bwMode="auto">
            <a:xfrm flipV="1">
              <a:off x="3290881" y="68725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1" name="Line 729"/>
            <p:cNvSpPr>
              <a:spLocks noChangeShapeType="1"/>
            </p:cNvSpPr>
            <p:nvPr/>
          </p:nvSpPr>
          <p:spPr bwMode="auto">
            <a:xfrm flipV="1">
              <a:off x="3294484" y="68725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2" name="Line 730"/>
            <p:cNvSpPr>
              <a:spLocks noChangeShapeType="1"/>
            </p:cNvSpPr>
            <p:nvPr/>
          </p:nvSpPr>
          <p:spPr bwMode="auto">
            <a:xfrm flipV="1">
              <a:off x="3296085" y="68725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3" name="Line 731"/>
            <p:cNvSpPr>
              <a:spLocks noChangeShapeType="1"/>
            </p:cNvSpPr>
            <p:nvPr/>
          </p:nvSpPr>
          <p:spPr bwMode="auto">
            <a:xfrm flipV="1">
              <a:off x="3298087" y="68725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4" name="Line 732"/>
            <p:cNvSpPr>
              <a:spLocks noChangeShapeType="1"/>
            </p:cNvSpPr>
            <p:nvPr/>
          </p:nvSpPr>
          <p:spPr bwMode="auto">
            <a:xfrm flipV="1">
              <a:off x="3302091" y="6869819"/>
              <a:ext cx="0" cy="484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5" name="Line 733"/>
            <p:cNvSpPr>
              <a:spLocks noChangeShapeType="1"/>
            </p:cNvSpPr>
            <p:nvPr/>
          </p:nvSpPr>
          <p:spPr bwMode="auto">
            <a:xfrm flipV="1">
              <a:off x="3305293" y="68725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6" name="Line 734"/>
            <p:cNvSpPr>
              <a:spLocks noChangeShapeType="1"/>
            </p:cNvSpPr>
            <p:nvPr/>
          </p:nvSpPr>
          <p:spPr bwMode="auto">
            <a:xfrm flipV="1">
              <a:off x="3307295" y="68725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7" name="Line 735"/>
            <p:cNvSpPr>
              <a:spLocks noChangeShapeType="1"/>
            </p:cNvSpPr>
            <p:nvPr/>
          </p:nvSpPr>
          <p:spPr bwMode="auto">
            <a:xfrm flipV="1">
              <a:off x="3308496" y="68725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8" name="Line 736"/>
            <p:cNvSpPr>
              <a:spLocks noChangeShapeType="1"/>
            </p:cNvSpPr>
            <p:nvPr/>
          </p:nvSpPr>
          <p:spPr bwMode="auto">
            <a:xfrm flipV="1">
              <a:off x="3313701" y="68725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9" name="Line 737"/>
            <p:cNvSpPr>
              <a:spLocks noChangeShapeType="1"/>
            </p:cNvSpPr>
            <p:nvPr/>
          </p:nvSpPr>
          <p:spPr bwMode="auto">
            <a:xfrm flipV="1">
              <a:off x="3315702" y="68725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0" name="Line 738"/>
            <p:cNvSpPr>
              <a:spLocks noChangeShapeType="1"/>
            </p:cNvSpPr>
            <p:nvPr/>
          </p:nvSpPr>
          <p:spPr bwMode="auto">
            <a:xfrm flipV="1">
              <a:off x="3317304" y="68725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1" name="Line 739"/>
            <p:cNvSpPr>
              <a:spLocks noChangeShapeType="1"/>
            </p:cNvSpPr>
            <p:nvPr/>
          </p:nvSpPr>
          <p:spPr bwMode="auto">
            <a:xfrm flipV="1">
              <a:off x="3319706" y="6869819"/>
              <a:ext cx="0" cy="484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2" name="Line 740"/>
            <p:cNvSpPr>
              <a:spLocks noChangeShapeType="1"/>
            </p:cNvSpPr>
            <p:nvPr/>
          </p:nvSpPr>
          <p:spPr bwMode="auto">
            <a:xfrm flipV="1">
              <a:off x="3321307" y="6719145"/>
              <a:ext cx="0" cy="15551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3" name="Line 742"/>
            <p:cNvSpPr>
              <a:spLocks noChangeShapeType="1"/>
            </p:cNvSpPr>
            <p:nvPr/>
          </p:nvSpPr>
          <p:spPr bwMode="auto">
            <a:xfrm flipV="1">
              <a:off x="3326512" y="68725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4" name="Line 743"/>
            <p:cNvSpPr>
              <a:spLocks noChangeShapeType="1"/>
            </p:cNvSpPr>
            <p:nvPr/>
          </p:nvSpPr>
          <p:spPr bwMode="auto">
            <a:xfrm flipV="1">
              <a:off x="3333318" y="68725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5" name="Line 744"/>
            <p:cNvSpPr>
              <a:spLocks noChangeShapeType="1"/>
            </p:cNvSpPr>
            <p:nvPr/>
          </p:nvSpPr>
          <p:spPr bwMode="auto">
            <a:xfrm flipV="1">
              <a:off x="3336921" y="6854213"/>
              <a:ext cx="0" cy="2044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6" name="Line 745"/>
            <p:cNvSpPr>
              <a:spLocks noChangeShapeType="1"/>
            </p:cNvSpPr>
            <p:nvPr/>
          </p:nvSpPr>
          <p:spPr bwMode="auto">
            <a:xfrm flipV="1">
              <a:off x="3338923" y="6869819"/>
              <a:ext cx="0" cy="484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7" name="Line 746"/>
            <p:cNvSpPr>
              <a:spLocks noChangeShapeType="1"/>
            </p:cNvSpPr>
            <p:nvPr/>
          </p:nvSpPr>
          <p:spPr bwMode="auto">
            <a:xfrm flipV="1">
              <a:off x="3340524" y="68725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8" name="Line 747"/>
            <p:cNvSpPr>
              <a:spLocks noChangeShapeType="1"/>
            </p:cNvSpPr>
            <p:nvPr/>
          </p:nvSpPr>
          <p:spPr bwMode="auto">
            <a:xfrm flipV="1">
              <a:off x="3347730" y="68725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9" name="Line 748"/>
            <p:cNvSpPr>
              <a:spLocks noChangeShapeType="1"/>
            </p:cNvSpPr>
            <p:nvPr/>
          </p:nvSpPr>
          <p:spPr bwMode="auto">
            <a:xfrm flipV="1">
              <a:off x="3356538" y="6834303"/>
              <a:ext cx="0" cy="4035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0" name="Line 749"/>
            <p:cNvSpPr>
              <a:spLocks noChangeShapeType="1"/>
            </p:cNvSpPr>
            <p:nvPr/>
          </p:nvSpPr>
          <p:spPr bwMode="auto">
            <a:xfrm flipV="1">
              <a:off x="3358139" y="6856904"/>
              <a:ext cx="0" cy="1775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1" name="Line 750"/>
            <p:cNvSpPr>
              <a:spLocks noChangeShapeType="1"/>
            </p:cNvSpPr>
            <p:nvPr/>
          </p:nvSpPr>
          <p:spPr bwMode="auto">
            <a:xfrm flipV="1">
              <a:off x="3359741" y="68725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2" name="Line 751"/>
            <p:cNvSpPr>
              <a:spLocks noChangeShapeType="1"/>
            </p:cNvSpPr>
            <p:nvPr/>
          </p:nvSpPr>
          <p:spPr bwMode="auto">
            <a:xfrm flipV="1">
              <a:off x="3368548" y="68725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3" name="Line 752"/>
            <p:cNvSpPr>
              <a:spLocks noChangeShapeType="1"/>
            </p:cNvSpPr>
            <p:nvPr/>
          </p:nvSpPr>
          <p:spPr bwMode="auto">
            <a:xfrm flipV="1">
              <a:off x="3374554" y="68725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4" name="Line 753"/>
            <p:cNvSpPr>
              <a:spLocks noChangeShapeType="1"/>
            </p:cNvSpPr>
            <p:nvPr/>
          </p:nvSpPr>
          <p:spPr bwMode="auto">
            <a:xfrm flipV="1">
              <a:off x="3377757" y="68725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5" name="Line 754"/>
            <p:cNvSpPr>
              <a:spLocks noChangeShapeType="1"/>
            </p:cNvSpPr>
            <p:nvPr/>
          </p:nvSpPr>
          <p:spPr bwMode="auto">
            <a:xfrm flipV="1">
              <a:off x="3382961" y="68725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6" name="Line 755"/>
            <p:cNvSpPr>
              <a:spLocks noChangeShapeType="1"/>
            </p:cNvSpPr>
            <p:nvPr/>
          </p:nvSpPr>
          <p:spPr bwMode="auto">
            <a:xfrm flipV="1">
              <a:off x="3388166" y="68725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" name="Line 756"/>
            <p:cNvSpPr>
              <a:spLocks noChangeShapeType="1"/>
            </p:cNvSpPr>
            <p:nvPr/>
          </p:nvSpPr>
          <p:spPr bwMode="auto">
            <a:xfrm flipV="1">
              <a:off x="3392169" y="68725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8" name="Line 757"/>
            <p:cNvSpPr>
              <a:spLocks noChangeShapeType="1"/>
            </p:cNvSpPr>
            <p:nvPr/>
          </p:nvSpPr>
          <p:spPr bwMode="auto">
            <a:xfrm flipV="1">
              <a:off x="3393771" y="68725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9" name="Line 758"/>
            <p:cNvSpPr>
              <a:spLocks noChangeShapeType="1"/>
            </p:cNvSpPr>
            <p:nvPr/>
          </p:nvSpPr>
          <p:spPr bwMode="auto">
            <a:xfrm flipV="1">
              <a:off x="3395372" y="68725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0" name="Line 759"/>
            <p:cNvSpPr>
              <a:spLocks noChangeShapeType="1"/>
            </p:cNvSpPr>
            <p:nvPr/>
          </p:nvSpPr>
          <p:spPr bwMode="auto">
            <a:xfrm flipV="1">
              <a:off x="3398975" y="68725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1" name="Line 760"/>
            <p:cNvSpPr>
              <a:spLocks noChangeShapeType="1"/>
            </p:cNvSpPr>
            <p:nvPr/>
          </p:nvSpPr>
          <p:spPr bwMode="auto">
            <a:xfrm flipV="1">
              <a:off x="3402578" y="68725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2" name="Line 761"/>
            <p:cNvSpPr>
              <a:spLocks noChangeShapeType="1"/>
            </p:cNvSpPr>
            <p:nvPr/>
          </p:nvSpPr>
          <p:spPr bwMode="auto">
            <a:xfrm flipV="1">
              <a:off x="3412987" y="68725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3" name="Line 762"/>
            <p:cNvSpPr>
              <a:spLocks noChangeShapeType="1"/>
            </p:cNvSpPr>
            <p:nvPr/>
          </p:nvSpPr>
          <p:spPr bwMode="auto">
            <a:xfrm flipV="1">
              <a:off x="3414589" y="68725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4" name="Line 763"/>
            <p:cNvSpPr>
              <a:spLocks noChangeShapeType="1"/>
            </p:cNvSpPr>
            <p:nvPr/>
          </p:nvSpPr>
          <p:spPr bwMode="auto">
            <a:xfrm flipV="1">
              <a:off x="3416590" y="68725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5" name="Line 764"/>
            <p:cNvSpPr>
              <a:spLocks noChangeShapeType="1"/>
            </p:cNvSpPr>
            <p:nvPr/>
          </p:nvSpPr>
          <p:spPr bwMode="auto">
            <a:xfrm flipV="1">
              <a:off x="3418192" y="68725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6" name="Line 765"/>
            <p:cNvSpPr>
              <a:spLocks noChangeShapeType="1"/>
            </p:cNvSpPr>
            <p:nvPr/>
          </p:nvSpPr>
          <p:spPr bwMode="auto">
            <a:xfrm flipV="1">
              <a:off x="3432204" y="68725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7" name="Line 766"/>
            <p:cNvSpPr>
              <a:spLocks noChangeShapeType="1"/>
            </p:cNvSpPr>
            <p:nvPr/>
          </p:nvSpPr>
          <p:spPr bwMode="auto">
            <a:xfrm flipV="1">
              <a:off x="3434206" y="68725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8" name="Line 767"/>
            <p:cNvSpPr>
              <a:spLocks noChangeShapeType="1"/>
            </p:cNvSpPr>
            <p:nvPr/>
          </p:nvSpPr>
          <p:spPr bwMode="auto">
            <a:xfrm flipV="1">
              <a:off x="3443013" y="6869819"/>
              <a:ext cx="0" cy="484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9" name="Line 768"/>
            <p:cNvSpPr>
              <a:spLocks noChangeShapeType="1"/>
            </p:cNvSpPr>
            <p:nvPr/>
          </p:nvSpPr>
          <p:spPr bwMode="auto">
            <a:xfrm flipV="1">
              <a:off x="3445015" y="6869819"/>
              <a:ext cx="0" cy="484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0" name="Line 769"/>
            <p:cNvSpPr>
              <a:spLocks noChangeShapeType="1"/>
            </p:cNvSpPr>
            <p:nvPr/>
          </p:nvSpPr>
          <p:spPr bwMode="auto">
            <a:xfrm flipV="1">
              <a:off x="3447017" y="68725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1" name="Line 770"/>
            <p:cNvSpPr>
              <a:spLocks noChangeShapeType="1"/>
            </p:cNvSpPr>
            <p:nvPr/>
          </p:nvSpPr>
          <p:spPr bwMode="auto">
            <a:xfrm flipV="1">
              <a:off x="3450219" y="68725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2" name="Line 771"/>
            <p:cNvSpPr>
              <a:spLocks noChangeShapeType="1"/>
            </p:cNvSpPr>
            <p:nvPr/>
          </p:nvSpPr>
          <p:spPr bwMode="auto">
            <a:xfrm flipV="1">
              <a:off x="3452221" y="6869819"/>
              <a:ext cx="0" cy="484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3" name="Line 772"/>
            <p:cNvSpPr>
              <a:spLocks noChangeShapeType="1"/>
            </p:cNvSpPr>
            <p:nvPr/>
          </p:nvSpPr>
          <p:spPr bwMode="auto">
            <a:xfrm flipV="1">
              <a:off x="3453422" y="68725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4" name="Line 773"/>
            <p:cNvSpPr>
              <a:spLocks noChangeShapeType="1"/>
            </p:cNvSpPr>
            <p:nvPr/>
          </p:nvSpPr>
          <p:spPr bwMode="auto">
            <a:xfrm flipV="1">
              <a:off x="3455424" y="6869819"/>
              <a:ext cx="0" cy="484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5" name="Line 774"/>
            <p:cNvSpPr>
              <a:spLocks noChangeShapeType="1"/>
            </p:cNvSpPr>
            <p:nvPr/>
          </p:nvSpPr>
          <p:spPr bwMode="auto">
            <a:xfrm flipV="1">
              <a:off x="3461029" y="68725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6" name="Line 775"/>
            <p:cNvSpPr>
              <a:spLocks noChangeShapeType="1"/>
            </p:cNvSpPr>
            <p:nvPr/>
          </p:nvSpPr>
          <p:spPr bwMode="auto">
            <a:xfrm flipV="1">
              <a:off x="3464632" y="6856904"/>
              <a:ext cx="0" cy="1775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7" name="Line 776"/>
            <p:cNvSpPr>
              <a:spLocks noChangeShapeType="1"/>
            </p:cNvSpPr>
            <p:nvPr/>
          </p:nvSpPr>
          <p:spPr bwMode="auto">
            <a:xfrm flipV="1">
              <a:off x="3466234" y="6869819"/>
              <a:ext cx="0" cy="484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8" name="Line 777"/>
            <p:cNvSpPr>
              <a:spLocks noChangeShapeType="1"/>
            </p:cNvSpPr>
            <p:nvPr/>
          </p:nvSpPr>
          <p:spPr bwMode="auto">
            <a:xfrm flipV="1">
              <a:off x="3467835" y="68725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9" name="Line 778"/>
            <p:cNvSpPr>
              <a:spLocks noChangeShapeType="1"/>
            </p:cNvSpPr>
            <p:nvPr/>
          </p:nvSpPr>
          <p:spPr bwMode="auto">
            <a:xfrm flipV="1">
              <a:off x="3478644" y="68725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0" name="Line 779"/>
            <p:cNvSpPr>
              <a:spLocks noChangeShapeType="1"/>
            </p:cNvSpPr>
            <p:nvPr/>
          </p:nvSpPr>
          <p:spPr bwMode="auto">
            <a:xfrm flipV="1">
              <a:off x="3480246" y="68725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1" name="Line 780"/>
            <p:cNvSpPr>
              <a:spLocks noChangeShapeType="1"/>
            </p:cNvSpPr>
            <p:nvPr/>
          </p:nvSpPr>
          <p:spPr bwMode="auto">
            <a:xfrm flipV="1">
              <a:off x="3481847" y="6869819"/>
              <a:ext cx="0" cy="484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2" name="Line 782"/>
            <p:cNvSpPr>
              <a:spLocks noChangeShapeType="1"/>
            </p:cNvSpPr>
            <p:nvPr/>
          </p:nvSpPr>
          <p:spPr bwMode="auto">
            <a:xfrm flipV="1">
              <a:off x="3485450" y="6841298"/>
              <a:ext cx="0" cy="3336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3" name="Line 783"/>
            <p:cNvSpPr>
              <a:spLocks noChangeShapeType="1"/>
            </p:cNvSpPr>
            <p:nvPr/>
          </p:nvSpPr>
          <p:spPr bwMode="auto">
            <a:xfrm flipV="1">
              <a:off x="3487052" y="6846679"/>
              <a:ext cx="0" cy="2798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4" name="Line 784"/>
            <p:cNvSpPr>
              <a:spLocks noChangeShapeType="1"/>
            </p:cNvSpPr>
            <p:nvPr/>
          </p:nvSpPr>
          <p:spPr bwMode="auto">
            <a:xfrm flipV="1">
              <a:off x="3489053" y="6869819"/>
              <a:ext cx="0" cy="484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5" name="Line 785"/>
            <p:cNvSpPr>
              <a:spLocks noChangeShapeType="1"/>
            </p:cNvSpPr>
            <p:nvPr/>
          </p:nvSpPr>
          <p:spPr bwMode="auto">
            <a:xfrm flipV="1">
              <a:off x="3501464" y="68725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6" name="Line 786"/>
            <p:cNvSpPr>
              <a:spLocks noChangeShapeType="1"/>
            </p:cNvSpPr>
            <p:nvPr/>
          </p:nvSpPr>
          <p:spPr bwMode="auto">
            <a:xfrm flipV="1">
              <a:off x="3503065" y="68725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7" name="Line 787"/>
            <p:cNvSpPr>
              <a:spLocks noChangeShapeType="1"/>
            </p:cNvSpPr>
            <p:nvPr/>
          </p:nvSpPr>
          <p:spPr bwMode="auto">
            <a:xfrm flipV="1">
              <a:off x="3504667" y="68725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8" name="Line 788"/>
            <p:cNvSpPr>
              <a:spLocks noChangeShapeType="1"/>
            </p:cNvSpPr>
            <p:nvPr/>
          </p:nvSpPr>
          <p:spPr bwMode="auto">
            <a:xfrm flipV="1">
              <a:off x="3511873" y="68725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9" name="Line 789"/>
            <p:cNvSpPr>
              <a:spLocks noChangeShapeType="1"/>
            </p:cNvSpPr>
            <p:nvPr/>
          </p:nvSpPr>
          <p:spPr bwMode="auto">
            <a:xfrm flipV="1">
              <a:off x="3551107" y="6861747"/>
              <a:ext cx="0" cy="1291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0" name="Line 790"/>
            <p:cNvSpPr>
              <a:spLocks noChangeShapeType="1"/>
            </p:cNvSpPr>
            <p:nvPr/>
          </p:nvSpPr>
          <p:spPr bwMode="auto">
            <a:xfrm flipV="1">
              <a:off x="3552709" y="6869819"/>
              <a:ext cx="0" cy="484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1" name="Line 791"/>
            <p:cNvSpPr>
              <a:spLocks noChangeShapeType="1"/>
            </p:cNvSpPr>
            <p:nvPr/>
          </p:nvSpPr>
          <p:spPr bwMode="auto">
            <a:xfrm flipV="1">
              <a:off x="3563118" y="68725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2" name="Line 792"/>
            <p:cNvSpPr>
              <a:spLocks noChangeShapeType="1"/>
            </p:cNvSpPr>
            <p:nvPr/>
          </p:nvSpPr>
          <p:spPr bwMode="auto">
            <a:xfrm flipV="1">
              <a:off x="3566721" y="68725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3" name="Line 793"/>
            <p:cNvSpPr>
              <a:spLocks noChangeShapeType="1"/>
            </p:cNvSpPr>
            <p:nvPr/>
          </p:nvSpPr>
          <p:spPr bwMode="auto">
            <a:xfrm flipV="1">
              <a:off x="3609158" y="68725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4" name="Line 794"/>
            <p:cNvSpPr>
              <a:spLocks noChangeShapeType="1"/>
            </p:cNvSpPr>
            <p:nvPr/>
          </p:nvSpPr>
          <p:spPr bwMode="auto">
            <a:xfrm flipV="1">
              <a:off x="3626773" y="68725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5" name="Line 795"/>
            <p:cNvSpPr>
              <a:spLocks noChangeShapeType="1"/>
            </p:cNvSpPr>
            <p:nvPr/>
          </p:nvSpPr>
          <p:spPr bwMode="auto">
            <a:xfrm flipV="1">
              <a:off x="3642787" y="6872509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6" name="Line 799"/>
            <p:cNvSpPr>
              <a:spLocks noChangeShapeType="1"/>
            </p:cNvSpPr>
            <p:nvPr/>
          </p:nvSpPr>
          <p:spPr bwMode="auto">
            <a:xfrm>
              <a:off x="2518609" y="6876814"/>
              <a:ext cx="0" cy="645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7" name="Line 804"/>
            <p:cNvSpPr>
              <a:spLocks noChangeShapeType="1"/>
            </p:cNvSpPr>
            <p:nvPr/>
          </p:nvSpPr>
          <p:spPr bwMode="auto">
            <a:xfrm flipV="1">
              <a:off x="2516607" y="6876277"/>
              <a:ext cx="1140993" cy="430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8" name="Line 805"/>
            <p:cNvSpPr>
              <a:spLocks noChangeShapeType="1"/>
            </p:cNvSpPr>
            <p:nvPr/>
          </p:nvSpPr>
          <p:spPr bwMode="auto">
            <a:xfrm flipV="1">
              <a:off x="2526216" y="6096000"/>
              <a:ext cx="0" cy="78027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1" name="Line 662"/>
            <p:cNvSpPr>
              <a:spLocks noChangeShapeType="1"/>
            </p:cNvSpPr>
            <p:nvPr/>
          </p:nvSpPr>
          <p:spPr bwMode="auto">
            <a:xfrm flipV="1">
              <a:off x="2648457" y="6260665"/>
              <a:ext cx="0" cy="61399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3" name="Line 624"/>
            <p:cNvSpPr>
              <a:spLocks noChangeShapeType="1"/>
            </p:cNvSpPr>
            <p:nvPr/>
          </p:nvSpPr>
          <p:spPr bwMode="auto">
            <a:xfrm flipV="1">
              <a:off x="2559980" y="6691162"/>
              <a:ext cx="0" cy="1835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6" name="Line 741"/>
            <p:cNvSpPr>
              <a:spLocks noChangeShapeType="1"/>
            </p:cNvSpPr>
            <p:nvPr/>
          </p:nvSpPr>
          <p:spPr bwMode="auto">
            <a:xfrm flipV="1">
              <a:off x="2889067" y="6681476"/>
              <a:ext cx="0" cy="19318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7" name="Line 781"/>
            <p:cNvSpPr>
              <a:spLocks noChangeShapeType="1"/>
            </p:cNvSpPr>
            <p:nvPr/>
          </p:nvSpPr>
          <p:spPr bwMode="auto">
            <a:xfrm flipV="1">
              <a:off x="3050007" y="6506049"/>
              <a:ext cx="0" cy="36861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0" name="TextBox 1209"/>
            <p:cNvSpPr txBox="1"/>
            <p:nvPr/>
          </p:nvSpPr>
          <p:spPr>
            <a:xfrm>
              <a:off x="2680074" y="6895123"/>
              <a:ext cx="56451" cy="1152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dirty="0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15"/>
          <p:cNvSpPr>
            <a:spLocks noChangeShapeType="1"/>
          </p:cNvSpPr>
          <p:nvPr/>
        </p:nvSpPr>
        <p:spPr bwMode="auto">
          <a:xfrm flipV="1">
            <a:off x="568024" y="1329327"/>
            <a:ext cx="0" cy="32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Line 416"/>
          <p:cNvSpPr>
            <a:spLocks noChangeShapeType="1"/>
          </p:cNvSpPr>
          <p:nvPr/>
        </p:nvSpPr>
        <p:spPr bwMode="auto">
          <a:xfrm flipV="1">
            <a:off x="580885" y="1329327"/>
            <a:ext cx="0" cy="32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Line 417"/>
          <p:cNvSpPr>
            <a:spLocks noChangeShapeType="1"/>
          </p:cNvSpPr>
          <p:nvPr/>
        </p:nvSpPr>
        <p:spPr bwMode="auto">
          <a:xfrm flipV="1">
            <a:off x="595724" y="1329327"/>
            <a:ext cx="0" cy="32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Line 418"/>
          <p:cNvSpPr>
            <a:spLocks noChangeShapeType="1"/>
          </p:cNvSpPr>
          <p:nvPr/>
        </p:nvSpPr>
        <p:spPr bwMode="auto">
          <a:xfrm flipV="1">
            <a:off x="603638" y="1329327"/>
            <a:ext cx="0" cy="32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Line 419"/>
          <p:cNvSpPr>
            <a:spLocks noChangeShapeType="1"/>
          </p:cNvSpPr>
          <p:nvPr/>
        </p:nvSpPr>
        <p:spPr bwMode="auto">
          <a:xfrm flipV="1">
            <a:off x="638262" y="1329327"/>
            <a:ext cx="0" cy="32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Line 420"/>
          <p:cNvSpPr>
            <a:spLocks noChangeShapeType="1"/>
          </p:cNvSpPr>
          <p:nvPr/>
        </p:nvSpPr>
        <p:spPr bwMode="auto">
          <a:xfrm flipV="1">
            <a:off x="643208" y="1329327"/>
            <a:ext cx="0" cy="32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Line 421"/>
          <p:cNvSpPr>
            <a:spLocks noChangeShapeType="1"/>
          </p:cNvSpPr>
          <p:nvPr/>
        </p:nvSpPr>
        <p:spPr bwMode="auto">
          <a:xfrm flipV="1">
            <a:off x="647166" y="1329327"/>
            <a:ext cx="0" cy="32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Line 422"/>
          <p:cNvSpPr>
            <a:spLocks noChangeShapeType="1"/>
          </p:cNvSpPr>
          <p:nvPr/>
        </p:nvSpPr>
        <p:spPr bwMode="auto">
          <a:xfrm flipV="1">
            <a:off x="651123" y="1329327"/>
            <a:ext cx="0" cy="32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Line 423"/>
          <p:cNvSpPr>
            <a:spLocks noChangeShapeType="1"/>
          </p:cNvSpPr>
          <p:nvPr/>
        </p:nvSpPr>
        <p:spPr bwMode="auto">
          <a:xfrm flipV="1">
            <a:off x="656069" y="1329327"/>
            <a:ext cx="0" cy="32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Line 424"/>
          <p:cNvSpPr>
            <a:spLocks noChangeShapeType="1"/>
          </p:cNvSpPr>
          <p:nvPr/>
        </p:nvSpPr>
        <p:spPr bwMode="auto">
          <a:xfrm flipV="1">
            <a:off x="660025" y="1329327"/>
            <a:ext cx="0" cy="32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Line 425"/>
          <p:cNvSpPr>
            <a:spLocks noChangeShapeType="1"/>
          </p:cNvSpPr>
          <p:nvPr/>
        </p:nvSpPr>
        <p:spPr bwMode="auto">
          <a:xfrm flipV="1">
            <a:off x="672886" y="1329327"/>
            <a:ext cx="0" cy="32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Line 426"/>
          <p:cNvSpPr>
            <a:spLocks noChangeShapeType="1"/>
          </p:cNvSpPr>
          <p:nvPr/>
        </p:nvSpPr>
        <p:spPr bwMode="auto">
          <a:xfrm flipV="1">
            <a:off x="677832" y="1329327"/>
            <a:ext cx="0" cy="32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Line 427"/>
          <p:cNvSpPr>
            <a:spLocks noChangeShapeType="1"/>
          </p:cNvSpPr>
          <p:nvPr/>
        </p:nvSpPr>
        <p:spPr bwMode="auto">
          <a:xfrm flipV="1">
            <a:off x="681790" y="1329327"/>
            <a:ext cx="0" cy="32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Line 428"/>
          <p:cNvSpPr>
            <a:spLocks noChangeShapeType="1"/>
          </p:cNvSpPr>
          <p:nvPr/>
        </p:nvSpPr>
        <p:spPr bwMode="auto">
          <a:xfrm flipV="1">
            <a:off x="686736" y="1329327"/>
            <a:ext cx="0" cy="32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Line 429"/>
          <p:cNvSpPr>
            <a:spLocks noChangeShapeType="1"/>
          </p:cNvSpPr>
          <p:nvPr/>
        </p:nvSpPr>
        <p:spPr bwMode="auto">
          <a:xfrm flipV="1">
            <a:off x="690693" y="1329327"/>
            <a:ext cx="0" cy="32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Line 430"/>
          <p:cNvSpPr>
            <a:spLocks noChangeShapeType="1"/>
          </p:cNvSpPr>
          <p:nvPr/>
        </p:nvSpPr>
        <p:spPr bwMode="auto">
          <a:xfrm flipV="1">
            <a:off x="694651" y="1329327"/>
            <a:ext cx="0" cy="32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Line 431"/>
          <p:cNvSpPr>
            <a:spLocks noChangeShapeType="1"/>
          </p:cNvSpPr>
          <p:nvPr/>
        </p:nvSpPr>
        <p:spPr bwMode="auto">
          <a:xfrm flipV="1">
            <a:off x="699596" y="1321171"/>
            <a:ext cx="0" cy="114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Line 432"/>
          <p:cNvSpPr>
            <a:spLocks noChangeShapeType="1"/>
          </p:cNvSpPr>
          <p:nvPr/>
        </p:nvSpPr>
        <p:spPr bwMode="auto">
          <a:xfrm flipV="1">
            <a:off x="703553" y="1329327"/>
            <a:ext cx="0" cy="32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Line 433"/>
          <p:cNvSpPr>
            <a:spLocks noChangeShapeType="1"/>
          </p:cNvSpPr>
          <p:nvPr/>
        </p:nvSpPr>
        <p:spPr bwMode="auto">
          <a:xfrm flipV="1">
            <a:off x="707511" y="1329327"/>
            <a:ext cx="0" cy="32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Line 434"/>
          <p:cNvSpPr>
            <a:spLocks noChangeShapeType="1"/>
          </p:cNvSpPr>
          <p:nvPr/>
        </p:nvSpPr>
        <p:spPr bwMode="auto">
          <a:xfrm flipV="1">
            <a:off x="712457" y="1329327"/>
            <a:ext cx="0" cy="32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Line 435"/>
          <p:cNvSpPr>
            <a:spLocks noChangeShapeType="1"/>
          </p:cNvSpPr>
          <p:nvPr/>
        </p:nvSpPr>
        <p:spPr bwMode="auto">
          <a:xfrm flipV="1">
            <a:off x="717403" y="1329327"/>
            <a:ext cx="0" cy="32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Line 436"/>
          <p:cNvSpPr>
            <a:spLocks noChangeShapeType="1"/>
          </p:cNvSpPr>
          <p:nvPr/>
        </p:nvSpPr>
        <p:spPr bwMode="auto">
          <a:xfrm flipV="1">
            <a:off x="726307" y="1329327"/>
            <a:ext cx="0" cy="32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Line 437"/>
          <p:cNvSpPr>
            <a:spLocks noChangeShapeType="1"/>
          </p:cNvSpPr>
          <p:nvPr/>
        </p:nvSpPr>
        <p:spPr bwMode="auto">
          <a:xfrm flipV="1">
            <a:off x="734221" y="1329327"/>
            <a:ext cx="0" cy="32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Line 438"/>
          <p:cNvSpPr>
            <a:spLocks noChangeShapeType="1"/>
          </p:cNvSpPr>
          <p:nvPr/>
        </p:nvSpPr>
        <p:spPr bwMode="auto">
          <a:xfrm flipV="1">
            <a:off x="739167" y="1308937"/>
            <a:ext cx="0" cy="2365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Line 439"/>
          <p:cNvSpPr>
            <a:spLocks noChangeShapeType="1"/>
          </p:cNvSpPr>
          <p:nvPr/>
        </p:nvSpPr>
        <p:spPr bwMode="auto">
          <a:xfrm flipV="1">
            <a:off x="744113" y="1329327"/>
            <a:ext cx="0" cy="32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Line 440"/>
          <p:cNvSpPr>
            <a:spLocks noChangeShapeType="1"/>
          </p:cNvSpPr>
          <p:nvPr/>
        </p:nvSpPr>
        <p:spPr bwMode="auto">
          <a:xfrm flipV="1">
            <a:off x="752028" y="1329327"/>
            <a:ext cx="0" cy="32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Line 441"/>
          <p:cNvSpPr>
            <a:spLocks noChangeShapeType="1"/>
          </p:cNvSpPr>
          <p:nvPr/>
        </p:nvSpPr>
        <p:spPr bwMode="auto">
          <a:xfrm flipV="1">
            <a:off x="756974" y="1329327"/>
            <a:ext cx="0" cy="32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Line 442"/>
          <p:cNvSpPr>
            <a:spLocks noChangeShapeType="1"/>
          </p:cNvSpPr>
          <p:nvPr/>
        </p:nvSpPr>
        <p:spPr bwMode="auto">
          <a:xfrm flipV="1">
            <a:off x="759942" y="1329327"/>
            <a:ext cx="0" cy="32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Line 443"/>
          <p:cNvSpPr>
            <a:spLocks noChangeShapeType="1"/>
          </p:cNvSpPr>
          <p:nvPr/>
        </p:nvSpPr>
        <p:spPr bwMode="auto">
          <a:xfrm flipV="1">
            <a:off x="764888" y="1325249"/>
            <a:ext cx="0" cy="734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Line 444"/>
          <p:cNvSpPr>
            <a:spLocks noChangeShapeType="1"/>
          </p:cNvSpPr>
          <p:nvPr/>
        </p:nvSpPr>
        <p:spPr bwMode="auto">
          <a:xfrm flipV="1">
            <a:off x="774780" y="1329327"/>
            <a:ext cx="0" cy="32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Line 445"/>
          <p:cNvSpPr>
            <a:spLocks noChangeShapeType="1"/>
          </p:cNvSpPr>
          <p:nvPr/>
        </p:nvSpPr>
        <p:spPr bwMode="auto">
          <a:xfrm flipV="1">
            <a:off x="778737" y="1197197"/>
            <a:ext cx="0" cy="13539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Line 446"/>
          <p:cNvSpPr>
            <a:spLocks noChangeShapeType="1"/>
          </p:cNvSpPr>
          <p:nvPr/>
        </p:nvSpPr>
        <p:spPr bwMode="auto">
          <a:xfrm flipV="1">
            <a:off x="782695" y="1317093"/>
            <a:ext cx="0" cy="1549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Line 447"/>
          <p:cNvSpPr>
            <a:spLocks noChangeShapeType="1"/>
          </p:cNvSpPr>
          <p:nvPr/>
        </p:nvSpPr>
        <p:spPr bwMode="auto">
          <a:xfrm flipV="1">
            <a:off x="791598" y="1329327"/>
            <a:ext cx="0" cy="32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Line 448"/>
          <p:cNvSpPr>
            <a:spLocks noChangeShapeType="1"/>
          </p:cNvSpPr>
          <p:nvPr/>
        </p:nvSpPr>
        <p:spPr bwMode="auto">
          <a:xfrm flipV="1">
            <a:off x="795555" y="1329327"/>
            <a:ext cx="0" cy="32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Line 449"/>
          <p:cNvSpPr>
            <a:spLocks noChangeShapeType="1"/>
          </p:cNvSpPr>
          <p:nvPr/>
        </p:nvSpPr>
        <p:spPr bwMode="auto">
          <a:xfrm flipV="1">
            <a:off x="804458" y="1329327"/>
            <a:ext cx="0" cy="32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Line 450"/>
          <p:cNvSpPr>
            <a:spLocks noChangeShapeType="1"/>
          </p:cNvSpPr>
          <p:nvPr/>
        </p:nvSpPr>
        <p:spPr bwMode="auto">
          <a:xfrm flipV="1">
            <a:off x="809405" y="1329327"/>
            <a:ext cx="0" cy="32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Line 451"/>
          <p:cNvSpPr>
            <a:spLocks noChangeShapeType="1"/>
          </p:cNvSpPr>
          <p:nvPr/>
        </p:nvSpPr>
        <p:spPr bwMode="auto">
          <a:xfrm flipV="1">
            <a:off x="813362" y="1298334"/>
            <a:ext cx="0" cy="34256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Line 452"/>
          <p:cNvSpPr>
            <a:spLocks noChangeShapeType="1"/>
          </p:cNvSpPr>
          <p:nvPr/>
        </p:nvSpPr>
        <p:spPr bwMode="auto">
          <a:xfrm flipV="1">
            <a:off x="817319" y="1294256"/>
            <a:ext cx="0" cy="3833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Line 453"/>
          <p:cNvSpPr>
            <a:spLocks noChangeShapeType="1"/>
          </p:cNvSpPr>
          <p:nvPr/>
        </p:nvSpPr>
        <p:spPr bwMode="auto">
          <a:xfrm flipV="1">
            <a:off x="822265" y="1325249"/>
            <a:ext cx="0" cy="734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Line 454"/>
          <p:cNvSpPr>
            <a:spLocks noChangeShapeType="1"/>
          </p:cNvSpPr>
          <p:nvPr/>
        </p:nvSpPr>
        <p:spPr bwMode="auto">
          <a:xfrm flipV="1">
            <a:off x="839083" y="1329327"/>
            <a:ext cx="0" cy="32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Line 455"/>
          <p:cNvSpPr>
            <a:spLocks noChangeShapeType="1"/>
          </p:cNvSpPr>
          <p:nvPr/>
        </p:nvSpPr>
        <p:spPr bwMode="auto">
          <a:xfrm flipV="1">
            <a:off x="844029" y="1329327"/>
            <a:ext cx="0" cy="32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Line 456"/>
          <p:cNvSpPr>
            <a:spLocks noChangeShapeType="1"/>
          </p:cNvSpPr>
          <p:nvPr/>
        </p:nvSpPr>
        <p:spPr bwMode="auto">
          <a:xfrm flipV="1">
            <a:off x="847985" y="1329327"/>
            <a:ext cx="0" cy="32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Line 457"/>
          <p:cNvSpPr>
            <a:spLocks noChangeShapeType="1"/>
          </p:cNvSpPr>
          <p:nvPr/>
        </p:nvSpPr>
        <p:spPr bwMode="auto">
          <a:xfrm flipV="1">
            <a:off x="852932" y="1321171"/>
            <a:ext cx="0" cy="114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Line 458"/>
          <p:cNvSpPr>
            <a:spLocks noChangeShapeType="1"/>
          </p:cNvSpPr>
          <p:nvPr/>
        </p:nvSpPr>
        <p:spPr bwMode="auto">
          <a:xfrm flipV="1">
            <a:off x="856889" y="1329327"/>
            <a:ext cx="0" cy="32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Line 459"/>
          <p:cNvSpPr>
            <a:spLocks noChangeShapeType="1"/>
          </p:cNvSpPr>
          <p:nvPr/>
        </p:nvSpPr>
        <p:spPr bwMode="auto">
          <a:xfrm flipV="1">
            <a:off x="860846" y="1329327"/>
            <a:ext cx="0" cy="32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Line 460"/>
          <p:cNvSpPr>
            <a:spLocks noChangeShapeType="1"/>
          </p:cNvSpPr>
          <p:nvPr/>
        </p:nvSpPr>
        <p:spPr bwMode="auto">
          <a:xfrm flipV="1">
            <a:off x="865792" y="1329327"/>
            <a:ext cx="0" cy="32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Line 461"/>
          <p:cNvSpPr>
            <a:spLocks noChangeShapeType="1"/>
          </p:cNvSpPr>
          <p:nvPr/>
        </p:nvSpPr>
        <p:spPr bwMode="auto">
          <a:xfrm flipV="1">
            <a:off x="878653" y="1329327"/>
            <a:ext cx="0" cy="32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Line 462"/>
          <p:cNvSpPr>
            <a:spLocks noChangeShapeType="1"/>
          </p:cNvSpPr>
          <p:nvPr/>
        </p:nvSpPr>
        <p:spPr bwMode="auto">
          <a:xfrm flipV="1">
            <a:off x="897449" y="1329327"/>
            <a:ext cx="0" cy="32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Line 463"/>
          <p:cNvSpPr>
            <a:spLocks noChangeShapeType="1"/>
          </p:cNvSpPr>
          <p:nvPr/>
        </p:nvSpPr>
        <p:spPr bwMode="auto">
          <a:xfrm flipH="1" flipV="1">
            <a:off x="900417" y="549602"/>
            <a:ext cx="0" cy="7829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Line 464"/>
          <p:cNvSpPr>
            <a:spLocks noChangeShapeType="1"/>
          </p:cNvSpPr>
          <p:nvPr/>
        </p:nvSpPr>
        <p:spPr bwMode="auto">
          <a:xfrm flipV="1">
            <a:off x="905363" y="1294256"/>
            <a:ext cx="0" cy="38334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Line 465"/>
          <p:cNvSpPr>
            <a:spLocks noChangeShapeType="1"/>
          </p:cNvSpPr>
          <p:nvPr/>
        </p:nvSpPr>
        <p:spPr bwMode="auto">
          <a:xfrm flipV="1">
            <a:off x="910310" y="1329327"/>
            <a:ext cx="0" cy="32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Line 466"/>
          <p:cNvSpPr>
            <a:spLocks noChangeShapeType="1"/>
          </p:cNvSpPr>
          <p:nvPr/>
        </p:nvSpPr>
        <p:spPr bwMode="auto">
          <a:xfrm flipV="1">
            <a:off x="918223" y="1329327"/>
            <a:ext cx="0" cy="32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Line 467"/>
          <p:cNvSpPr>
            <a:spLocks noChangeShapeType="1"/>
          </p:cNvSpPr>
          <p:nvPr/>
        </p:nvSpPr>
        <p:spPr bwMode="auto">
          <a:xfrm flipV="1">
            <a:off x="923169" y="1329327"/>
            <a:ext cx="0" cy="32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" name="Line 468"/>
          <p:cNvSpPr>
            <a:spLocks noChangeShapeType="1"/>
          </p:cNvSpPr>
          <p:nvPr/>
        </p:nvSpPr>
        <p:spPr bwMode="auto">
          <a:xfrm flipV="1">
            <a:off x="944934" y="1329327"/>
            <a:ext cx="0" cy="32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8" name="Line 469"/>
          <p:cNvSpPr>
            <a:spLocks noChangeShapeType="1"/>
          </p:cNvSpPr>
          <p:nvPr/>
        </p:nvSpPr>
        <p:spPr bwMode="auto">
          <a:xfrm flipV="1">
            <a:off x="952848" y="1329327"/>
            <a:ext cx="0" cy="32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9" name="Line 470"/>
          <p:cNvSpPr>
            <a:spLocks noChangeShapeType="1"/>
          </p:cNvSpPr>
          <p:nvPr/>
        </p:nvSpPr>
        <p:spPr bwMode="auto">
          <a:xfrm flipV="1">
            <a:off x="957795" y="1329327"/>
            <a:ext cx="0" cy="32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0" name="Line 471"/>
          <p:cNvSpPr>
            <a:spLocks noChangeShapeType="1"/>
          </p:cNvSpPr>
          <p:nvPr/>
        </p:nvSpPr>
        <p:spPr bwMode="auto">
          <a:xfrm flipV="1">
            <a:off x="961751" y="1329327"/>
            <a:ext cx="0" cy="32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" name="Line 472"/>
          <p:cNvSpPr>
            <a:spLocks noChangeShapeType="1"/>
          </p:cNvSpPr>
          <p:nvPr/>
        </p:nvSpPr>
        <p:spPr bwMode="auto">
          <a:xfrm flipV="1">
            <a:off x="966697" y="1329327"/>
            <a:ext cx="0" cy="32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2" name="Line 473"/>
          <p:cNvSpPr>
            <a:spLocks noChangeShapeType="1"/>
          </p:cNvSpPr>
          <p:nvPr/>
        </p:nvSpPr>
        <p:spPr bwMode="auto">
          <a:xfrm flipV="1">
            <a:off x="970655" y="1329327"/>
            <a:ext cx="0" cy="32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3" name="Line 474"/>
          <p:cNvSpPr>
            <a:spLocks noChangeShapeType="1"/>
          </p:cNvSpPr>
          <p:nvPr/>
        </p:nvSpPr>
        <p:spPr bwMode="auto">
          <a:xfrm flipV="1">
            <a:off x="974611" y="1325249"/>
            <a:ext cx="0" cy="734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4" name="Line 475"/>
          <p:cNvSpPr>
            <a:spLocks noChangeShapeType="1"/>
          </p:cNvSpPr>
          <p:nvPr/>
        </p:nvSpPr>
        <p:spPr bwMode="auto">
          <a:xfrm flipV="1">
            <a:off x="979558" y="1329327"/>
            <a:ext cx="0" cy="32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" name="Line 476"/>
          <p:cNvSpPr>
            <a:spLocks noChangeShapeType="1"/>
          </p:cNvSpPr>
          <p:nvPr/>
        </p:nvSpPr>
        <p:spPr bwMode="auto">
          <a:xfrm flipV="1">
            <a:off x="988461" y="1329327"/>
            <a:ext cx="0" cy="32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" name="Line 477"/>
          <p:cNvSpPr>
            <a:spLocks noChangeShapeType="1"/>
          </p:cNvSpPr>
          <p:nvPr/>
        </p:nvSpPr>
        <p:spPr bwMode="auto">
          <a:xfrm flipV="1">
            <a:off x="992418" y="1329327"/>
            <a:ext cx="0" cy="32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7" name="Line 478"/>
          <p:cNvSpPr>
            <a:spLocks noChangeShapeType="1"/>
          </p:cNvSpPr>
          <p:nvPr/>
        </p:nvSpPr>
        <p:spPr bwMode="auto">
          <a:xfrm flipV="1">
            <a:off x="996375" y="1329327"/>
            <a:ext cx="0" cy="32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" name="Line 479"/>
          <p:cNvSpPr>
            <a:spLocks noChangeShapeType="1"/>
          </p:cNvSpPr>
          <p:nvPr/>
        </p:nvSpPr>
        <p:spPr bwMode="auto">
          <a:xfrm flipV="1">
            <a:off x="1001322" y="1325249"/>
            <a:ext cx="0" cy="734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9" name="Line 480"/>
          <p:cNvSpPr>
            <a:spLocks noChangeShapeType="1"/>
          </p:cNvSpPr>
          <p:nvPr/>
        </p:nvSpPr>
        <p:spPr bwMode="auto">
          <a:xfrm flipV="1">
            <a:off x="1009236" y="1329327"/>
            <a:ext cx="0" cy="32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0" name="Line 481"/>
          <p:cNvSpPr>
            <a:spLocks noChangeShapeType="1"/>
          </p:cNvSpPr>
          <p:nvPr/>
        </p:nvSpPr>
        <p:spPr bwMode="auto">
          <a:xfrm flipV="1">
            <a:off x="1018139" y="1329327"/>
            <a:ext cx="0" cy="32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" name="Line 482"/>
          <p:cNvSpPr>
            <a:spLocks noChangeShapeType="1"/>
          </p:cNvSpPr>
          <p:nvPr/>
        </p:nvSpPr>
        <p:spPr bwMode="auto">
          <a:xfrm flipV="1">
            <a:off x="1023086" y="1329327"/>
            <a:ext cx="0" cy="32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2" name="Line 483"/>
          <p:cNvSpPr>
            <a:spLocks noChangeShapeType="1"/>
          </p:cNvSpPr>
          <p:nvPr/>
        </p:nvSpPr>
        <p:spPr bwMode="auto">
          <a:xfrm flipV="1">
            <a:off x="1028032" y="1329327"/>
            <a:ext cx="0" cy="32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3" name="Line 484"/>
          <p:cNvSpPr>
            <a:spLocks noChangeShapeType="1"/>
          </p:cNvSpPr>
          <p:nvPr/>
        </p:nvSpPr>
        <p:spPr bwMode="auto">
          <a:xfrm flipV="1">
            <a:off x="1031989" y="1329327"/>
            <a:ext cx="0" cy="32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4" name="Line 485"/>
          <p:cNvSpPr>
            <a:spLocks noChangeShapeType="1"/>
          </p:cNvSpPr>
          <p:nvPr/>
        </p:nvSpPr>
        <p:spPr bwMode="auto">
          <a:xfrm flipV="1">
            <a:off x="1039903" y="1329327"/>
            <a:ext cx="0" cy="32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5" name="Line 486"/>
          <p:cNvSpPr>
            <a:spLocks noChangeShapeType="1"/>
          </p:cNvSpPr>
          <p:nvPr/>
        </p:nvSpPr>
        <p:spPr bwMode="auto">
          <a:xfrm flipV="1">
            <a:off x="1044849" y="1329327"/>
            <a:ext cx="0" cy="32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6" name="Line 487"/>
          <p:cNvSpPr>
            <a:spLocks noChangeShapeType="1"/>
          </p:cNvSpPr>
          <p:nvPr/>
        </p:nvSpPr>
        <p:spPr bwMode="auto">
          <a:xfrm flipV="1">
            <a:off x="1048806" y="1329327"/>
            <a:ext cx="0" cy="32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" name="Line 488"/>
          <p:cNvSpPr>
            <a:spLocks noChangeShapeType="1"/>
          </p:cNvSpPr>
          <p:nvPr/>
        </p:nvSpPr>
        <p:spPr bwMode="auto">
          <a:xfrm flipV="1">
            <a:off x="1052764" y="1329327"/>
            <a:ext cx="0" cy="32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" name="Line 489"/>
          <p:cNvSpPr>
            <a:spLocks noChangeShapeType="1"/>
          </p:cNvSpPr>
          <p:nvPr/>
        </p:nvSpPr>
        <p:spPr bwMode="auto">
          <a:xfrm flipV="1">
            <a:off x="1057710" y="1329327"/>
            <a:ext cx="0" cy="32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9" name="Line 490"/>
          <p:cNvSpPr>
            <a:spLocks noChangeShapeType="1"/>
          </p:cNvSpPr>
          <p:nvPr/>
        </p:nvSpPr>
        <p:spPr bwMode="auto">
          <a:xfrm flipV="1">
            <a:off x="1061666" y="1329327"/>
            <a:ext cx="0" cy="32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0" name="Line 491"/>
          <p:cNvSpPr>
            <a:spLocks noChangeShapeType="1"/>
          </p:cNvSpPr>
          <p:nvPr/>
        </p:nvSpPr>
        <p:spPr bwMode="auto">
          <a:xfrm flipV="1">
            <a:off x="1065624" y="1329327"/>
            <a:ext cx="0" cy="32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" name="Line 492"/>
          <p:cNvSpPr>
            <a:spLocks noChangeShapeType="1"/>
          </p:cNvSpPr>
          <p:nvPr/>
        </p:nvSpPr>
        <p:spPr bwMode="auto">
          <a:xfrm flipV="1">
            <a:off x="1070571" y="1329327"/>
            <a:ext cx="0" cy="32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" name="Line 493"/>
          <p:cNvSpPr>
            <a:spLocks noChangeShapeType="1"/>
          </p:cNvSpPr>
          <p:nvPr/>
        </p:nvSpPr>
        <p:spPr bwMode="auto">
          <a:xfrm flipV="1">
            <a:off x="1076506" y="1329327"/>
            <a:ext cx="0" cy="32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3" name="Line 494"/>
          <p:cNvSpPr>
            <a:spLocks noChangeShapeType="1"/>
          </p:cNvSpPr>
          <p:nvPr/>
        </p:nvSpPr>
        <p:spPr bwMode="auto">
          <a:xfrm flipV="1">
            <a:off x="1079473" y="1329327"/>
            <a:ext cx="0" cy="32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4" name="Line 495"/>
          <p:cNvSpPr>
            <a:spLocks noChangeShapeType="1"/>
          </p:cNvSpPr>
          <p:nvPr/>
        </p:nvSpPr>
        <p:spPr bwMode="auto">
          <a:xfrm flipV="1">
            <a:off x="1084420" y="1325249"/>
            <a:ext cx="0" cy="734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5" name="Line 496"/>
          <p:cNvSpPr>
            <a:spLocks noChangeShapeType="1"/>
          </p:cNvSpPr>
          <p:nvPr/>
        </p:nvSpPr>
        <p:spPr bwMode="auto">
          <a:xfrm flipV="1">
            <a:off x="1089366" y="1325249"/>
            <a:ext cx="0" cy="734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6" name="Line 497"/>
          <p:cNvSpPr>
            <a:spLocks noChangeShapeType="1"/>
          </p:cNvSpPr>
          <p:nvPr/>
        </p:nvSpPr>
        <p:spPr bwMode="auto">
          <a:xfrm flipV="1">
            <a:off x="1092334" y="1313015"/>
            <a:ext cx="0" cy="195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7" name="Line 498"/>
          <p:cNvSpPr>
            <a:spLocks noChangeShapeType="1"/>
          </p:cNvSpPr>
          <p:nvPr/>
        </p:nvSpPr>
        <p:spPr bwMode="auto">
          <a:xfrm flipV="1">
            <a:off x="1097280" y="1329327"/>
            <a:ext cx="0" cy="32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8" name="Line 499"/>
          <p:cNvSpPr>
            <a:spLocks noChangeShapeType="1"/>
          </p:cNvSpPr>
          <p:nvPr/>
        </p:nvSpPr>
        <p:spPr bwMode="auto">
          <a:xfrm flipV="1">
            <a:off x="1102227" y="1329327"/>
            <a:ext cx="0" cy="32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9" name="Line 500"/>
          <p:cNvSpPr>
            <a:spLocks noChangeShapeType="1"/>
          </p:cNvSpPr>
          <p:nvPr/>
        </p:nvSpPr>
        <p:spPr bwMode="auto">
          <a:xfrm flipV="1">
            <a:off x="1105194" y="1329327"/>
            <a:ext cx="0" cy="32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0" name="Line 501"/>
          <p:cNvSpPr>
            <a:spLocks noChangeShapeType="1"/>
          </p:cNvSpPr>
          <p:nvPr/>
        </p:nvSpPr>
        <p:spPr bwMode="auto">
          <a:xfrm flipV="1">
            <a:off x="1115087" y="1329327"/>
            <a:ext cx="0" cy="32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1" name="Line 502"/>
          <p:cNvSpPr>
            <a:spLocks noChangeShapeType="1"/>
          </p:cNvSpPr>
          <p:nvPr/>
        </p:nvSpPr>
        <p:spPr bwMode="auto">
          <a:xfrm flipV="1">
            <a:off x="1119044" y="1329327"/>
            <a:ext cx="0" cy="32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" name="Line 503"/>
          <p:cNvSpPr>
            <a:spLocks noChangeShapeType="1"/>
          </p:cNvSpPr>
          <p:nvPr/>
        </p:nvSpPr>
        <p:spPr bwMode="auto">
          <a:xfrm flipV="1">
            <a:off x="1123990" y="1308937"/>
            <a:ext cx="0" cy="2365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3" name="Line 504"/>
          <p:cNvSpPr>
            <a:spLocks noChangeShapeType="1"/>
          </p:cNvSpPr>
          <p:nvPr/>
        </p:nvSpPr>
        <p:spPr bwMode="auto">
          <a:xfrm flipV="1">
            <a:off x="1126958" y="1329327"/>
            <a:ext cx="0" cy="32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4" name="Line 505"/>
          <p:cNvSpPr>
            <a:spLocks noChangeShapeType="1"/>
          </p:cNvSpPr>
          <p:nvPr/>
        </p:nvSpPr>
        <p:spPr bwMode="auto">
          <a:xfrm flipV="1">
            <a:off x="1131904" y="1317093"/>
            <a:ext cx="0" cy="1549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5" name="Line 506"/>
          <p:cNvSpPr>
            <a:spLocks noChangeShapeType="1"/>
          </p:cNvSpPr>
          <p:nvPr/>
        </p:nvSpPr>
        <p:spPr bwMode="auto">
          <a:xfrm flipV="1">
            <a:off x="1136850" y="1209432"/>
            <a:ext cx="0" cy="12315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6" name="Line 507"/>
          <p:cNvSpPr>
            <a:spLocks noChangeShapeType="1"/>
          </p:cNvSpPr>
          <p:nvPr/>
        </p:nvSpPr>
        <p:spPr bwMode="auto">
          <a:xfrm flipV="1">
            <a:off x="1140808" y="1301596"/>
            <a:ext cx="0" cy="3099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7" name="Line 508"/>
          <p:cNvSpPr>
            <a:spLocks noChangeShapeType="1"/>
          </p:cNvSpPr>
          <p:nvPr/>
        </p:nvSpPr>
        <p:spPr bwMode="auto">
          <a:xfrm flipV="1">
            <a:off x="1145755" y="1329327"/>
            <a:ext cx="0" cy="32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8" name="Line 509"/>
          <p:cNvSpPr>
            <a:spLocks noChangeShapeType="1"/>
          </p:cNvSpPr>
          <p:nvPr/>
        </p:nvSpPr>
        <p:spPr bwMode="auto">
          <a:xfrm flipV="1">
            <a:off x="1149711" y="1329327"/>
            <a:ext cx="0" cy="32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9" name="Line 510"/>
          <p:cNvSpPr>
            <a:spLocks noChangeShapeType="1"/>
          </p:cNvSpPr>
          <p:nvPr/>
        </p:nvSpPr>
        <p:spPr bwMode="auto">
          <a:xfrm flipV="1">
            <a:off x="1153668" y="1329327"/>
            <a:ext cx="0" cy="32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0" name="Line 511"/>
          <p:cNvSpPr>
            <a:spLocks noChangeShapeType="1"/>
          </p:cNvSpPr>
          <p:nvPr/>
        </p:nvSpPr>
        <p:spPr bwMode="auto">
          <a:xfrm flipV="1">
            <a:off x="1158615" y="1329327"/>
            <a:ext cx="0" cy="32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1" name="Line 512"/>
          <p:cNvSpPr>
            <a:spLocks noChangeShapeType="1"/>
          </p:cNvSpPr>
          <p:nvPr/>
        </p:nvSpPr>
        <p:spPr bwMode="auto">
          <a:xfrm flipV="1">
            <a:off x="1162571" y="1329327"/>
            <a:ext cx="0" cy="32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" name="Line 513"/>
          <p:cNvSpPr>
            <a:spLocks noChangeShapeType="1"/>
          </p:cNvSpPr>
          <p:nvPr/>
        </p:nvSpPr>
        <p:spPr bwMode="auto">
          <a:xfrm flipV="1">
            <a:off x="1167518" y="1317093"/>
            <a:ext cx="0" cy="1549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" name="Line 514"/>
          <p:cNvSpPr>
            <a:spLocks noChangeShapeType="1"/>
          </p:cNvSpPr>
          <p:nvPr/>
        </p:nvSpPr>
        <p:spPr bwMode="auto">
          <a:xfrm flipV="1">
            <a:off x="1171475" y="1305674"/>
            <a:ext cx="0" cy="269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4" name="Line 515"/>
          <p:cNvSpPr>
            <a:spLocks noChangeShapeType="1"/>
          </p:cNvSpPr>
          <p:nvPr/>
        </p:nvSpPr>
        <p:spPr bwMode="auto">
          <a:xfrm flipV="1">
            <a:off x="1175432" y="1317093"/>
            <a:ext cx="0" cy="1549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5" name="Line 516"/>
          <p:cNvSpPr>
            <a:spLocks noChangeShapeType="1"/>
          </p:cNvSpPr>
          <p:nvPr/>
        </p:nvSpPr>
        <p:spPr bwMode="auto">
          <a:xfrm flipV="1">
            <a:off x="1184335" y="1329327"/>
            <a:ext cx="0" cy="32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6" name="Line 517"/>
          <p:cNvSpPr>
            <a:spLocks noChangeShapeType="1"/>
          </p:cNvSpPr>
          <p:nvPr/>
        </p:nvSpPr>
        <p:spPr bwMode="auto">
          <a:xfrm flipV="1">
            <a:off x="1188292" y="1329327"/>
            <a:ext cx="0" cy="32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7" name="Line 518"/>
          <p:cNvSpPr>
            <a:spLocks noChangeShapeType="1"/>
          </p:cNvSpPr>
          <p:nvPr/>
        </p:nvSpPr>
        <p:spPr bwMode="auto">
          <a:xfrm flipV="1">
            <a:off x="1193239" y="1329327"/>
            <a:ext cx="0" cy="32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8" name="Line 519"/>
          <p:cNvSpPr>
            <a:spLocks noChangeShapeType="1"/>
          </p:cNvSpPr>
          <p:nvPr/>
        </p:nvSpPr>
        <p:spPr bwMode="auto">
          <a:xfrm flipV="1">
            <a:off x="1197196" y="1329327"/>
            <a:ext cx="0" cy="32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9" name="Line 520"/>
          <p:cNvSpPr>
            <a:spLocks noChangeShapeType="1"/>
          </p:cNvSpPr>
          <p:nvPr/>
        </p:nvSpPr>
        <p:spPr bwMode="auto">
          <a:xfrm flipV="1">
            <a:off x="1202142" y="1325249"/>
            <a:ext cx="0" cy="734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0" name="Line 521"/>
          <p:cNvSpPr>
            <a:spLocks noChangeShapeType="1"/>
          </p:cNvSpPr>
          <p:nvPr/>
        </p:nvSpPr>
        <p:spPr bwMode="auto">
          <a:xfrm flipV="1">
            <a:off x="1207088" y="1329327"/>
            <a:ext cx="0" cy="32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1" name="Line 522"/>
          <p:cNvSpPr>
            <a:spLocks noChangeShapeType="1"/>
          </p:cNvSpPr>
          <p:nvPr/>
        </p:nvSpPr>
        <p:spPr bwMode="auto">
          <a:xfrm flipV="1">
            <a:off x="1211046" y="1301596"/>
            <a:ext cx="0" cy="3099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" name="Line 523"/>
          <p:cNvSpPr>
            <a:spLocks noChangeShapeType="1"/>
          </p:cNvSpPr>
          <p:nvPr/>
        </p:nvSpPr>
        <p:spPr bwMode="auto">
          <a:xfrm flipV="1">
            <a:off x="1215003" y="747796"/>
            <a:ext cx="0" cy="58479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" name="Line 524"/>
          <p:cNvSpPr>
            <a:spLocks noChangeShapeType="1"/>
          </p:cNvSpPr>
          <p:nvPr/>
        </p:nvSpPr>
        <p:spPr bwMode="auto">
          <a:xfrm flipV="1">
            <a:off x="1218959" y="1294256"/>
            <a:ext cx="0" cy="38334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4" name="Line 525"/>
          <p:cNvSpPr>
            <a:spLocks noChangeShapeType="1"/>
          </p:cNvSpPr>
          <p:nvPr/>
        </p:nvSpPr>
        <p:spPr bwMode="auto">
          <a:xfrm flipV="1">
            <a:off x="1223905" y="1325249"/>
            <a:ext cx="0" cy="734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5" name="Line 526"/>
          <p:cNvSpPr>
            <a:spLocks noChangeShapeType="1"/>
          </p:cNvSpPr>
          <p:nvPr/>
        </p:nvSpPr>
        <p:spPr bwMode="auto">
          <a:xfrm flipV="1">
            <a:off x="1227863" y="1329327"/>
            <a:ext cx="0" cy="32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6" name="Line 527"/>
          <p:cNvSpPr>
            <a:spLocks noChangeShapeType="1"/>
          </p:cNvSpPr>
          <p:nvPr/>
        </p:nvSpPr>
        <p:spPr bwMode="auto">
          <a:xfrm flipV="1">
            <a:off x="1231820" y="1329327"/>
            <a:ext cx="0" cy="32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7" name="Line 528"/>
          <p:cNvSpPr>
            <a:spLocks noChangeShapeType="1"/>
          </p:cNvSpPr>
          <p:nvPr/>
        </p:nvSpPr>
        <p:spPr bwMode="auto">
          <a:xfrm flipV="1">
            <a:off x="1236766" y="1329327"/>
            <a:ext cx="0" cy="32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8" name="Line 529"/>
          <p:cNvSpPr>
            <a:spLocks noChangeShapeType="1"/>
          </p:cNvSpPr>
          <p:nvPr/>
        </p:nvSpPr>
        <p:spPr bwMode="auto">
          <a:xfrm flipV="1">
            <a:off x="1240724" y="1329327"/>
            <a:ext cx="0" cy="32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9" name="Line 530"/>
          <p:cNvSpPr>
            <a:spLocks noChangeShapeType="1"/>
          </p:cNvSpPr>
          <p:nvPr/>
        </p:nvSpPr>
        <p:spPr bwMode="auto">
          <a:xfrm flipV="1">
            <a:off x="1249626" y="1329327"/>
            <a:ext cx="0" cy="32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0" name="Line 531"/>
          <p:cNvSpPr>
            <a:spLocks noChangeShapeType="1"/>
          </p:cNvSpPr>
          <p:nvPr/>
        </p:nvSpPr>
        <p:spPr bwMode="auto">
          <a:xfrm flipV="1">
            <a:off x="1255562" y="1329327"/>
            <a:ext cx="0" cy="32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1" name="Line 532"/>
          <p:cNvSpPr>
            <a:spLocks noChangeShapeType="1"/>
          </p:cNvSpPr>
          <p:nvPr/>
        </p:nvSpPr>
        <p:spPr bwMode="auto">
          <a:xfrm flipV="1">
            <a:off x="1258531" y="1325249"/>
            <a:ext cx="0" cy="734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" name="Line 533"/>
          <p:cNvSpPr>
            <a:spLocks noChangeShapeType="1"/>
          </p:cNvSpPr>
          <p:nvPr/>
        </p:nvSpPr>
        <p:spPr bwMode="auto">
          <a:xfrm flipV="1">
            <a:off x="1263476" y="1329327"/>
            <a:ext cx="0" cy="32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" name="Line 534"/>
          <p:cNvSpPr>
            <a:spLocks noChangeShapeType="1"/>
          </p:cNvSpPr>
          <p:nvPr/>
        </p:nvSpPr>
        <p:spPr bwMode="auto">
          <a:xfrm flipV="1">
            <a:off x="1268423" y="1329327"/>
            <a:ext cx="0" cy="32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4" name="Line 535"/>
          <p:cNvSpPr>
            <a:spLocks noChangeShapeType="1"/>
          </p:cNvSpPr>
          <p:nvPr/>
        </p:nvSpPr>
        <p:spPr bwMode="auto">
          <a:xfrm flipV="1">
            <a:off x="1276337" y="1329327"/>
            <a:ext cx="0" cy="32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5" name="Line 536"/>
          <p:cNvSpPr>
            <a:spLocks noChangeShapeType="1"/>
          </p:cNvSpPr>
          <p:nvPr/>
        </p:nvSpPr>
        <p:spPr bwMode="auto">
          <a:xfrm flipV="1">
            <a:off x="1281283" y="1329327"/>
            <a:ext cx="0" cy="32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6" name="Line 537"/>
          <p:cNvSpPr>
            <a:spLocks noChangeShapeType="1"/>
          </p:cNvSpPr>
          <p:nvPr/>
        </p:nvSpPr>
        <p:spPr bwMode="auto">
          <a:xfrm flipV="1">
            <a:off x="1284251" y="1329327"/>
            <a:ext cx="0" cy="32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7" name="Line 538"/>
          <p:cNvSpPr>
            <a:spLocks noChangeShapeType="1"/>
          </p:cNvSpPr>
          <p:nvPr/>
        </p:nvSpPr>
        <p:spPr bwMode="auto">
          <a:xfrm flipV="1">
            <a:off x="1290187" y="1329327"/>
            <a:ext cx="0" cy="32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8" name="Line 539"/>
          <p:cNvSpPr>
            <a:spLocks noChangeShapeType="1"/>
          </p:cNvSpPr>
          <p:nvPr/>
        </p:nvSpPr>
        <p:spPr bwMode="auto">
          <a:xfrm flipV="1">
            <a:off x="1294143" y="1329327"/>
            <a:ext cx="0" cy="32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9" name="Line 540"/>
          <p:cNvSpPr>
            <a:spLocks noChangeShapeType="1"/>
          </p:cNvSpPr>
          <p:nvPr/>
        </p:nvSpPr>
        <p:spPr bwMode="auto">
          <a:xfrm flipV="1">
            <a:off x="1298101" y="1329327"/>
            <a:ext cx="0" cy="32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0" name="Line 541"/>
          <p:cNvSpPr>
            <a:spLocks noChangeShapeType="1"/>
          </p:cNvSpPr>
          <p:nvPr/>
        </p:nvSpPr>
        <p:spPr bwMode="auto">
          <a:xfrm flipV="1">
            <a:off x="1306015" y="1317093"/>
            <a:ext cx="0" cy="1549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1" name="Line 542"/>
          <p:cNvSpPr>
            <a:spLocks noChangeShapeType="1"/>
          </p:cNvSpPr>
          <p:nvPr/>
        </p:nvSpPr>
        <p:spPr bwMode="auto">
          <a:xfrm flipV="1">
            <a:off x="1310961" y="1329327"/>
            <a:ext cx="0" cy="32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2" name="Line 543"/>
          <p:cNvSpPr>
            <a:spLocks noChangeShapeType="1"/>
          </p:cNvSpPr>
          <p:nvPr/>
        </p:nvSpPr>
        <p:spPr bwMode="auto">
          <a:xfrm flipV="1">
            <a:off x="1315908" y="1329327"/>
            <a:ext cx="0" cy="32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" name="Line 544"/>
          <p:cNvSpPr>
            <a:spLocks noChangeShapeType="1"/>
          </p:cNvSpPr>
          <p:nvPr/>
        </p:nvSpPr>
        <p:spPr bwMode="auto">
          <a:xfrm flipV="1">
            <a:off x="1324810" y="1325249"/>
            <a:ext cx="0" cy="734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4" name="Line 545"/>
          <p:cNvSpPr>
            <a:spLocks noChangeShapeType="1"/>
          </p:cNvSpPr>
          <p:nvPr/>
        </p:nvSpPr>
        <p:spPr bwMode="auto">
          <a:xfrm flipV="1">
            <a:off x="1333715" y="1321171"/>
            <a:ext cx="0" cy="114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5" name="Line 546"/>
          <p:cNvSpPr>
            <a:spLocks noChangeShapeType="1"/>
          </p:cNvSpPr>
          <p:nvPr/>
        </p:nvSpPr>
        <p:spPr bwMode="auto">
          <a:xfrm flipV="1">
            <a:off x="1337671" y="1329327"/>
            <a:ext cx="0" cy="32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6" name="Line 547"/>
          <p:cNvSpPr>
            <a:spLocks noChangeShapeType="1"/>
          </p:cNvSpPr>
          <p:nvPr/>
        </p:nvSpPr>
        <p:spPr bwMode="auto">
          <a:xfrm flipV="1">
            <a:off x="1341628" y="1329327"/>
            <a:ext cx="0" cy="32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7" name="Line 548"/>
          <p:cNvSpPr>
            <a:spLocks noChangeShapeType="1"/>
          </p:cNvSpPr>
          <p:nvPr/>
        </p:nvSpPr>
        <p:spPr bwMode="auto">
          <a:xfrm flipV="1">
            <a:off x="1346575" y="1329327"/>
            <a:ext cx="0" cy="32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8" name="Line 549"/>
          <p:cNvSpPr>
            <a:spLocks noChangeShapeType="1"/>
          </p:cNvSpPr>
          <p:nvPr/>
        </p:nvSpPr>
        <p:spPr bwMode="auto">
          <a:xfrm flipV="1">
            <a:off x="1350531" y="1329327"/>
            <a:ext cx="0" cy="32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9" name="Line 550"/>
          <p:cNvSpPr>
            <a:spLocks noChangeShapeType="1"/>
          </p:cNvSpPr>
          <p:nvPr/>
        </p:nvSpPr>
        <p:spPr bwMode="auto">
          <a:xfrm flipV="1">
            <a:off x="1354488" y="1329327"/>
            <a:ext cx="0" cy="32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0" name="Line 551"/>
          <p:cNvSpPr>
            <a:spLocks noChangeShapeType="1"/>
          </p:cNvSpPr>
          <p:nvPr/>
        </p:nvSpPr>
        <p:spPr bwMode="auto">
          <a:xfrm flipV="1">
            <a:off x="1359435" y="1325249"/>
            <a:ext cx="0" cy="734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1" name="Line 552"/>
          <p:cNvSpPr>
            <a:spLocks noChangeShapeType="1"/>
          </p:cNvSpPr>
          <p:nvPr/>
        </p:nvSpPr>
        <p:spPr bwMode="auto">
          <a:xfrm flipV="1">
            <a:off x="1363392" y="1329327"/>
            <a:ext cx="0" cy="32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2" name="Line 553"/>
          <p:cNvSpPr>
            <a:spLocks noChangeShapeType="1"/>
          </p:cNvSpPr>
          <p:nvPr/>
        </p:nvSpPr>
        <p:spPr bwMode="auto">
          <a:xfrm flipV="1">
            <a:off x="1367349" y="1329327"/>
            <a:ext cx="0" cy="32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" name="Line 554"/>
          <p:cNvSpPr>
            <a:spLocks noChangeShapeType="1"/>
          </p:cNvSpPr>
          <p:nvPr/>
        </p:nvSpPr>
        <p:spPr bwMode="auto">
          <a:xfrm flipV="1">
            <a:off x="1378231" y="1329327"/>
            <a:ext cx="0" cy="32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4" name="Line 555"/>
          <p:cNvSpPr>
            <a:spLocks noChangeShapeType="1"/>
          </p:cNvSpPr>
          <p:nvPr/>
        </p:nvSpPr>
        <p:spPr bwMode="auto">
          <a:xfrm flipV="1">
            <a:off x="1386145" y="1329327"/>
            <a:ext cx="0" cy="32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5" name="Line 556"/>
          <p:cNvSpPr>
            <a:spLocks noChangeShapeType="1"/>
          </p:cNvSpPr>
          <p:nvPr/>
        </p:nvSpPr>
        <p:spPr bwMode="auto">
          <a:xfrm flipV="1">
            <a:off x="1390102" y="1329327"/>
            <a:ext cx="0" cy="32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6" name="Line 557"/>
          <p:cNvSpPr>
            <a:spLocks noChangeShapeType="1"/>
          </p:cNvSpPr>
          <p:nvPr/>
        </p:nvSpPr>
        <p:spPr bwMode="auto">
          <a:xfrm flipV="1">
            <a:off x="1394059" y="1329327"/>
            <a:ext cx="0" cy="32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7" name="Line 558"/>
          <p:cNvSpPr>
            <a:spLocks noChangeShapeType="1"/>
          </p:cNvSpPr>
          <p:nvPr/>
        </p:nvSpPr>
        <p:spPr bwMode="auto">
          <a:xfrm flipV="1">
            <a:off x="1398016" y="1321171"/>
            <a:ext cx="0" cy="114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8" name="Line 559"/>
          <p:cNvSpPr>
            <a:spLocks noChangeShapeType="1"/>
          </p:cNvSpPr>
          <p:nvPr/>
        </p:nvSpPr>
        <p:spPr bwMode="auto">
          <a:xfrm flipV="1">
            <a:off x="1402963" y="1329327"/>
            <a:ext cx="0" cy="32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9" name="Line 560"/>
          <p:cNvSpPr>
            <a:spLocks noChangeShapeType="1"/>
          </p:cNvSpPr>
          <p:nvPr/>
        </p:nvSpPr>
        <p:spPr bwMode="auto">
          <a:xfrm flipV="1">
            <a:off x="1406919" y="1329327"/>
            <a:ext cx="0" cy="32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0" name="Line 561"/>
          <p:cNvSpPr>
            <a:spLocks noChangeShapeType="1"/>
          </p:cNvSpPr>
          <p:nvPr/>
        </p:nvSpPr>
        <p:spPr bwMode="auto">
          <a:xfrm flipV="1">
            <a:off x="1410877" y="1329327"/>
            <a:ext cx="0" cy="32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1" name="Line 562"/>
          <p:cNvSpPr>
            <a:spLocks noChangeShapeType="1"/>
          </p:cNvSpPr>
          <p:nvPr/>
        </p:nvSpPr>
        <p:spPr bwMode="auto">
          <a:xfrm flipV="1">
            <a:off x="1415823" y="1329327"/>
            <a:ext cx="0" cy="32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2" name="Line 563"/>
          <p:cNvSpPr>
            <a:spLocks noChangeShapeType="1"/>
          </p:cNvSpPr>
          <p:nvPr/>
        </p:nvSpPr>
        <p:spPr bwMode="auto">
          <a:xfrm flipV="1">
            <a:off x="1419780" y="1329327"/>
            <a:ext cx="0" cy="32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" name="Line 564"/>
          <p:cNvSpPr>
            <a:spLocks noChangeShapeType="1"/>
          </p:cNvSpPr>
          <p:nvPr/>
        </p:nvSpPr>
        <p:spPr bwMode="auto">
          <a:xfrm flipV="1">
            <a:off x="1425715" y="1329327"/>
            <a:ext cx="0" cy="32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4" name="Line 565"/>
          <p:cNvSpPr>
            <a:spLocks noChangeShapeType="1"/>
          </p:cNvSpPr>
          <p:nvPr/>
        </p:nvSpPr>
        <p:spPr bwMode="auto">
          <a:xfrm flipV="1">
            <a:off x="1428684" y="1329327"/>
            <a:ext cx="0" cy="32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5" name="Line 566"/>
          <p:cNvSpPr>
            <a:spLocks noChangeShapeType="1"/>
          </p:cNvSpPr>
          <p:nvPr/>
        </p:nvSpPr>
        <p:spPr bwMode="auto">
          <a:xfrm flipV="1">
            <a:off x="1437586" y="1325249"/>
            <a:ext cx="0" cy="734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6" name="Line 567"/>
          <p:cNvSpPr>
            <a:spLocks noChangeShapeType="1"/>
          </p:cNvSpPr>
          <p:nvPr/>
        </p:nvSpPr>
        <p:spPr bwMode="auto">
          <a:xfrm flipV="1">
            <a:off x="1442533" y="1325249"/>
            <a:ext cx="0" cy="734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7" name="Line 568"/>
          <p:cNvSpPr>
            <a:spLocks noChangeShapeType="1"/>
          </p:cNvSpPr>
          <p:nvPr/>
        </p:nvSpPr>
        <p:spPr bwMode="auto">
          <a:xfrm flipV="1">
            <a:off x="1447479" y="1299965"/>
            <a:ext cx="0" cy="32624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8" name="Line 569"/>
          <p:cNvSpPr>
            <a:spLocks noChangeShapeType="1"/>
          </p:cNvSpPr>
          <p:nvPr/>
        </p:nvSpPr>
        <p:spPr bwMode="auto">
          <a:xfrm flipV="1">
            <a:off x="1450447" y="1317093"/>
            <a:ext cx="0" cy="1549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9" name="Line 570"/>
          <p:cNvSpPr>
            <a:spLocks noChangeShapeType="1"/>
          </p:cNvSpPr>
          <p:nvPr/>
        </p:nvSpPr>
        <p:spPr bwMode="auto">
          <a:xfrm flipV="1">
            <a:off x="1460340" y="1329327"/>
            <a:ext cx="0" cy="32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0" name="Line 571"/>
          <p:cNvSpPr>
            <a:spLocks noChangeShapeType="1"/>
          </p:cNvSpPr>
          <p:nvPr/>
        </p:nvSpPr>
        <p:spPr bwMode="auto">
          <a:xfrm flipV="1">
            <a:off x="1464297" y="1329327"/>
            <a:ext cx="0" cy="32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1" name="Line 572"/>
          <p:cNvSpPr>
            <a:spLocks noChangeShapeType="1"/>
          </p:cNvSpPr>
          <p:nvPr/>
        </p:nvSpPr>
        <p:spPr bwMode="auto">
          <a:xfrm flipV="1">
            <a:off x="1469243" y="1329327"/>
            <a:ext cx="0" cy="32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2" name="Line 573"/>
          <p:cNvSpPr>
            <a:spLocks noChangeShapeType="1"/>
          </p:cNvSpPr>
          <p:nvPr/>
        </p:nvSpPr>
        <p:spPr bwMode="auto">
          <a:xfrm flipV="1">
            <a:off x="1473200" y="1329327"/>
            <a:ext cx="0" cy="32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" name="Line 574"/>
          <p:cNvSpPr>
            <a:spLocks noChangeShapeType="1"/>
          </p:cNvSpPr>
          <p:nvPr/>
        </p:nvSpPr>
        <p:spPr bwMode="auto">
          <a:xfrm flipV="1">
            <a:off x="1477157" y="1329327"/>
            <a:ext cx="0" cy="32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" name="Line 575"/>
          <p:cNvSpPr>
            <a:spLocks noChangeShapeType="1"/>
          </p:cNvSpPr>
          <p:nvPr/>
        </p:nvSpPr>
        <p:spPr bwMode="auto">
          <a:xfrm flipV="1">
            <a:off x="1482103" y="1329327"/>
            <a:ext cx="0" cy="32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5" name="Line 576"/>
          <p:cNvSpPr>
            <a:spLocks noChangeShapeType="1"/>
          </p:cNvSpPr>
          <p:nvPr/>
        </p:nvSpPr>
        <p:spPr bwMode="auto">
          <a:xfrm flipV="1">
            <a:off x="1485071" y="1325249"/>
            <a:ext cx="0" cy="734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6" name="Line 577"/>
          <p:cNvSpPr>
            <a:spLocks noChangeShapeType="1"/>
          </p:cNvSpPr>
          <p:nvPr/>
        </p:nvSpPr>
        <p:spPr bwMode="auto">
          <a:xfrm flipV="1">
            <a:off x="1490018" y="1255922"/>
            <a:ext cx="0" cy="7666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7" name="Line 578"/>
          <p:cNvSpPr>
            <a:spLocks noChangeShapeType="1"/>
          </p:cNvSpPr>
          <p:nvPr/>
        </p:nvSpPr>
        <p:spPr bwMode="auto">
          <a:xfrm flipV="1">
            <a:off x="1494964" y="1290177"/>
            <a:ext cx="0" cy="424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8" name="Line 579"/>
          <p:cNvSpPr>
            <a:spLocks noChangeShapeType="1"/>
          </p:cNvSpPr>
          <p:nvPr/>
        </p:nvSpPr>
        <p:spPr bwMode="auto">
          <a:xfrm flipV="1">
            <a:off x="1498921" y="1329327"/>
            <a:ext cx="0" cy="32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9" name="Line 580"/>
          <p:cNvSpPr>
            <a:spLocks noChangeShapeType="1"/>
          </p:cNvSpPr>
          <p:nvPr/>
        </p:nvSpPr>
        <p:spPr bwMode="auto">
          <a:xfrm flipV="1">
            <a:off x="1503868" y="1329327"/>
            <a:ext cx="0" cy="32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0" name="Line 581"/>
          <p:cNvSpPr>
            <a:spLocks noChangeShapeType="1"/>
          </p:cNvSpPr>
          <p:nvPr/>
        </p:nvSpPr>
        <p:spPr bwMode="auto">
          <a:xfrm flipV="1">
            <a:off x="1512770" y="1167020"/>
            <a:ext cx="0" cy="16557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1" name="Line 582"/>
          <p:cNvSpPr>
            <a:spLocks noChangeShapeType="1"/>
          </p:cNvSpPr>
          <p:nvPr/>
        </p:nvSpPr>
        <p:spPr bwMode="auto">
          <a:xfrm flipV="1">
            <a:off x="1516728" y="1301596"/>
            <a:ext cx="0" cy="3099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2" name="Line 583"/>
          <p:cNvSpPr>
            <a:spLocks noChangeShapeType="1"/>
          </p:cNvSpPr>
          <p:nvPr/>
        </p:nvSpPr>
        <p:spPr bwMode="auto">
          <a:xfrm flipV="1">
            <a:off x="1525631" y="1282021"/>
            <a:ext cx="0" cy="5056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3" name="Line 584"/>
          <p:cNvSpPr>
            <a:spLocks noChangeShapeType="1"/>
          </p:cNvSpPr>
          <p:nvPr/>
        </p:nvSpPr>
        <p:spPr bwMode="auto">
          <a:xfrm flipV="1">
            <a:off x="1529588" y="1290177"/>
            <a:ext cx="0" cy="424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" name="Line 585"/>
          <p:cNvSpPr>
            <a:spLocks noChangeShapeType="1"/>
          </p:cNvSpPr>
          <p:nvPr/>
        </p:nvSpPr>
        <p:spPr bwMode="auto">
          <a:xfrm flipV="1">
            <a:off x="1533545" y="1325249"/>
            <a:ext cx="0" cy="734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5" name="Line 586"/>
          <p:cNvSpPr>
            <a:spLocks noChangeShapeType="1"/>
          </p:cNvSpPr>
          <p:nvPr/>
        </p:nvSpPr>
        <p:spPr bwMode="auto">
          <a:xfrm flipV="1">
            <a:off x="1538491" y="1329327"/>
            <a:ext cx="0" cy="32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6" name="Line 587"/>
          <p:cNvSpPr>
            <a:spLocks noChangeShapeType="1"/>
          </p:cNvSpPr>
          <p:nvPr/>
        </p:nvSpPr>
        <p:spPr bwMode="auto">
          <a:xfrm flipV="1">
            <a:off x="1542448" y="1329327"/>
            <a:ext cx="0" cy="32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7" name="Line 588"/>
          <p:cNvSpPr>
            <a:spLocks noChangeShapeType="1"/>
          </p:cNvSpPr>
          <p:nvPr/>
        </p:nvSpPr>
        <p:spPr bwMode="auto">
          <a:xfrm flipV="1">
            <a:off x="1546406" y="1329327"/>
            <a:ext cx="0" cy="32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8" name="Line 589"/>
          <p:cNvSpPr>
            <a:spLocks noChangeShapeType="1"/>
          </p:cNvSpPr>
          <p:nvPr/>
        </p:nvSpPr>
        <p:spPr bwMode="auto">
          <a:xfrm flipV="1">
            <a:off x="1551352" y="1329327"/>
            <a:ext cx="0" cy="32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9" name="Line 590"/>
          <p:cNvSpPr>
            <a:spLocks noChangeShapeType="1"/>
          </p:cNvSpPr>
          <p:nvPr/>
        </p:nvSpPr>
        <p:spPr bwMode="auto">
          <a:xfrm flipV="1">
            <a:off x="1560255" y="1329327"/>
            <a:ext cx="0" cy="32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0" name="Line 591"/>
          <p:cNvSpPr>
            <a:spLocks noChangeShapeType="1"/>
          </p:cNvSpPr>
          <p:nvPr/>
        </p:nvSpPr>
        <p:spPr bwMode="auto">
          <a:xfrm flipV="1">
            <a:off x="1565202" y="1329327"/>
            <a:ext cx="0" cy="32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1" name="Line 592"/>
          <p:cNvSpPr>
            <a:spLocks noChangeShapeType="1"/>
          </p:cNvSpPr>
          <p:nvPr/>
        </p:nvSpPr>
        <p:spPr bwMode="auto">
          <a:xfrm flipV="1">
            <a:off x="1569159" y="1325249"/>
            <a:ext cx="0" cy="734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2" name="Line 593"/>
          <p:cNvSpPr>
            <a:spLocks noChangeShapeType="1"/>
          </p:cNvSpPr>
          <p:nvPr/>
        </p:nvSpPr>
        <p:spPr bwMode="auto">
          <a:xfrm flipV="1">
            <a:off x="1573116" y="1224929"/>
            <a:ext cx="0" cy="107661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3" name="Line 594"/>
          <p:cNvSpPr>
            <a:spLocks noChangeShapeType="1"/>
          </p:cNvSpPr>
          <p:nvPr/>
        </p:nvSpPr>
        <p:spPr bwMode="auto">
          <a:xfrm flipV="1">
            <a:off x="1577073" y="1305674"/>
            <a:ext cx="0" cy="2691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" name="Line 595"/>
          <p:cNvSpPr>
            <a:spLocks noChangeShapeType="1"/>
          </p:cNvSpPr>
          <p:nvPr/>
        </p:nvSpPr>
        <p:spPr bwMode="auto">
          <a:xfrm flipV="1">
            <a:off x="1582019" y="1329327"/>
            <a:ext cx="0" cy="32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5" name="Line 596"/>
          <p:cNvSpPr>
            <a:spLocks noChangeShapeType="1"/>
          </p:cNvSpPr>
          <p:nvPr/>
        </p:nvSpPr>
        <p:spPr bwMode="auto">
          <a:xfrm flipV="1">
            <a:off x="1585976" y="1329327"/>
            <a:ext cx="0" cy="32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6" name="Line 597"/>
          <p:cNvSpPr>
            <a:spLocks noChangeShapeType="1"/>
          </p:cNvSpPr>
          <p:nvPr/>
        </p:nvSpPr>
        <p:spPr bwMode="auto">
          <a:xfrm flipV="1">
            <a:off x="1589933" y="1321171"/>
            <a:ext cx="0" cy="114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7" name="Line 598"/>
          <p:cNvSpPr>
            <a:spLocks noChangeShapeType="1"/>
          </p:cNvSpPr>
          <p:nvPr/>
        </p:nvSpPr>
        <p:spPr bwMode="auto">
          <a:xfrm flipV="1">
            <a:off x="1594879" y="1329327"/>
            <a:ext cx="0" cy="32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8" name="Line 599"/>
          <p:cNvSpPr>
            <a:spLocks noChangeShapeType="1"/>
          </p:cNvSpPr>
          <p:nvPr/>
        </p:nvSpPr>
        <p:spPr bwMode="auto">
          <a:xfrm flipV="1">
            <a:off x="1599825" y="1329327"/>
            <a:ext cx="0" cy="32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9" name="Line 600"/>
          <p:cNvSpPr>
            <a:spLocks noChangeShapeType="1"/>
          </p:cNvSpPr>
          <p:nvPr/>
        </p:nvSpPr>
        <p:spPr bwMode="auto">
          <a:xfrm flipV="1">
            <a:off x="1604772" y="1329327"/>
            <a:ext cx="0" cy="32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0" name="Line 601"/>
          <p:cNvSpPr>
            <a:spLocks noChangeShapeType="1"/>
          </p:cNvSpPr>
          <p:nvPr/>
        </p:nvSpPr>
        <p:spPr bwMode="auto">
          <a:xfrm flipV="1">
            <a:off x="1607740" y="1329327"/>
            <a:ext cx="0" cy="32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1" name="Line 602"/>
          <p:cNvSpPr>
            <a:spLocks noChangeShapeType="1"/>
          </p:cNvSpPr>
          <p:nvPr/>
        </p:nvSpPr>
        <p:spPr bwMode="auto">
          <a:xfrm flipV="1">
            <a:off x="1612686" y="1325249"/>
            <a:ext cx="0" cy="734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2" name="Line 603"/>
          <p:cNvSpPr>
            <a:spLocks noChangeShapeType="1"/>
          </p:cNvSpPr>
          <p:nvPr/>
        </p:nvSpPr>
        <p:spPr bwMode="auto">
          <a:xfrm flipV="1">
            <a:off x="1616644" y="1329327"/>
            <a:ext cx="0" cy="32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3" name="Line 604"/>
          <p:cNvSpPr>
            <a:spLocks noChangeShapeType="1"/>
          </p:cNvSpPr>
          <p:nvPr/>
        </p:nvSpPr>
        <p:spPr bwMode="auto">
          <a:xfrm flipV="1">
            <a:off x="1621590" y="1329327"/>
            <a:ext cx="0" cy="32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" name="Line 605"/>
          <p:cNvSpPr>
            <a:spLocks noChangeShapeType="1"/>
          </p:cNvSpPr>
          <p:nvPr/>
        </p:nvSpPr>
        <p:spPr bwMode="auto">
          <a:xfrm flipV="1">
            <a:off x="1626536" y="1325249"/>
            <a:ext cx="0" cy="734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5" name="Line 606"/>
          <p:cNvSpPr>
            <a:spLocks noChangeShapeType="1"/>
          </p:cNvSpPr>
          <p:nvPr/>
        </p:nvSpPr>
        <p:spPr bwMode="auto">
          <a:xfrm flipV="1">
            <a:off x="1629504" y="1329327"/>
            <a:ext cx="0" cy="32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6" name="Line 607"/>
          <p:cNvSpPr>
            <a:spLocks noChangeShapeType="1"/>
          </p:cNvSpPr>
          <p:nvPr/>
        </p:nvSpPr>
        <p:spPr bwMode="auto">
          <a:xfrm flipV="1">
            <a:off x="1634451" y="1329327"/>
            <a:ext cx="0" cy="32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7" name="Line 608"/>
          <p:cNvSpPr>
            <a:spLocks noChangeShapeType="1"/>
          </p:cNvSpPr>
          <p:nvPr/>
        </p:nvSpPr>
        <p:spPr bwMode="auto">
          <a:xfrm flipV="1">
            <a:off x="1639396" y="1329327"/>
            <a:ext cx="0" cy="32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8" name="Line 609"/>
          <p:cNvSpPr>
            <a:spLocks noChangeShapeType="1"/>
          </p:cNvSpPr>
          <p:nvPr/>
        </p:nvSpPr>
        <p:spPr bwMode="auto">
          <a:xfrm flipV="1">
            <a:off x="1643353" y="1329327"/>
            <a:ext cx="0" cy="32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9" name="Line 610"/>
          <p:cNvSpPr>
            <a:spLocks noChangeShapeType="1"/>
          </p:cNvSpPr>
          <p:nvPr/>
        </p:nvSpPr>
        <p:spPr bwMode="auto">
          <a:xfrm flipV="1">
            <a:off x="1648300" y="1321171"/>
            <a:ext cx="0" cy="114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0" name="Line 611"/>
          <p:cNvSpPr>
            <a:spLocks noChangeShapeType="1"/>
          </p:cNvSpPr>
          <p:nvPr/>
        </p:nvSpPr>
        <p:spPr bwMode="auto">
          <a:xfrm flipV="1">
            <a:off x="1652257" y="1325249"/>
            <a:ext cx="0" cy="734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1" name="Line 612"/>
          <p:cNvSpPr>
            <a:spLocks noChangeShapeType="1"/>
          </p:cNvSpPr>
          <p:nvPr/>
        </p:nvSpPr>
        <p:spPr bwMode="auto">
          <a:xfrm flipV="1">
            <a:off x="1661160" y="1321171"/>
            <a:ext cx="0" cy="114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2" name="Line 613"/>
          <p:cNvSpPr>
            <a:spLocks noChangeShapeType="1"/>
          </p:cNvSpPr>
          <p:nvPr/>
        </p:nvSpPr>
        <p:spPr bwMode="auto">
          <a:xfrm flipV="1">
            <a:off x="1664128" y="1301596"/>
            <a:ext cx="0" cy="3099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3" name="Line 614"/>
          <p:cNvSpPr>
            <a:spLocks noChangeShapeType="1"/>
          </p:cNvSpPr>
          <p:nvPr/>
        </p:nvSpPr>
        <p:spPr bwMode="auto">
          <a:xfrm flipV="1">
            <a:off x="1669074" y="1325249"/>
            <a:ext cx="0" cy="734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" name="Line 615"/>
          <p:cNvSpPr>
            <a:spLocks noChangeShapeType="1"/>
          </p:cNvSpPr>
          <p:nvPr/>
        </p:nvSpPr>
        <p:spPr bwMode="auto">
          <a:xfrm flipV="1">
            <a:off x="1674021" y="1325249"/>
            <a:ext cx="0" cy="734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" name="Line 616"/>
          <p:cNvSpPr>
            <a:spLocks noChangeShapeType="1"/>
          </p:cNvSpPr>
          <p:nvPr/>
        </p:nvSpPr>
        <p:spPr bwMode="auto">
          <a:xfrm flipV="1">
            <a:off x="1677978" y="1325249"/>
            <a:ext cx="0" cy="734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6" name="Line 617"/>
          <p:cNvSpPr>
            <a:spLocks noChangeShapeType="1"/>
          </p:cNvSpPr>
          <p:nvPr/>
        </p:nvSpPr>
        <p:spPr bwMode="auto">
          <a:xfrm flipV="1">
            <a:off x="1682924" y="1329327"/>
            <a:ext cx="0" cy="32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7" name="Line 618"/>
          <p:cNvSpPr>
            <a:spLocks noChangeShapeType="1"/>
          </p:cNvSpPr>
          <p:nvPr/>
        </p:nvSpPr>
        <p:spPr bwMode="auto">
          <a:xfrm flipV="1">
            <a:off x="1686881" y="1259184"/>
            <a:ext cx="0" cy="7340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8" name="Line 619"/>
          <p:cNvSpPr>
            <a:spLocks noChangeShapeType="1"/>
          </p:cNvSpPr>
          <p:nvPr/>
        </p:nvSpPr>
        <p:spPr bwMode="auto">
          <a:xfrm flipV="1">
            <a:off x="1691828" y="1313015"/>
            <a:ext cx="0" cy="195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9" name="Line 620"/>
          <p:cNvSpPr>
            <a:spLocks noChangeShapeType="1"/>
          </p:cNvSpPr>
          <p:nvPr/>
        </p:nvSpPr>
        <p:spPr bwMode="auto">
          <a:xfrm flipV="1">
            <a:off x="1695784" y="1263262"/>
            <a:ext cx="0" cy="6932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0" name="Line 621"/>
          <p:cNvSpPr>
            <a:spLocks noChangeShapeType="1"/>
          </p:cNvSpPr>
          <p:nvPr/>
        </p:nvSpPr>
        <p:spPr bwMode="auto">
          <a:xfrm flipV="1">
            <a:off x="1699742" y="1329327"/>
            <a:ext cx="0" cy="32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1" name="Line 622"/>
          <p:cNvSpPr>
            <a:spLocks noChangeShapeType="1"/>
          </p:cNvSpPr>
          <p:nvPr/>
        </p:nvSpPr>
        <p:spPr bwMode="auto">
          <a:xfrm flipV="1">
            <a:off x="1704688" y="1329327"/>
            <a:ext cx="0" cy="32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2" name="Line 623"/>
          <p:cNvSpPr>
            <a:spLocks noChangeShapeType="1"/>
          </p:cNvSpPr>
          <p:nvPr/>
        </p:nvSpPr>
        <p:spPr bwMode="auto">
          <a:xfrm flipV="1">
            <a:off x="1708645" y="1325249"/>
            <a:ext cx="0" cy="734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3" name="Line 625"/>
          <p:cNvSpPr>
            <a:spLocks noChangeShapeType="1"/>
          </p:cNvSpPr>
          <p:nvPr/>
        </p:nvSpPr>
        <p:spPr bwMode="auto">
          <a:xfrm flipV="1">
            <a:off x="1717548" y="1317093"/>
            <a:ext cx="0" cy="1549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4" name="Line 626"/>
          <p:cNvSpPr>
            <a:spLocks noChangeShapeType="1"/>
          </p:cNvSpPr>
          <p:nvPr/>
        </p:nvSpPr>
        <p:spPr bwMode="auto">
          <a:xfrm flipV="1">
            <a:off x="1721505" y="1325249"/>
            <a:ext cx="0" cy="734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" name="Line 627"/>
          <p:cNvSpPr>
            <a:spLocks noChangeShapeType="1"/>
          </p:cNvSpPr>
          <p:nvPr/>
        </p:nvSpPr>
        <p:spPr bwMode="auto">
          <a:xfrm flipV="1">
            <a:off x="1725462" y="1329327"/>
            <a:ext cx="0" cy="32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6" name="Line 628"/>
          <p:cNvSpPr>
            <a:spLocks noChangeShapeType="1"/>
          </p:cNvSpPr>
          <p:nvPr/>
        </p:nvSpPr>
        <p:spPr bwMode="auto">
          <a:xfrm flipV="1">
            <a:off x="1730408" y="1329327"/>
            <a:ext cx="0" cy="32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7" name="Line 629"/>
          <p:cNvSpPr>
            <a:spLocks noChangeShapeType="1"/>
          </p:cNvSpPr>
          <p:nvPr/>
        </p:nvSpPr>
        <p:spPr bwMode="auto">
          <a:xfrm flipV="1">
            <a:off x="1752172" y="1325249"/>
            <a:ext cx="0" cy="734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8" name="Line 630"/>
          <p:cNvSpPr>
            <a:spLocks noChangeShapeType="1"/>
          </p:cNvSpPr>
          <p:nvPr/>
        </p:nvSpPr>
        <p:spPr bwMode="auto">
          <a:xfrm flipV="1">
            <a:off x="1756129" y="1329327"/>
            <a:ext cx="0" cy="32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9" name="Line 631"/>
          <p:cNvSpPr>
            <a:spLocks noChangeShapeType="1"/>
          </p:cNvSpPr>
          <p:nvPr/>
        </p:nvSpPr>
        <p:spPr bwMode="auto">
          <a:xfrm flipV="1">
            <a:off x="1761076" y="1329327"/>
            <a:ext cx="0" cy="32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0" name="Line 632"/>
          <p:cNvSpPr>
            <a:spLocks noChangeShapeType="1"/>
          </p:cNvSpPr>
          <p:nvPr/>
        </p:nvSpPr>
        <p:spPr bwMode="auto">
          <a:xfrm flipV="1">
            <a:off x="1765033" y="1329327"/>
            <a:ext cx="0" cy="32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1" name="Line 633"/>
          <p:cNvSpPr>
            <a:spLocks noChangeShapeType="1"/>
          </p:cNvSpPr>
          <p:nvPr/>
        </p:nvSpPr>
        <p:spPr bwMode="auto">
          <a:xfrm flipV="1">
            <a:off x="1773936" y="1329327"/>
            <a:ext cx="0" cy="32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2" name="Line 634"/>
          <p:cNvSpPr>
            <a:spLocks noChangeShapeType="1"/>
          </p:cNvSpPr>
          <p:nvPr/>
        </p:nvSpPr>
        <p:spPr bwMode="auto">
          <a:xfrm flipV="1">
            <a:off x="1783829" y="1329327"/>
            <a:ext cx="0" cy="32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3" name="Line 635"/>
          <p:cNvSpPr>
            <a:spLocks noChangeShapeType="1"/>
          </p:cNvSpPr>
          <p:nvPr/>
        </p:nvSpPr>
        <p:spPr bwMode="auto">
          <a:xfrm flipV="1">
            <a:off x="1791743" y="1329327"/>
            <a:ext cx="0" cy="32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4" name="Line 636"/>
          <p:cNvSpPr>
            <a:spLocks noChangeShapeType="1"/>
          </p:cNvSpPr>
          <p:nvPr/>
        </p:nvSpPr>
        <p:spPr bwMode="auto">
          <a:xfrm flipV="1">
            <a:off x="1795700" y="1329327"/>
            <a:ext cx="0" cy="32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" name="Line 637"/>
          <p:cNvSpPr>
            <a:spLocks noChangeShapeType="1"/>
          </p:cNvSpPr>
          <p:nvPr/>
        </p:nvSpPr>
        <p:spPr bwMode="auto">
          <a:xfrm flipV="1">
            <a:off x="1800646" y="1308937"/>
            <a:ext cx="0" cy="2365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6" name="Line 638"/>
          <p:cNvSpPr>
            <a:spLocks noChangeShapeType="1"/>
          </p:cNvSpPr>
          <p:nvPr/>
        </p:nvSpPr>
        <p:spPr bwMode="auto">
          <a:xfrm flipV="1">
            <a:off x="1805592" y="1325249"/>
            <a:ext cx="0" cy="734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7" name="Line 639"/>
          <p:cNvSpPr>
            <a:spLocks noChangeShapeType="1"/>
          </p:cNvSpPr>
          <p:nvPr/>
        </p:nvSpPr>
        <p:spPr bwMode="auto">
          <a:xfrm flipV="1">
            <a:off x="1808560" y="1325249"/>
            <a:ext cx="0" cy="734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8" name="Line 640"/>
          <p:cNvSpPr>
            <a:spLocks noChangeShapeType="1"/>
          </p:cNvSpPr>
          <p:nvPr/>
        </p:nvSpPr>
        <p:spPr bwMode="auto">
          <a:xfrm flipV="1">
            <a:off x="1814496" y="1321171"/>
            <a:ext cx="0" cy="114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9" name="Line 641"/>
          <p:cNvSpPr>
            <a:spLocks noChangeShapeType="1"/>
          </p:cNvSpPr>
          <p:nvPr/>
        </p:nvSpPr>
        <p:spPr bwMode="auto">
          <a:xfrm flipV="1">
            <a:off x="1818453" y="1325249"/>
            <a:ext cx="0" cy="734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0" name="Line 642"/>
          <p:cNvSpPr>
            <a:spLocks noChangeShapeType="1"/>
          </p:cNvSpPr>
          <p:nvPr/>
        </p:nvSpPr>
        <p:spPr bwMode="auto">
          <a:xfrm flipV="1">
            <a:off x="1822411" y="1329327"/>
            <a:ext cx="0" cy="32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1" name="Line 643"/>
          <p:cNvSpPr>
            <a:spLocks noChangeShapeType="1"/>
          </p:cNvSpPr>
          <p:nvPr/>
        </p:nvSpPr>
        <p:spPr bwMode="auto">
          <a:xfrm flipV="1">
            <a:off x="1827356" y="1325249"/>
            <a:ext cx="0" cy="734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2" name="Line 644"/>
          <p:cNvSpPr>
            <a:spLocks noChangeShapeType="1"/>
          </p:cNvSpPr>
          <p:nvPr/>
        </p:nvSpPr>
        <p:spPr bwMode="auto">
          <a:xfrm flipV="1">
            <a:off x="1831313" y="1329327"/>
            <a:ext cx="0" cy="32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3" name="Line 645"/>
          <p:cNvSpPr>
            <a:spLocks noChangeShapeType="1"/>
          </p:cNvSpPr>
          <p:nvPr/>
        </p:nvSpPr>
        <p:spPr bwMode="auto">
          <a:xfrm flipV="1">
            <a:off x="1835271" y="1321171"/>
            <a:ext cx="0" cy="114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4" name="Line 646"/>
          <p:cNvSpPr>
            <a:spLocks noChangeShapeType="1"/>
          </p:cNvSpPr>
          <p:nvPr/>
        </p:nvSpPr>
        <p:spPr bwMode="auto">
          <a:xfrm flipV="1">
            <a:off x="1840217" y="1329327"/>
            <a:ext cx="0" cy="32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" name="Line 647"/>
          <p:cNvSpPr>
            <a:spLocks noChangeShapeType="1"/>
          </p:cNvSpPr>
          <p:nvPr/>
        </p:nvSpPr>
        <p:spPr bwMode="auto">
          <a:xfrm flipV="1">
            <a:off x="1843184" y="1329327"/>
            <a:ext cx="0" cy="32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6" name="Line 649"/>
          <p:cNvSpPr>
            <a:spLocks noChangeShapeType="1"/>
          </p:cNvSpPr>
          <p:nvPr/>
        </p:nvSpPr>
        <p:spPr bwMode="auto">
          <a:xfrm flipV="1">
            <a:off x="1853077" y="1236347"/>
            <a:ext cx="0" cy="9624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7" name="Line 650"/>
          <p:cNvSpPr>
            <a:spLocks noChangeShapeType="1"/>
          </p:cNvSpPr>
          <p:nvPr/>
        </p:nvSpPr>
        <p:spPr bwMode="auto">
          <a:xfrm flipV="1">
            <a:off x="1858023" y="1308937"/>
            <a:ext cx="0" cy="2365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8" name="Line 651"/>
          <p:cNvSpPr>
            <a:spLocks noChangeShapeType="1"/>
          </p:cNvSpPr>
          <p:nvPr/>
        </p:nvSpPr>
        <p:spPr bwMode="auto">
          <a:xfrm flipV="1">
            <a:off x="1865938" y="1329327"/>
            <a:ext cx="0" cy="32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9" name="Line 652"/>
          <p:cNvSpPr>
            <a:spLocks noChangeShapeType="1"/>
          </p:cNvSpPr>
          <p:nvPr/>
        </p:nvSpPr>
        <p:spPr bwMode="auto">
          <a:xfrm flipV="1">
            <a:off x="1874841" y="1329327"/>
            <a:ext cx="0" cy="32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0" name="Line 653"/>
          <p:cNvSpPr>
            <a:spLocks noChangeShapeType="1"/>
          </p:cNvSpPr>
          <p:nvPr/>
        </p:nvSpPr>
        <p:spPr bwMode="auto">
          <a:xfrm flipV="1">
            <a:off x="1878798" y="1325249"/>
            <a:ext cx="0" cy="734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1" name="Line 654"/>
          <p:cNvSpPr>
            <a:spLocks noChangeShapeType="1"/>
          </p:cNvSpPr>
          <p:nvPr/>
        </p:nvSpPr>
        <p:spPr bwMode="auto">
          <a:xfrm flipV="1">
            <a:off x="1883744" y="1301596"/>
            <a:ext cx="0" cy="3099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2" name="Line 655"/>
          <p:cNvSpPr>
            <a:spLocks noChangeShapeType="1"/>
          </p:cNvSpPr>
          <p:nvPr/>
        </p:nvSpPr>
        <p:spPr bwMode="auto">
          <a:xfrm flipV="1">
            <a:off x="1887702" y="1329327"/>
            <a:ext cx="0" cy="32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3" name="Line 656"/>
          <p:cNvSpPr>
            <a:spLocks noChangeShapeType="1"/>
          </p:cNvSpPr>
          <p:nvPr/>
        </p:nvSpPr>
        <p:spPr bwMode="auto">
          <a:xfrm flipV="1">
            <a:off x="1896605" y="1329327"/>
            <a:ext cx="0" cy="32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4" name="Line 657"/>
          <p:cNvSpPr>
            <a:spLocks noChangeShapeType="1"/>
          </p:cNvSpPr>
          <p:nvPr/>
        </p:nvSpPr>
        <p:spPr bwMode="auto">
          <a:xfrm flipV="1">
            <a:off x="1900561" y="1329327"/>
            <a:ext cx="0" cy="32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" name="Line 658"/>
          <p:cNvSpPr>
            <a:spLocks noChangeShapeType="1"/>
          </p:cNvSpPr>
          <p:nvPr/>
        </p:nvSpPr>
        <p:spPr bwMode="auto">
          <a:xfrm flipV="1">
            <a:off x="1905508" y="1329327"/>
            <a:ext cx="0" cy="32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" name="Line 659"/>
          <p:cNvSpPr>
            <a:spLocks noChangeShapeType="1"/>
          </p:cNvSpPr>
          <p:nvPr/>
        </p:nvSpPr>
        <p:spPr bwMode="auto">
          <a:xfrm flipV="1">
            <a:off x="1909465" y="1329327"/>
            <a:ext cx="0" cy="32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7" name="Line 660"/>
          <p:cNvSpPr>
            <a:spLocks noChangeShapeType="1"/>
          </p:cNvSpPr>
          <p:nvPr/>
        </p:nvSpPr>
        <p:spPr bwMode="auto">
          <a:xfrm flipV="1">
            <a:off x="1915401" y="1329327"/>
            <a:ext cx="0" cy="32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8" name="Line 661"/>
          <p:cNvSpPr>
            <a:spLocks noChangeShapeType="1"/>
          </p:cNvSpPr>
          <p:nvPr/>
        </p:nvSpPr>
        <p:spPr bwMode="auto">
          <a:xfrm flipV="1">
            <a:off x="1927272" y="1329327"/>
            <a:ext cx="0" cy="32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9" name="Line 663"/>
          <p:cNvSpPr>
            <a:spLocks noChangeShapeType="1"/>
          </p:cNvSpPr>
          <p:nvPr/>
        </p:nvSpPr>
        <p:spPr bwMode="auto">
          <a:xfrm flipV="1">
            <a:off x="1935187" y="1317093"/>
            <a:ext cx="0" cy="1549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0" name="Line 664"/>
          <p:cNvSpPr>
            <a:spLocks noChangeShapeType="1"/>
          </p:cNvSpPr>
          <p:nvPr/>
        </p:nvSpPr>
        <p:spPr bwMode="auto">
          <a:xfrm flipV="1">
            <a:off x="1940132" y="1325249"/>
            <a:ext cx="0" cy="7341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1" name="Line 665"/>
          <p:cNvSpPr>
            <a:spLocks noChangeShapeType="1"/>
          </p:cNvSpPr>
          <p:nvPr/>
        </p:nvSpPr>
        <p:spPr bwMode="auto">
          <a:xfrm flipV="1">
            <a:off x="1965853" y="1329327"/>
            <a:ext cx="0" cy="32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2" name="Line 666"/>
          <p:cNvSpPr>
            <a:spLocks noChangeShapeType="1"/>
          </p:cNvSpPr>
          <p:nvPr/>
        </p:nvSpPr>
        <p:spPr bwMode="auto">
          <a:xfrm flipV="1">
            <a:off x="1984649" y="1329327"/>
            <a:ext cx="0" cy="32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3" name="Line 667"/>
          <p:cNvSpPr>
            <a:spLocks noChangeShapeType="1"/>
          </p:cNvSpPr>
          <p:nvPr/>
        </p:nvSpPr>
        <p:spPr bwMode="auto">
          <a:xfrm flipV="1">
            <a:off x="2006413" y="1329327"/>
            <a:ext cx="0" cy="32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4" name="Line 668"/>
          <p:cNvSpPr>
            <a:spLocks noChangeShapeType="1"/>
          </p:cNvSpPr>
          <p:nvPr/>
        </p:nvSpPr>
        <p:spPr bwMode="auto">
          <a:xfrm flipV="1">
            <a:off x="2014327" y="1329327"/>
            <a:ext cx="0" cy="32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5" name="Line 669"/>
          <p:cNvSpPr>
            <a:spLocks noChangeShapeType="1"/>
          </p:cNvSpPr>
          <p:nvPr/>
        </p:nvSpPr>
        <p:spPr bwMode="auto">
          <a:xfrm flipV="1">
            <a:off x="2022241" y="1329327"/>
            <a:ext cx="0" cy="32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" name="Line 670"/>
          <p:cNvSpPr>
            <a:spLocks noChangeShapeType="1"/>
          </p:cNvSpPr>
          <p:nvPr/>
        </p:nvSpPr>
        <p:spPr bwMode="auto">
          <a:xfrm flipV="1">
            <a:off x="2027187" y="1329327"/>
            <a:ext cx="0" cy="32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7" name="Line 671"/>
          <p:cNvSpPr>
            <a:spLocks noChangeShapeType="1"/>
          </p:cNvSpPr>
          <p:nvPr/>
        </p:nvSpPr>
        <p:spPr bwMode="auto">
          <a:xfrm flipV="1">
            <a:off x="2032134" y="1329327"/>
            <a:ext cx="0" cy="32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8" name="Line 672"/>
          <p:cNvSpPr>
            <a:spLocks noChangeShapeType="1"/>
          </p:cNvSpPr>
          <p:nvPr/>
        </p:nvSpPr>
        <p:spPr bwMode="auto">
          <a:xfrm flipV="1">
            <a:off x="2041037" y="1329327"/>
            <a:ext cx="0" cy="32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9" name="Line 673"/>
          <p:cNvSpPr>
            <a:spLocks noChangeShapeType="1"/>
          </p:cNvSpPr>
          <p:nvPr/>
        </p:nvSpPr>
        <p:spPr bwMode="auto">
          <a:xfrm flipV="1">
            <a:off x="2044994" y="1329327"/>
            <a:ext cx="0" cy="32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0" name="Line 674"/>
          <p:cNvSpPr>
            <a:spLocks noChangeShapeType="1"/>
          </p:cNvSpPr>
          <p:nvPr/>
        </p:nvSpPr>
        <p:spPr bwMode="auto">
          <a:xfrm flipV="1">
            <a:off x="2053898" y="1329327"/>
            <a:ext cx="0" cy="32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1" name="Line 675"/>
          <p:cNvSpPr>
            <a:spLocks noChangeShapeType="1"/>
          </p:cNvSpPr>
          <p:nvPr/>
        </p:nvSpPr>
        <p:spPr bwMode="auto">
          <a:xfrm flipV="1">
            <a:off x="2057855" y="1329327"/>
            <a:ext cx="0" cy="32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2" name="Line 676"/>
          <p:cNvSpPr>
            <a:spLocks noChangeShapeType="1"/>
          </p:cNvSpPr>
          <p:nvPr/>
        </p:nvSpPr>
        <p:spPr bwMode="auto">
          <a:xfrm flipV="1">
            <a:off x="2066758" y="1325249"/>
            <a:ext cx="0" cy="734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3" name="Line 677"/>
          <p:cNvSpPr>
            <a:spLocks noChangeShapeType="1"/>
          </p:cNvSpPr>
          <p:nvPr/>
        </p:nvSpPr>
        <p:spPr bwMode="auto">
          <a:xfrm flipV="1">
            <a:off x="2079619" y="1325249"/>
            <a:ext cx="0" cy="734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4" name="Line 678"/>
          <p:cNvSpPr>
            <a:spLocks noChangeShapeType="1"/>
          </p:cNvSpPr>
          <p:nvPr/>
        </p:nvSpPr>
        <p:spPr bwMode="auto">
          <a:xfrm flipV="1">
            <a:off x="2084565" y="1329327"/>
            <a:ext cx="0" cy="32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5" name="Line 679"/>
          <p:cNvSpPr>
            <a:spLocks noChangeShapeType="1"/>
          </p:cNvSpPr>
          <p:nvPr/>
        </p:nvSpPr>
        <p:spPr bwMode="auto">
          <a:xfrm flipV="1">
            <a:off x="2088521" y="1325249"/>
            <a:ext cx="0" cy="734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" name="Line 680"/>
          <p:cNvSpPr>
            <a:spLocks noChangeShapeType="1"/>
          </p:cNvSpPr>
          <p:nvPr/>
        </p:nvSpPr>
        <p:spPr bwMode="auto">
          <a:xfrm flipV="1">
            <a:off x="2092479" y="1329327"/>
            <a:ext cx="0" cy="32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7" name="Line 681"/>
          <p:cNvSpPr>
            <a:spLocks noChangeShapeType="1"/>
          </p:cNvSpPr>
          <p:nvPr/>
        </p:nvSpPr>
        <p:spPr bwMode="auto">
          <a:xfrm flipV="1">
            <a:off x="2097425" y="1329327"/>
            <a:ext cx="0" cy="32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8" name="Line 682"/>
          <p:cNvSpPr>
            <a:spLocks noChangeShapeType="1"/>
          </p:cNvSpPr>
          <p:nvPr/>
        </p:nvSpPr>
        <p:spPr bwMode="auto">
          <a:xfrm flipV="1">
            <a:off x="2102371" y="1329327"/>
            <a:ext cx="0" cy="32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9" name="Line 683"/>
          <p:cNvSpPr>
            <a:spLocks noChangeShapeType="1"/>
          </p:cNvSpPr>
          <p:nvPr/>
        </p:nvSpPr>
        <p:spPr bwMode="auto">
          <a:xfrm flipV="1">
            <a:off x="2106328" y="1325249"/>
            <a:ext cx="0" cy="734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0" name="Line 684"/>
          <p:cNvSpPr>
            <a:spLocks noChangeShapeType="1"/>
          </p:cNvSpPr>
          <p:nvPr/>
        </p:nvSpPr>
        <p:spPr bwMode="auto">
          <a:xfrm flipV="1">
            <a:off x="2110286" y="1325249"/>
            <a:ext cx="0" cy="734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1" name="Line 685"/>
          <p:cNvSpPr>
            <a:spLocks noChangeShapeType="1"/>
          </p:cNvSpPr>
          <p:nvPr/>
        </p:nvSpPr>
        <p:spPr bwMode="auto">
          <a:xfrm flipV="1">
            <a:off x="2114242" y="1329327"/>
            <a:ext cx="0" cy="32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2" name="Line 686"/>
          <p:cNvSpPr>
            <a:spLocks noChangeShapeType="1"/>
          </p:cNvSpPr>
          <p:nvPr/>
        </p:nvSpPr>
        <p:spPr bwMode="auto">
          <a:xfrm flipV="1">
            <a:off x="2119189" y="1329327"/>
            <a:ext cx="0" cy="32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3" name="Line 687"/>
          <p:cNvSpPr>
            <a:spLocks noChangeShapeType="1"/>
          </p:cNvSpPr>
          <p:nvPr/>
        </p:nvSpPr>
        <p:spPr bwMode="auto">
          <a:xfrm flipV="1">
            <a:off x="2124135" y="1325249"/>
            <a:ext cx="0" cy="734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4" name="Line 688"/>
          <p:cNvSpPr>
            <a:spLocks noChangeShapeType="1"/>
          </p:cNvSpPr>
          <p:nvPr/>
        </p:nvSpPr>
        <p:spPr bwMode="auto">
          <a:xfrm flipV="1">
            <a:off x="2129082" y="1329327"/>
            <a:ext cx="0" cy="32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5" name="Line 689"/>
          <p:cNvSpPr>
            <a:spLocks noChangeShapeType="1"/>
          </p:cNvSpPr>
          <p:nvPr/>
        </p:nvSpPr>
        <p:spPr bwMode="auto">
          <a:xfrm flipV="1">
            <a:off x="2132049" y="1329327"/>
            <a:ext cx="0" cy="32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" name="Line 690"/>
          <p:cNvSpPr>
            <a:spLocks noChangeShapeType="1"/>
          </p:cNvSpPr>
          <p:nvPr/>
        </p:nvSpPr>
        <p:spPr bwMode="auto">
          <a:xfrm flipV="1">
            <a:off x="2153813" y="1329327"/>
            <a:ext cx="0" cy="32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7" name="Line 691"/>
          <p:cNvSpPr>
            <a:spLocks noChangeShapeType="1"/>
          </p:cNvSpPr>
          <p:nvPr/>
        </p:nvSpPr>
        <p:spPr bwMode="auto">
          <a:xfrm flipV="1">
            <a:off x="2158759" y="1282021"/>
            <a:ext cx="0" cy="5056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8" name="Line 692"/>
          <p:cNvSpPr>
            <a:spLocks noChangeShapeType="1"/>
          </p:cNvSpPr>
          <p:nvPr/>
        </p:nvSpPr>
        <p:spPr bwMode="auto">
          <a:xfrm flipV="1">
            <a:off x="2163705" y="1329327"/>
            <a:ext cx="0" cy="32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9" name="Line 693"/>
          <p:cNvSpPr>
            <a:spLocks noChangeShapeType="1"/>
          </p:cNvSpPr>
          <p:nvPr/>
        </p:nvSpPr>
        <p:spPr bwMode="auto">
          <a:xfrm flipV="1">
            <a:off x="2172609" y="1329327"/>
            <a:ext cx="0" cy="32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0" name="Line 694"/>
          <p:cNvSpPr>
            <a:spLocks noChangeShapeType="1"/>
          </p:cNvSpPr>
          <p:nvPr/>
        </p:nvSpPr>
        <p:spPr bwMode="auto">
          <a:xfrm flipV="1">
            <a:off x="2176566" y="1329327"/>
            <a:ext cx="0" cy="32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1" name="Line 695"/>
          <p:cNvSpPr>
            <a:spLocks noChangeShapeType="1"/>
          </p:cNvSpPr>
          <p:nvPr/>
        </p:nvSpPr>
        <p:spPr bwMode="auto">
          <a:xfrm flipV="1">
            <a:off x="2185470" y="1329327"/>
            <a:ext cx="0" cy="32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2" name="Line 696"/>
          <p:cNvSpPr>
            <a:spLocks noChangeShapeType="1"/>
          </p:cNvSpPr>
          <p:nvPr/>
        </p:nvSpPr>
        <p:spPr bwMode="auto">
          <a:xfrm flipV="1">
            <a:off x="2189426" y="1329327"/>
            <a:ext cx="0" cy="32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3" name="Line 697"/>
          <p:cNvSpPr>
            <a:spLocks noChangeShapeType="1"/>
          </p:cNvSpPr>
          <p:nvPr/>
        </p:nvSpPr>
        <p:spPr bwMode="auto">
          <a:xfrm flipV="1">
            <a:off x="2198331" y="1325249"/>
            <a:ext cx="0" cy="734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4" name="Line 698"/>
          <p:cNvSpPr>
            <a:spLocks noChangeShapeType="1"/>
          </p:cNvSpPr>
          <p:nvPr/>
        </p:nvSpPr>
        <p:spPr bwMode="auto">
          <a:xfrm flipV="1">
            <a:off x="2201297" y="1325249"/>
            <a:ext cx="0" cy="734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5" name="Line 700"/>
          <p:cNvSpPr>
            <a:spLocks noChangeShapeType="1"/>
          </p:cNvSpPr>
          <p:nvPr/>
        </p:nvSpPr>
        <p:spPr bwMode="auto">
          <a:xfrm flipV="1">
            <a:off x="2211191" y="904394"/>
            <a:ext cx="0" cy="428196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" name="Line 701"/>
          <p:cNvSpPr>
            <a:spLocks noChangeShapeType="1"/>
          </p:cNvSpPr>
          <p:nvPr/>
        </p:nvSpPr>
        <p:spPr bwMode="auto">
          <a:xfrm flipV="1">
            <a:off x="2216137" y="1271419"/>
            <a:ext cx="0" cy="6117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" name="Line 702"/>
          <p:cNvSpPr>
            <a:spLocks noChangeShapeType="1"/>
          </p:cNvSpPr>
          <p:nvPr/>
        </p:nvSpPr>
        <p:spPr bwMode="auto">
          <a:xfrm flipV="1">
            <a:off x="2220094" y="1329327"/>
            <a:ext cx="0" cy="32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8" name="Line 703"/>
          <p:cNvSpPr>
            <a:spLocks noChangeShapeType="1"/>
          </p:cNvSpPr>
          <p:nvPr/>
        </p:nvSpPr>
        <p:spPr bwMode="auto">
          <a:xfrm flipV="1">
            <a:off x="2236911" y="1329327"/>
            <a:ext cx="0" cy="32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9" name="Line 704"/>
          <p:cNvSpPr>
            <a:spLocks noChangeShapeType="1"/>
          </p:cNvSpPr>
          <p:nvPr/>
        </p:nvSpPr>
        <p:spPr bwMode="auto">
          <a:xfrm flipV="1">
            <a:off x="2241858" y="1329327"/>
            <a:ext cx="0" cy="32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0" name="Line 705"/>
          <p:cNvSpPr>
            <a:spLocks noChangeShapeType="1"/>
          </p:cNvSpPr>
          <p:nvPr/>
        </p:nvSpPr>
        <p:spPr bwMode="auto">
          <a:xfrm flipV="1">
            <a:off x="2245815" y="1325249"/>
            <a:ext cx="0" cy="734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1" name="Line 706"/>
          <p:cNvSpPr>
            <a:spLocks noChangeShapeType="1"/>
          </p:cNvSpPr>
          <p:nvPr/>
        </p:nvSpPr>
        <p:spPr bwMode="auto">
          <a:xfrm flipV="1">
            <a:off x="2250761" y="1301596"/>
            <a:ext cx="0" cy="3099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2" name="Line 707"/>
          <p:cNvSpPr>
            <a:spLocks noChangeShapeType="1"/>
          </p:cNvSpPr>
          <p:nvPr/>
        </p:nvSpPr>
        <p:spPr bwMode="auto">
          <a:xfrm flipV="1">
            <a:off x="2254718" y="1317093"/>
            <a:ext cx="0" cy="1549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3" name="Line 708"/>
          <p:cNvSpPr>
            <a:spLocks noChangeShapeType="1"/>
          </p:cNvSpPr>
          <p:nvPr/>
        </p:nvSpPr>
        <p:spPr bwMode="auto">
          <a:xfrm flipV="1">
            <a:off x="2258675" y="1317093"/>
            <a:ext cx="0" cy="1549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4" name="Line 709"/>
          <p:cNvSpPr>
            <a:spLocks noChangeShapeType="1"/>
          </p:cNvSpPr>
          <p:nvPr/>
        </p:nvSpPr>
        <p:spPr bwMode="auto">
          <a:xfrm flipV="1">
            <a:off x="2271535" y="1329327"/>
            <a:ext cx="0" cy="32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5" name="Line 710"/>
          <p:cNvSpPr>
            <a:spLocks noChangeShapeType="1"/>
          </p:cNvSpPr>
          <p:nvPr/>
        </p:nvSpPr>
        <p:spPr bwMode="auto">
          <a:xfrm flipV="1">
            <a:off x="2289342" y="1329327"/>
            <a:ext cx="0" cy="32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6" name="Line 711"/>
          <p:cNvSpPr>
            <a:spLocks noChangeShapeType="1"/>
          </p:cNvSpPr>
          <p:nvPr/>
        </p:nvSpPr>
        <p:spPr bwMode="auto">
          <a:xfrm flipV="1">
            <a:off x="2295278" y="1329327"/>
            <a:ext cx="0" cy="32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" name="Line 712"/>
          <p:cNvSpPr>
            <a:spLocks noChangeShapeType="1"/>
          </p:cNvSpPr>
          <p:nvPr/>
        </p:nvSpPr>
        <p:spPr bwMode="auto">
          <a:xfrm flipV="1">
            <a:off x="2303192" y="1329327"/>
            <a:ext cx="0" cy="32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8" name="Line 713"/>
          <p:cNvSpPr>
            <a:spLocks noChangeShapeType="1"/>
          </p:cNvSpPr>
          <p:nvPr/>
        </p:nvSpPr>
        <p:spPr bwMode="auto">
          <a:xfrm flipV="1">
            <a:off x="2316052" y="1329327"/>
            <a:ext cx="0" cy="32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9" name="Line 714"/>
          <p:cNvSpPr>
            <a:spLocks noChangeShapeType="1"/>
          </p:cNvSpPr>
          <p:nvPr/>
        </p:nvSpPr>
        <p:spPr bwMode="auto">
          <a:xfrm flipV="1">
            <a:off x="2320999" y="1325249"/>
            <a:ext cx="0" cy="734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0" name="Line 715"/>
          <p:cNvSpPr>
            <a:spLocks noChangeShapeType="1"/>
          </p:cNvSpPr>
          <p:nvPr/>
        </p:nvSpPr>
        <p:spPr bwMode="auto">
          <a:xfrm flipV="1">
            <a:off x="2338806" y="1329327"/>
            <a:ext cx="0" cy="32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1" name="Line 716"/>
          <p:cNvSpPr>
            <a:spLocks noChangeShapeType="1"/>
          </p:cNvSpPr>
          <p:nvPr/>
        </p:nvSpPr>
        <p:spPr bwMode="auto">
          <a:xfrm flipV="1">
            <a:off x="2342763" y="1329327"/>
            <a:ext cx="0" cy="32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2" name="Line 717"/>
          <p:cNvSpPr>
            <a:spLocks noChangeShapeType="1"/>
          </p:cNvSpPr>
          <p:nvPr/>
        </p:nvSpPr>
        <p:spPr bwMode="auto">
          <a:xfrm flipV="1">
            <a:off x="2346719" y="1329327"/>
            <a:ext cx="0" cy="32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3" name="Line 718"/>
          <p:cNvSpPr>
            <a:spLocks noChangeShapeType="1"/>
          </p:cNvSpPr>
          <p:nvPr/>
        </p:nvSpPr>
        <p:spPr bwMode="auto">
          <a:xfrm flipV="1">
            <a:off x="2351665" y="1329327"/>
            <a:ext cx="0" cy="32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4" name="Line 719"/>
          <p:cNvSpPr>
            <a:spLocks noChangeShapeType="1"/>
          </p:cNvSpPr>
          <p:nvPr/>
        </p:nvSpPr>
        <p:spPr bwMode="auto">
          <a:xfrm flipV="1">
            <a:off x="2355623" y="1329327"/>
            <a:ext cx="0" cy="32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5" name="Line 720"/>
          <p:cNvSpPr>
            <a:spLocks noChangeShapeType="1"/>
          </p:cNvSpPr>
          <p:nvPr/>
        </p:nvSpPr>
        <p:spPr bwMode="auto">
          <a:xfrm flipV="1">
            <a:off x="2372440" y="1329327"/>
            <a:ext cx="0" cy="32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6" name="Line 721"/>
          <p:cNvSpPr>
            <a:spLocks noChangeShapeType="1"/>
          </p:cNvSpPr>
          <p:nvPr/>
        </p:nvSpPr>
        <p:spPr bwMode="auto">
          <a:xfrm flipV="1">
            <a:off x="2380355" y="1329327"/>
            <a:ext cx="0" cy="32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" name="Line 722"/>
          <p:cNvSpPr>
            <a:spLocks noChangeShapeType="1"/>
          </p:cNvSpPr>
          <p:nvPr/>
        </p:nvSpPr>
        <p:spPr bwMode="auto">
          <a:xfrm flipV="1">
            <a:off x="2390247" y="1329327"/>
            <a:ext cx="0" cy="32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8" name="Line 723"/>
          <p:cNvSpPr>
            <a:spLocks noChangeShapeType="1"/>
          </p:cNvSpPr>
          <p:nvPr/>
        </p:nvSpPr>
        <p:spPr bwMode="auto">
          <a:xfrm flipV="1">
            <a:off x="2403107" y="1329327"/>
            <a:ext cx="0" cy="32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9" name="Line 724"/>
          <p:cNvSpPr>
            <a:spLocks noChangeShapeType="1"/>
          </p:cNvSpPr>
          <p:nvPr/>
        </p:nvSpPr>
        <p:spPr bwMode="auto">
          <a:xfrm flipV="1">
            <a:off x="2420914" y="1325249"/>
            <a:ext cx="0" cy="734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0" name="Line 725"/>
          <p:cNvSpPr>
            <a:spLocks noChangeShapeType="1"/>
          </p:cNvSpPr>
          <p:nvPr/>
        </p:nvSpPr>
        <p:spPr bwMode="auto">
          <a:xfrm flipV="1">
            <a:off x="2424871" y="1325249"/>
            <a:ext cx="0" cy="734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1" name="Line 726"/>
          <p:cNvSpPr>
            <a:spLocks noChangeShapeType="1"/>
          </p:cNvSpPr>
          <p:nvPr/>
        </p:nvSpPr>
        <p:spPr bwMode="auto">
          <a:xfrm flipV="1">
            <a:off x="2433775" y="1329327"/>
            <a:ext cx="0" cy="32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2" name="Line 727"/>
          <p:cNvSpPr>
            <a:spLocks noChangeShapeType="1"/>
          </p:cNvSpPr>
          <p:nvPr/>
        </p:nvSpPr>
        <p:spPr bwMode="auto">
          <a:xfrm flipV="1">
            <a:off x="2437732" y="1329327"/>
            <a:ext cx="0" cy="32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3" name="Line 728"/>
          <p:cNvSpPr>
            <a:spLocks noChangeShapeType="1"/>
          </p:cNvSpPr>
          <p:nvPr/>
        </p:nvSpPr>
        <p:spPr bwMode="auto">
          <a:xfrm flipV="1">
            <a:off x="2446635" y="1329327"/>
            <a:ext cx="0" cy="32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4" name="Line 729"/>
          <p:cNvSpPr>
            <a:spLocks noChangeShapeType="1"/>
          </p:cNvSpPr>
          <p:nvPr/>
        </p:nvSpPr>
        <p:spPr bwMode="auto">
          <a:xfrm flipV="1">
            <a:off x="2455539" y="1329327"/>
            <a:ext cx="0" cy="32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5" name="Line 730"/>
          <p:cNvSpPr>
            <a:spLocks noChangeShapeType="1"/>
          </p:cNvSpPr>
          <p:nvPr/>
        </p:nvSpPr>
        <p:spPr bwMode="auto">
          <a:xfrm flipV="1">
            <a:off x="2459495" y="1329327"/>
            <a:ext cx="0" cy="32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6" name="Line 731"/>
          <p:cNvSpPr>
            <a:spLocks noChangeShapeType="1"/>
          </p:cNvSpPr>
          <p:nvPr/>
        </p:nvSpPr>
        <p:spPr bwMode="auto">
          <a:xfrm flipV="1">
            <a:off x="2464441" y="1329327"/>
            <a:ext cx="0" cy="32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" name="Line 732"/>
          <p:cNvSpPr>
            <a:spLocks noChangeShapeType="1"/>
          </p:cNvSpPr>
          <p:nvPr/>
        </p:nvSpPr>
        <p:spPr bwMode="auto">
          <a:xfrm flipV="1">
            <a:off x="2474335" y="1325249"/>
            <a:ext cx="0" cy="734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8" name="Line 733"/>
          <p:cNvSpPr>
            <a:spLocks noChangeShapeType="1"/>
          </p:cNvSpPr>
          <p:nvPr/>
        </p:nvSpPr>
        <p:spPr bwMode="auto">
          <a:xfrm flipV="1">
            <a:off x="2482248" y="1329327"/>
            <a:ext cx="0" cy="32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9" name="Line 734"/>
          <p:cNvSpPr>
            <a:spLocks noChangeShapeType="1"/>
          </p:cNvSpPr>
          <p:nvPr/>
        </p:nvSpPr>
        <p:spPr bwMode="auto">
          <a:xfrm flipV="1">
            <a:off x="2487195" y="1329327"/>
            <a:ext cx="0" cy="32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0" name="Line 735"/>
          <p:cNvSpPr>
            <a:spLocks noChangeShapeType="1"/>
          </p:cNvSpPr>
          <p:nvPr/>
        </p:nvSpPr>
        <p:spPr bwMode="auto">
          <a:xfrm flipV="1">
            <a:off x="2490162" y="1329327"/>
            <a:ext cx="0" cy="32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1" name="Line 736"/>
          <p:cNvSpPr>
            <a:spLocks noChangeShapeType="1"/>
          </p:cNvSpPr>
          <p:nvPr/>
        </p:nvSpPr>
        <p:spPr bwMode="auto">
          <a:xfrm flipV="1">
            <a:off x="2503023" y="1329327"/>
            <a:ext cx="0" cy="32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2" name="Line 737"/>
          <p:cNvSpPr>
            <a:spLocks noChangeShapeType="1"/>
          </p:cNvSpPr>
          <p:nvPr/>
        </p:nvSpPr>
        <p:spPr bwMode="auto">
          <a:xfrm flipV="1">
            <a:off x="2507969" y="1329327"/>
            <a:ext cx="0" cy="32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3" name="Line 738"/>
          <p:cNvSpPr>
            <a:spLocks noChangeShapeType="1"/>
          </p:cNvSpPr>
          <p:nvPr/>
        </p:nvSpPr>
        <p:spPr bwMode="auto">
          <a:xfrm flipV="1">
            <a:off x="2511927" y="1329327"/>
            <a:ext cx="0" cy="32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4" name="Line 739"/>
          <p:cNvSpPr>
            <a:spLocks noChangeShapeType="1"/>
          </p:cNvSpPr>
          <p:nvPr/>
        </p:nvSpPr>
        <p:spPr bwMode="auto">
          <a:xfrm flipV="1">
            <a:off x="2517862" y="1325249"/>
            <a:ext cx="0" cy="734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5" name="Line 740"/>
          <p:cNvSpPr>
            <a:spLocks noChangeShapeType="1"/>
          </p:cNvSpPr>
          <p:nvPr/>
        </p:nvSpPr>
        <p:spPr bwMode="auto">
          <a:xfrm flipV="1">
            <a:off x="2521819" y="1096878"/>
            <a:ext cx="0" cy="2357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6" name="Line 742"/>
          <p:cNvSpPr>
            <a:spLocks noChangeShapeType="1"/>
          </p:cNvSpPr>
          <p:nvPr/>
        </p:nvSpPr>
        <p:spPr bwMode="auto">
          <a:xfrm flipV="1">
            <a:off x="2534679" y="1329327"/>
            <a:ext cx="0" cy="32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" name="Line 743"/>
          <p:cNvSpPr>
            <a:spLocks noChangeShapeType="1"/>
          </p:cNvSpPr>
          <p:nvPr/>
        </p:nvSpPr>
        <p:spPr bwMode="auto">
          <a:xfrm flipV="1">
            <a:off x="2551497" y="1329327"/>
            <a:ext cx="0" cy="32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8" name="Line 744"/>
          <p:cNvSpPr>
            <a:spLocks noChangeShapeType="1"/>
          </p:cNvSpPr>
          <p:nvPr/>
        </p:nvSpPr>
        <p:spPr bwMode="auto">
          <a:xfrm flipV="1">
            <a:off x="2560400" y="1301596"/>
            <a:ext cx="0" cy="3099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9" name="Line 745"/>
          <p:cNvSpPr>
            <a:spLocks noChangeShapeType="1"/>
          </p:cNvSpPr>
          <p:nvPr/>
        </p:nvSpPr>
        <p:spPr bwMode="auto">
          <a:xfrm flipV="1">
            <a:off x="2565346" y="1325249"/>
            <a:ext cx="0" cy="734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0" name="Line 746"/>
          <p:cNvSpPr>
            <a:spLocks noChangeShapeType="1"/>
          </p:cNvSpPr>
          <p:nvPr/>
        </p:nvSpPr>
        <p:spPr bwMode="auto">
          <a:xfrm flipV="1">
            <a:off x="2569304" y="1329327"/>
            <a:ext cx="0" cy="32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1" name="Line 747"/>
          <p:cNvSpPr>
            <a:spLocks noChangeShapeType="1"/>
          </p:cNvSpPr>
          <p:nvPr/>
        </p:nvSpPr>
        <p:spPr bwMode="auto">
          <a:xfrm flipV="1">
            <a:off x="2587111" y="1329327"/>
            <a:ext cx="0" cy="32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2" name="Line 748"/>
          <p:cNvSpPr>
            <a:spLocks noChangeShapeType="1"/>
          </p:cNvSpPr>
          <p:nvPr/>
        </p:nvSpPr>
        <p:spPr bwMode="auto">
          <a:xfrm flipV="1">
            <a:off x="2608874" y="1271419"/>
            <a:ext cx="0" cy="61171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3" name="Line 749"/>
          <p:cNvSpPr>
            <a:spLocks noChangeShapeType="1"/>
          </p:cNvSpPr>
          <p:nvPr/>
        </p:nvSpPr>
        <p:spPr bwMode="auto">
          <a:xfrm flipV="1">
            <a:off x="2612831" y="1305674"/>
            <a:ext cx="0" cy="2691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4" name="Line 750"/>
          <p:cNvSpPr>
            <a:spLocks noChangeShapeType="1"/>
          </p:cNvSpPr>
          <p:nvPr/>
        </p:nvSpPr>
        <p:spPr bwMode="auto">
          <a:xfrm flipV="1">
            <a:off x="2616788" y="1329327"/>
            <a:ext cx="0" cy="32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5" name="Line 751"/>
          <p:cNvSpPr>
            <a:spLocks noChangeShapeType="1"/>
          </p:cNvSpPr>
          <p:nvPr/>
        </p:nvSpPr>
        <p:spPr bwMode="auto">
          <a:xfrm flipV="1">
            <a:off x="2638552" y="1329327"/>
            <a:ext cx="0" cy="32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6" name="Line 752"/>
          <p:cNvSpPr>
            <a:spLocks noChangeShapeType="1"/>
          </p:cNvSpPr>
          <p:nvPr/>
        </p:nvSpPr>
        <p:spPr bwMode="auto">
          <a:xfrm flipV="1">
            <a:off x="2653391" y="1329327"/>
            <a:ext cx="0" cy="32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7" name="Line 753"/>
          <p:cNvSpPr>
            <a:spLocks noChangeShapeType="1"/>
          </p:cNvSpPr>
          <p:nvPr/>
        </p:nvSpPr>
        <p:spPr bwMode="auto">
          <a:xfrm flipV="1">
            <a:off x="2661305" y="1329327"/>
            <a:ext cx="0" cy="32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" name="Line 754"/>
          <p:cNvSpPr>
            <a:spLocks noChangeShapeType="1"/>
          </p:cNvSpPr>
          <p:nvPr/>
        </p:nvSpPr>
        <p:spPr bwMode="auto">
          <a:xfrm flipV="1">
            <a:off x="2674166" y="1329327"/>
            <a:ext cx="0" cy="32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9" name="Line 755"/>
          <p:cNvSpPr>
            <a:spLocks noChangeShapeType="1"/>
          </p:cNvSpPr>
          <p:nvPr/>
        </p:nvSpPr>
        <p:spPr bwMode="auto">
          <a:xfrm flipV="1">
            <a:off x="2687027" y="1329327"/>
            <a:ext cx="0" cy="32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0" name="Line 756"/>
          <p:cNvSpPr>
            <a:spLocks noChangeShapeType="1"/>
          </p:cNvSpPr>
          <p:nvPr/>
        </p:nvSpPr>
        <p:spPr bwMode="auto">
          <a:xfrm flipV="1">
            <a:off x="2696919" y="1329327"/>
            <a:ext cx="0" cy="32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1" name="Line 757"/>
          <p:cNvSpPr>
            <a:spLocks noChangeShapeType="1"/>
          </p:cNvSpPr>
          <p:nvPr/>
        </p:nvSpPr>
        <p:spPr bwMode="auto">
          <a:xfrm flipV="1">
            <a:off x="2700876" y="1329327"/>
            <a:ext cx="0" cy="32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2" name="Line 758"/>
          <p:cNvSpPr>
            <a:spLocks noChangeShapeType="1"/>
          </p:cNvSpPr>
          <p:nvPr/>
        </p:nvSpPr>
        <p:spPr bwMode="auto">
          <a:xfrm flipV="1">
            <a:off x="2704833" y="1329327"/>
            <a:ext cx="0" cy="32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3" name="Line 759"/>
          <p:cNvSpPr>
            <a:spLocks noChangeShapeType="1"/>
          </p:cNvSpPr>
          <p:nvPr/>
        </p:nvSpPr>
        <p:spPr bwMode="auto">
          <a:xfrm flipV="1">
            <a:off x="2713736" y="1329327"/>
            <a:ext cx="0" cy="32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4" name="Line 760"/>
          <p:cNvSpPr>
            <a:spLocks noChangeShapeType="1"/>
          </p:cNvSpPr>
          <p:nvPr/>
        </p:nvSpPr>
        <p:spPr bwMode="auto">
          <a:xfrm flipV="1">
            <a:off x="2722639" y="1329327"/>
            <a:ext cx="0" cy="32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5" name="Line 761"/>
          <p:cNvSpPr>
            <a:spLocks noChangeShapeType="1"/>
          </p:cNvSpPr>
          <p:nvPr/>
        </p:nvSpPr>
        <p:spPr bwMode="auto">
          <a:xfrm flipV="1">
            <a:off x="2748360" y="1329327"/>
            <a:ext cx="0" cy="32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6" name="Line 762"/>
          <p:cNvSpPr>
            <a:spLocks noChangeShapeType="1"/>
          </p:cNvSpPr>
          <p:nvPr/>
        </p:nvSpPr>
        <p:spPr bwMode="auto">
          <a:xfrm flipV="1">
            <a:off x="2752318" y="1329327"/>
            <a:ext cx="0" cy="32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7" name="Line 763"/>
          <p:cNvSpPr>
            <a:spLocks noChangeShapeType="1"/>
          </p:cNvSpPr>
          <p:nvPr/>
        </p:nvSpPr>
        <p:spPr bwMode="auto">
          <a:xfrm flipV="1">
            <a:off x="2757264" y="1329327"/>
            <a:ext cx="0" cy="32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" name="Line 764"/>
          <p:cNvSpPr>
            <a:spLocks noChangeShapeType="1"/>
          </p:cNvSpPr>
          <p:nvPr/>
        </p:nvSpPr>
        <p:spPr bwMode="auto">
          <a:xfrm flipV="1">
            <a:off x="2761221" y="1329327"/>
            <a:ext cx="0" cy="32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9" name="Line 765"/>
          <p:cNvSpPr>
            <a:spLocks noChangeShapeType="1"/>
          </p:cNvSpPr>
          <p:nvPr/>
        </p:nvSpPr>
        <p:spPr bwMode="auto">
          <a:xfrm flipV="1">
            <a:off x="2795845" y="1329327"/>
            <a:ext cx="0" cy="32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0" name="Line 766"/>
          <p:cNvSpPr>
            <a:spLocks noChangeShapeType="1"/>
          </p:cNvSpPr>
          <p:nvPr/>
        </p:nvSpPr>
        <p:spPr bwMode="auto">
          <a:xfrm flipV="1">
            <a:off x="2800791" y="1329327"/>
            <a:ext cx="0" cy="32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1" name="Line 767"/>
          <p:cNvSpPr>
            <a:spLocks noChangeShapeType="1"/>
          </p:cNvSpPr>
          <p:nvPr/>
        </p:nvSpPr>
        <p:spPr bwMode="auto">
          <a:xfrm flipV="1">
            <a:off x="2822555" y="1325249"/>
            <a:ext cx="0" cy="734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2" name="Line 768"/>
          <p:cNvSpPr>
            <a:spLocks noChangeShapeType="1"/>
          </p:cNvSpPr>
          <p:nvPr/>
        </p:nvSpPr>
        <p:spPr bwMode="auto">
          <a:xfrm flipV="1">
            <a:off x="2827502" y="1325249"/>
            <a:ext cx="0" cy="734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3" name="Line 769"/>
          <p:cNvSpPr>
            <a:spLocks noChangeShapeType="1"/>
          </p:cNvSpPr>
          <p:nvPr/>
        </p:nvSpPr>
        <p:spPr bwMode="auto">
          <a:xfrm flipV="1">
            <a:off x="2832448" y="1329327"/>
            <a:ext cx="0" cy="32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4" name="Line 770"/>
          <p:cNvSpPr>
            <a:spLocks noChangeShapeType="1"/>
          </p:cNvSpPr>
          <p:nvPr/>
        </p:nvSpPr>
        <p:spPr bwMode="auto">
          <a:xfrm flipV="1">
            <a:off x="2840361" y="1329327"/>
            <a:ext cx="0" cy="32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5" name="Line 771"/>
          <p:cNvSpPr>
            <a:spLocks noChangeShapeType="1"/>
          </p:cNvSpPr>
          <p:nvPr/>
        </p:nvSpPr>
        <p:spPr bwMode="auto">
          <a:xfrm flipV="1">
            <a:off x="2845308" y="1325249"/>
            <a:ext cx="0" cy="734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6" name="Line 772"/>
          <p:cNvSpPr>
            <a:spLocks noChangeShapeType="1"/>
          </p:cNvSpPr>
          <p:nvPr/>
        </p:nvSpPr>
        <p:spPr bwMode="auto">
          <a:xfrm flipV="1">
            <a:off x="2848276" y="1329327"/>
            <a:ext cx="0" cy="32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7" name="Line 773"/>
          <p:cNvSpPr>
            <a:spLocks noChangeShapeType="1"/>
          </p:cNvSpPr>
          <p:nvPr/>
        </p:nvSpPr>
        <p:spPr bwMode="auto">
          <a:xfrm flipV="1">
            <a:off x="2853222" y="1325249"/>
            <a:ext cx="0" cy="734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" name="Line 774"/>
          <p:cNvSpPr>
            <a:spLocks noChangeShapeType="1"/>
          </p:cNvSpPr>
          <p:nvPr/>
        </p:nvSpPr>
        <p:spPr bwMode="auto">
          <a:xfrm flipV="1">
            <a:off x="2867072" y="1329327"/>
            <a:ext cx="0" cy="32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9" name="Line 775"/>
          <p:cNvSpPr>
            <a:spLocks noChangeShapeType="1"/>
          </p:cNvSpPr>
          <p:nvPr/>
        </p:nvSpPr>
        <p:spPr bwMode="auto">
          <a:xfrm flipV="1">
            <a:off x="2875975" y="1305674"/>
            <a:ext cx="0" cy="2691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0" name="Line 776"/>
          <p:cNvSpPr>
            <a:spLocks noChangeShapeType="1"/>
          </p:cNvSpPr>
          <p:nvPr/>
        </p:nvSpPr>
        <p:spPr bwMode="auto">
          <a:xfrm flipV="1">
            <a:off x="2879932" y="1325249"/>
            <a:ext cx="0" cy="734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1" name="Line 777"/>
          <p:cNvSpPr>
            <a:spLocks noChangeShapeType="1"/>
          </p:cNvSpPr>
          <p:nvPr/>
        </p:nvSpPr>
        <p:spPr bwMode="auto">
          <a:xfrm flipV="1">
            <a:off x="2883889" y="1329327"/>
            <a:ext cx="0" cy="32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2" name="Line 778"/>
          <p:cNvSpPr>
            <a:spLocks noChangeShapeType="1"/>
          </p:cNvSpPr>
          <p:nvPr/>
        </p:nvSpPr>
        <p:spPr bwMode="auto">
          <a:xfrm flipV="1">
            <a:off x="2910599" y="1329327"/>
            <a:ext cx="0" cy="32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3" name="Line 779"/>
          <p:cNvSpPr>
            <a:spLocks noChangeShapeType="1"/>
          </p:cNvSpPr>
          <p:nvPr/>
        </p:nvSpPr>
        <p:spPr bwMode="auto">
          <a:xfrm flipV="1">
            <a:off x="2914557" y="1329327"/>
            <a:ext cx="0" cy="32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4" name="Line 780"/>
          <p:cNvSpPr>
            <a:spLocks noChangeShapeType="1"/>
          </p:cNvSpPr>
          <p:nvPr/>
        </p:nvSpPr>
        <p:spPr bwMode="auto">
          <a:xfrm flipV="1">
            <a:off x="2918514" y="1325249"/>
            <a:ext cx="0" cy="734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5" name="Line 782"/>
          <p:cNvSpPr>
            <a:spLocks noChangeShapeType="1"/>
          </p:cNvSpPr>
          <p:nvPr/>
        </p:nvSpPr>
        <p:spPr bwMode="auto">
          <a:xfrm flipV="1">
            <a:off x="2927417" y="1282021"/>
            <a:ext cx="0" cy="5056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6" name="Line 783"/>
          <p:cNvSpPr>
            <a:spLocks noChangeShapeType="1"/>
          </p:cNvSpPr>
          <p:nvPr/>
        </p:nvSpPr>
        <p:spPr bwMode="auto">
          <a:xfrm flipV="1">
            <a:off x="2931374" y="1290177"/>
            <a:ext cx="0" cy="424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7" name="Line 784"/>
          <p:cNvSpPr>
            <a:spLocks noChangeShapeType="1"/>
          </p:cNvSpPr>
          <p:nvPr/>
        </p:nvSpPr>
        <p:spPr bwMode="auto">
          <a:xfrm flipV="1">
            <a:off x="2936320" y="1325249"/>
            <a:ext cx="0" cy="734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" name="Line 785"/>
          <p:cNvSpPr>
            <a:spLocks noChangeShapeType="1"/>
          </p:cNvSpPr>
          <p:nvPr/>
        </p:nvSpPr>
        <p:spPr bwMode="auto">
          <a:xfrm flipV="1">
            <a:off x="2966987" y="1329327"/>
            <a:ext cx="0" cy="32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9" name="Line 786"/>
          <p:cNvSpPr>
            <a:spLocks noChangeShapeType="1"/>
          </p:cNvSpPr>
          <p:nvPr/>
        </p:nvSpPr>
        <p:spPr bwMode="auto">
          <a:xfrm flipV="1">
            <a:off x="2970944" y="1329327"/>
            <a:ext cx="0" cy="32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0" name="Line 787"/>
          <p:cNvSpPr>
            <a:spLocks noChangeShapeType="1"/>
          </p:cNvSpPr>
          <p:nvPr/>
        </p:nvSpPr>
        <p:spPr bwMode="auto">
          <a:xfrm flipV="1">
            <a:off x="2974902" y="1329327"/>
            <a:ext cx="0" cy="32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1" name="Line 788"/>
          <p:cNvSpPr>
            <a:spLocks noChangeShapeType="1"/>
          </p:cNvSpPr>
          <p:nvPr/>
        </p:nvSpPr>
        <p:spPr bwMode="auto">
          <a:xfrm flipV="1">
            <a:off x="2992708" y="1329327"/>
            <a:ext cx="0" cy="32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2" name="Line 789"/>
          <p:cNvSpPr>
            <a:spLocks noChangeShapeType="1"/>
          </p:cNvSpPr>
          <p:nvPr/>
        </p:nvSpPr>
        <p:spPr bwMode="auto">
          <a:xfrm flipV="1">
            <a:off x="3089656" y="1313015"/>
            <a:ext cx="0" cy="195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3" name="Line 790"/>
          <p:cNvSpPr>
            <a:spLocks noChangeShapeType="1"/>
          </p:cNvSpPr>
          <p:nvPr/>
        </p:nvSpPr>
        <p:spPr bwMode="auto">
          <a:xfrm flipV="1">
            <a:off x="3093613" y="1325249"/>
            <a:ext cx="0" cy="7341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4" name="Line 791"/>
          <p:cNvSpPr>
            <a:spLocks noChangeShapeType="1"/>
          </p:cNvSpPr>
          <p:nvPr/>
        </p:nvSpPr>
        <p:spPr bwMode="auto">
          <a:xfrm flipV="1">
            <a:off x="3119334" y="1329327"/>
            <a:ext cx="0" cy="32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5" name="Line 792"/>
          <p:cNvSpPr>
            <a:spLocks noChangeShapeType="1"/>
          </p:cNvSpPr>
          <p:nvPr/>
        </p:nvSpPr>
        <p:spPr bwMode="auto">
          <a:xfrm flipV="1">
            <a:off x="3128238" y="1329327"/>
            <a:ext cx="0" cy="32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6" name="Line 793"/>
          <p:cNvSpPr>
            <a:spLocks noChangeShapeType="1"/>
          </p:cNvSpPr>
          <p:nvPr/>
        </p:nvSpPr>
        <p:spPr bwMode="auto">
          <a:xfrm flipV="1">
            <a:off x="3233100" y="1329327"/>
            <a:ext cx="0" cy="32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7" name="Line 794"/>
          <p:cNvSpPr>
            <a:spLocks noChangeShapeType="1"/>
          </p:cNvSpPr>
          <p:nvPr/>
        </p:nvSpPr>
        <p:spPr bwMode="auto">
          <a:xfrm flipV="1">
            <a:off x="3276627" y="1329327"/>
            <a:ext cx="0" cy="32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8" name="Line 795"/>
          <p:cNvSpPr>
            <a:spLocks noChangeShapeType="1"/>
          </p:cNvSpPr>
          <p:nvPr/>
        </p:nvSpPr>
        <p:spPr bwMode="auto">
          <a:xfrm flipV="1">
            <a:off x="3316198" y="1329327"/>
            <a:ext cx="0" cy="32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9" name="Line 799"/>
          <p:cNvSpPr>
            <a:spLocks noChangeShapeType="1"/>
          </p:cNvSpPr>
          <p:nvPr/>
        </p:nvSpPr>
        <p:spPr bwMode="auto">
          <a:xfrm>
            <a:off x="538347" y="1335852"/>
            <a:ext cx="0" cy="97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0" name="Line 804"/>
          <p:cNvSpPr>
            <a:spLocks noChangeShapeType="1"/>
          </p:cNvSpPr>
          <p:nvPr/>
        </p:nvSpPr>
        <p:spPr bwMode="auto">
          <a:xfrm flipV="1">
            <a:off x="533400" y="1335036"/>
            <a:ext cx="2819400" cy="65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1" name="Line 805"/>
          <p:cNvSpPr>
            <a:spLocks noChangeShapeType="1"/>
          </p:cNvSpPr>
          <p:nvPr/>
        </p:nvSpPr>
        <p:spPr bwMode="auto">
          <a:xfrm flipV="1">
            <a:off x="557143" y="152400"/>
            <a:ext cx="0" cy="1182636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" name="Line 662"/>
          <p:cNvSpPr>
            <a:spLocks noChangeShapeType="1"/>
          </p:cNvSpPr>
          <p:nvPr/>
        </p:nvSpPr>
        <p:spPr bwMode="auto">
          <a:xfrm flipV="1">
            <a:off x="1931229" y="401978"/>
            <a:ext cx="0" cy="9306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1" name="Line 624"/>
          <p:cNvSpPr>
            <a:spLocks noChangeShapeType="1"/>
          </p:cNvSpPr>
          <p:nvPr/>
        </p:nvSpPr>
        <p:spPr bwMode="auto">
          <a:xfrm flipV="1">
            <a:off x="1712601" y="1054467"/>
            <a:ext cx="0" cy="27812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2" name="Line 648"/>
          <p:cNvSpPr>
            <a:spLocks noChangeShapeType="1"/>
          </p:cNvSpPr>
          <p:nvPr/>
        </p:nvSpPr>
        <p:spPr bwMode="auto">
          <a:xfrm flipV="1">
            <a:off x="2053382" y="974288"/>
            <a:ext cx="0" cy="354791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3" name="Line 699"/>
          <p:cNvSpPr>
            <a:spLocks noChangeShapeType="1"/>
          </p:cNvSpPr>
          <p:nvPr/>
        </p:nvSpPr>
        <p:spPr bwMode="auto">
          <a:xfrm flipV="1">
            <a:off x="2206244" y="692335"/>
            <a:ext cx="0" cy="64025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4" name="Line 741"/>
          <p:cNvSpPr>
            <a:spLocks noChangeShapeType="1"/>
          </p:cNvSpPr>
          <p:nvPr/>
        </p:nvSpPr>
        <p:spPr bwMode="auto">
          <a:xfrm flipV="1">
            <a:off x="2525775" y="1039786"/>
            <a:ext cx="0" cy="29280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5" name="Line 781"/>
          <p:cNvSpPr>
            <a:spLocks noChangeShapeType="1"/>
          </p:cNvSpPr>
          <p:nvPr/>
        </p:nvSpPr>
        <p:spPr bwMode="auto">
          <a:xfrm flipV="1">
            <a:off x="2923459" y="773897"/>
            <a:ext cx="0" cy="558694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15" name="Group 7114"/>
          <p:cNvGrpSpPr/>
          <p:nvPr/>
        </p:nvGrpSpPr>
        <p:grpSpPr>
          <a:xfrm>
            <a:off x="533400" y="3962400"/>
            <a:ext cx="914400" cy="3755874"/>
            <a:chOff x="533400" y="3962400"/>
            <a:chExt cx="914400" cy="3755874"/>
          </a:xfrm>
        </p:grpSpPr>
        <p:sp>
          <p:nvSpPr>
            <p:cNvPr id="3179" name="Line 415"/>
            <p:cNvSpPr>
              <a:spLocks noChangeShapeType="1"/>
            </p:cNvSpPr>
            <p:nvPr/>
          </p:nvSpPr>
          <p:spPr bwMode="auto">
            <a:xfrm flipV="1">
              <a:off x="544334" y="5773678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0" name="Line 416"/>
            <p:cNvSpPr>
              <a:spLocks noChangeShapeType="1"/>
            </p:cNvSpPr>
            <p:nvPr/>
          </p:nvSpPr>
          <p:spPr bwMode="auto">
            <a:xfrm flipV="1">
              <a:off x="548395" y="5773678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1" name="Line 417"/>
            <p:cNvSpPr>
              <a:spLocks noChangeShapeType="1"/>
            </p:cNvSpPr>
            <p:nvPr/>
          </p:nvSpPr>
          <p:spPr bwMode="auto">
            <a:xfrm flipV="1">
              <a:off x="553081" y="5773678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2" name="Line 418"/>
            <p:cNvSpPr>
              <a:spLocks noChangeShapeType="1"/>
            </p:cNvSpPr>
            <p:nvPr/>
          </p:nvSpPr>
          <p:spPr bwMode="auto">
            <a:xfrm flipV="1">
              <a:off x="555580" y="5773678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3" name="Line 419"/>
            <p:cNvSpPr>
              <a:spLocks noChangeShapeType="1"/>
            </p:cNvSpPr>
            <p:nvPr/>
          </p:nvSpPr>
          <p:spPr bwMode="auto">
            <a:xfrm flipV="1">
              <a:off x="566514" y="5773678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4" name="Line 420"/>
            <p:cNvSpPr>
              <a:spLocks noChangeShapeType="1"/>
            </p:cNvSpPr>
            <p:nvPr/>
          </p:nvSpPr>
          <p:spPr bwMode="auto">
            <a:xfrm flipV="1">
              <a:off x="568076" y="5773678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5" name="Line 421"/>
            <p:cNvSpPr>
              <a:spLocks noChangeShapeType="1"/>
            </p:cNvSpPr>
            <p:nvPr/>
          </p:nvSpPr>
          <p:spPr bwMode="auto">
            <a:xfrm flipV="1">
              <a:off x="569326" y="5773678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6" name="Line 422"/>
            <p:cNvSpPr>
              <a:spLocks noChangeShapeType="1"/>
            </p:cNvSpPr>
            <p:nvPr/>
          </p:nvSpPr>
          <p:spPr bwMode="auto">
            <a:xfrm flipV="1">
              <a:off x="570576" y="5773678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7" name="Line 423"/>
            <p:cNvSpPr>
              <a:spLocks noChangeShapeType="1"/>
            </p:cNvSpPr>
            <p:nvPr/>
          </p:nvSpPr>
          <p:spPr bwMode="auto">
            <a:xfrm flipV="1">
              <a:off x="572138" y="5773678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8" name="Line 424"/>
            <p:cNvSpPr>
              <a:spLocks noChangeShapeType="1"/>
            </p:cNvSpPr>
            <p:nvPr/>
          </p:nvSpPr>
          <p:spPr bwMode="auto">
            <a:xfrm flipV="1">
              <a:off x="573387" y="5773678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9" name="Line 425"/>
            <p:cNvSpPr>
              <a:spLocks noChangeShapeType="1"/>
            </p:cNvSpPr>
            <p:nvPr/>
          </p:nvSpPr>
          <p:spPr bwMode="auto">
            <a:xfrm flipV="1">
              <a:off x="577448" y="5773678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90" name="Line 426"/>
            <p:cNvSpPr>
              <a:spLocks noChangeShapeType="1"/>
            </p:cNvSpPr>
            <p:nvPr/>
          </p:nvSpPr>
          <p:spPr bwMode="auto">
            <a:xfrm flipV="1">
              <a:off x="579010" y="5773678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91" name="Line 427"/>
            <p:cNvSpPr>
              <a:spLocks noChangeShapeType="1"/>
            </p:cNvSpPr>
            <p:nvPr/>
          </p:nvSpPr>
          <p:spPr bwMode="auto">
            <a:xfrm flipV="1">
              <a:off x="580260" y="5773678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92" name="Line 428"/>
            <p:cNvSpPr>
              <a:spLocks noChangeShapeType="1"/>
            </p:cNvSpPr>
            <p:nvPr/>
          </p:nvSpPr>
          <p:spPr bwMode="auto">
            <a:xfrm flipV="1">
              <a:off x="581822" y="5773678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93" name="Line 429"/>
            <p:cNvSpPr>
              <a:spLocks noChangeShapeType="1"/>
            </p:cNvSpPr>
            <p:nvPr/>
          </p:nvSpPr>
          <p:spPr bwMode="auto">
            <a:xfrm flipV="1">
              <a:off x="583071" y="5773678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94" name="Line 430"/>
            <p:cNvSpPr>
              <a:spLocks noChangeShapeType="1"/>
            </p:cNvSpPr>
            <p:nvPr/>
          </p:nvSpPr>
          <p:spPr bwMode="auto">
            <a:xfrm flipV="1">
              <a:off x="584321" y="5773678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95" name="Line 431"/>
            <p:cNvSpPr>
              <a:spLocks noChangeShapeType="1"/>
            </p:cNvSpPr>
            <p:nvPr/>
          </p:nvSpPr>
          <p:spPr bwMode="auto">
            <a:xfrm flipV="1">
              <a:off x="585883" y="5769525"/>
              <a:ext cx="0" cy="581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96" name="Line 432"/>
            <p:cNvSpPr>
              <a:spLocks noChangeShapeType="1"/>
            </p:cNvSpPr>
            <p:nvPr/>
          </p:nvSpPr>
          <p:spPr bwMode="auto">
            <a:xfrm flipV="1">
              <a:off x="587133" y="5773678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97" name="Line 433"/>
            <p:cNvSpPr>
              <a:spLocks noChangeShapeType="1"/>
            </p:cNvSpPr>
            <p:nvPr/>
          </p:nvSpPr>
          <p:spPr bwMode="auto">
            <a:xfrm flipV="1">
              <a:off x="588382" y="5773678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98" name="Line 434"/>
            <p:cNvSpPr>
              <a:spLocks noChangeShapeType="1"/>
            </p:cNvSpPr>
            <p:nvPr/>
          </p:nvSpPr>
          <p:spPr bwMode="auto">
            <a:xfrm flipV="1">
              <a:off x="589944" y="5773678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99" name="Line 435"/>
            <p:cNvSpPr>
              <a:spLocks noChangeShapeType="1"/>
            </p:cNvSpPr>
            <p:nvPr/>
          </p:nvSpPr>
          <p:spPr bwMode="auto">
            <a:xfrm flipV="1">
              <a:off x="591506" y="5773678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0" name="Line 436"/>
            <p:cNvSpPr>
              <a:spLocks noChangeShapeType="1"/>
            </p:cNvSpPr>
            <p:nvPr/>
          </p:nvSpPr>
          <p:spPr bwMode="auto">
            <a:xfrm flipV="1">
              <a:off x="594318" y="5773678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1" name="Line 437"/>
            <p:cNvSpPr>
              <a:spLocks noChangeShapeType="1"/>
            </p:cNvSpPr>
            <p:nvPr/>
          </p:nvSpPr>
          <p:spPr bwMode="auto">
            <a:xfrm flipV="1">
              <a:off x="596817" y="5773678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2" name="Line 438"/>
            <p:cNvSpPr>
              <a:spLocks noChangeShapeType="1"/>
            </p:cNvSpPr>
            <p:nvPr/>
          </p:nvSpPr>
          <p:spPr bwMode="auto">
            <a:xfrm flipV="1">
              <a:off x="598379" y="5763295"/>
              <a:ext cx="0" cy="120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3" name="Line 439"/>
            <p:cNvSpPr>
              <a:spLocks noChangeShapeType="1"/>
            </p:cNvSpPr>
            <p:nvPr/>
          </p:nvSpPr>
          <p:spPr bwMode="auto">
            <a:xfrm flipV="1">
              <a:off x="599941" y="5773678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4" name="Line 440"/>
            <p:cNvSpPr>
              <a:spLocks noChangeShapeType="1"/>
            </p:cNvSpPr>
            <p:nvPr/>
          </p:nvSpPr>
          <p:spPr bwMode="auto">
            <a:xfrm flipV="1">
              <a:off x="602440" y="5773678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5" name="Line 441"/>
            <p:cNvSpPr>
              <a:spLocks noChangeShapeType="1"/>
            </p:cNvSpPr>
            <p:nvPr/>
          </p:nvSpPr>
          <p:spPr bwMode="auto">
            <a:xfrm flipV="1">
              <a:off x="604002" y="5773678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6" name="Line 442"/>
            <p:cNvSpPr>
              <a:spLocks noChangeShapeType="1"/>
            </p:cNvSpPr>
            <p:nvPr/>
          </p:nvSpPr>
          <p:spPr bwMode="auto">
            <a:xfrm flipV="1">
              <a:off x="604940" y="5773678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7" name="Line 443"/>
            <p:cNvSpPr>
              <a:spLocks noChangeShapeType="1"/>
            </p:cNvSpPr>
            <p:nvPr/>
          </p:nvSpPr>
          <p:spPr bwMode="auto">
            <a:xfrm flipV="1">
              <a:off x="606501" y="5771601"/>
              <a:ext cx="0" cy="37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8" name="Line 444"/>
            <p:cNvSpPr>
              <a:spLocks noChangeShapeType="1"/>
            </p:cNvSpPr>
            <p:nvPr/>
          </p:nvSpPr>
          <p:spPr bwMode="auto">
            <a:xfrm flipV="1">
              <a:off x="609625" y="5773678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9" name="Line 445"/>
            <p:cNvSpPr>
              <a:spLocks noChangeShapeType="1"/>
            </p:cNvSpPr>
            <p:nvPr/>
          </p:nvSpPr>
          <p:spPr bwMode="auto">
            <a:xfrm flipV="1">
              <a:off x="647215" y="5706397"/>
              <a:ext cx="0" cy="6894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0" name="Line 446"/>
            <p:cNvSpPr>
              <a:spLocks noChangeShapeType="1"/>
            </p:cNvSpPr>
            <p:nvPr/>
          </p:nvSpPr>
          <p:spPr bwMode="auto">
            <a:xfrm flipV="1">
              <a:off x="612125" y="5767448"/>
              <a:ext cx="0" cy="789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1" name="Line 447"/>
            <p:cNvSpPr>
              <a:spLocks noChangeShapeType="1"/>
            </p:cNvSpPr>
            <p:nvPr/>
          </p:nvSpPr>
          <p:spPr bwMode="auto">
            <a:xfrm flipV="1">
              <a:off x="614936" y="5773678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2" name="Line 448"/>
            <p:cNvSpPr>
              <a:spLocks noChangeShapeType="1"/>
            </p:cNvSpPr>
            <p:nvPr/>
          </p:nvSpPr>
          <p:spPr bwMode="auto">
            <a:xfrm flipV="1">
              <a:off x="616186" y="5773678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3" name="Line 449"/>
            <p:cNvSpPr>
              <a:spLocks noChangeShapeType="1"/>
            </p:cNvSpPr>
            <p:nvPr/>
          </p:nvSpPr>
          <p:spPr bwMode="auto">
            <a:xfrm flipV="1">
              <a:off x="618997" y="5773678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4" name="Line 450"/>
            <p:cNvSpPr>
              <a:spLocks noChangeShapeType="1"/>
            </p:cNvSpPr>
            <p:nvPr/>
          </p:nvSpPr>
          <p:spPr bwMode="auto">
            <a:xfrm flipV="1">
              <a:off x="620559" y="5773678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5" name="Line 451"/>
            <p:cNvSpPr>
              <a:spLocks noChangeShapeType="1"/>
            </p:cNvSpPr>
            <p:nvPr/>
          </p:nvSpPr>
          <p:spPr bwMode="auto">
            <a:xfrm flipV="1">
              <a:off x="621809" y="5757896"/>
              <a:ext cx="0" cy="1744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6" name="Line 452"/>
            <p:cNvSpPr>
              <a:spLocks noChangeShapeType="1"/>
            </p:cNvSpPr>
            <p:nvPr/>
          </p:nvSpPr>
          <p:spPr bwMode="auto">
            <a:xfrm flipV="1">
              <a:off x="623059" y="5755819"/>
              <a:ext cx="0" cy="1952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7" name="Line 453"/>
            <p:cNvSpPr>
              <a:spLocks noChangeShapeType="1"/>
            </p:cNvSpPr>
            <p:nvPr/>
          </p:nvSpPr>
          <p:spPr bwMode="auto">
            <a:xfrm flipV="1">
              <a:off x="624621" y="5771601"/>
              <a:ext cx="0" cy="37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8" name="Line 454"/>
            <p:cNvSpPr>
              <a:spLocks noChangeShapeType="1"/>
            </p:cNvSpPr>
            <p:nvPr/>
          </p:nvSpPr>
          <p:spPr bwMode="auto">
            <a:xfrm flipV="1">
              <a:off x="629931" y="5773678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9" name="Line 455"/>
            <p:cNvSpPr>
              <a:spLocks noChangeShapeType="1"/>
            </p:cNvSpPr>
            <p:nvPr/>
          </p:nvSpPr>
          <p:spPr bwMode="auto">
            <a:xfrm flipV="1">
              <a:off x="631493" y="5773678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20" name="Line 456"/>
            <p:cNvSpPr>
              <a:spLocks noChangeShapeType="1"/>
            </p:cNvSpPr>
            <p:nvPr/>
          </p:nvSpPr>
          <p:spPr bwMode="auto">
            <a:xfrm flipV="1">
              <a:off x="632743" y="5773678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21" name="Line 457"/>
            <p:cNvSpPr>
              <a:spLocks noChangeShapeType="1"/>
            </p:cNvSpPr>
            <p:nvPr/>
          </p:nvSpPr>
          <p:spPr bwMode="auto">
            <a:xfrm flipV="1">
              <a:off x="634305" y="5769525"/>
              <a:ext cx="0" cy="581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22" name="Line 458"/>
            <p:cNvSpPr>
              <a:spLocks noChangeShapeType="1"/>
            </p:cNvSpPr>
            <p:nvPr/>
          </p:nvSpPr>
          <p:spPr bwMode="auto">
            <a:xfrm flipV="1">
              <a:off x="635554" y="5773678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23" name="Line 459"/>
            <p:cNvSpPr>
              <a:spLocks noChangeShapeType="1"/>
            </p:cNvSpPr>
            <p:nvPr/>
          </p:nvSpPr>
          <p:spPr bwMode="auto">
            <a:xfrm flipV="1">
              <a:off x="636804" y="5773678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24" name="Line 460"/>
            <p:cNvSpPr>
              <a:spLocks noChangeShapeType="1"/>
            </p:cNvSpPr>
            <p:nvPr/>
          </p:nvSpPr>
          <p:spPr bwMode="auto">
            <a:xfrm flipV="1">
              <a:off x="638366" y="5773678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25" name="Line 461"/>
            <p:cNvSpPr>
              <a:spLocks noChangeShapeType="1"/>
            </p:cNvSpPr>
            <p:nvPr/>
          </p:nvSpPr>
          <p:spPr bwMode="auto">
            <a:xfrm flipV="1">
              <a:off x="642427" y="5773678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26" name="Line 462"/>
            <p:cNvSpPr>
              <a:spLocks noChangeShapeType="1"/>
            </p:cNvSpPr>
            <p:nvPr/>
          </p:nvSpPr>
          <p:spPr bwMode="auto">
            <a:xfrm flipV="1">
              <a:off x="648363" y="5773678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27" name="Line 463"/>
            <p:cNvSpPr>
              <a:spLocks noChangeShapeType="1"/>
            </p:cNvSpPr>
            <p:nvPr/>
          </p:nvSpPr>
          <p:spPr bwMode="auto">
            <a:xfrm flipH="1" flipV="1">
              <a:off x="649300" y="5376636"/>
              <a:ext cx="0" cy="39870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28" name="Line 464"/>
            <p:cNvSpPr>
              <a:spLocks noChangeShapeType="1"/>
            </p:cNvSpPr>
            <p:nvPr/>
          </p:nvSpPr>
          <p:spPr bwMode="auto">
            <a:xfrm flipV="1">
              <a:off x="650862" y="5755819"/>
              <a:ext cx="0" cy="1952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29" name="Line 465"/>
            <p:cNvSpPr>
              <a:spLocks noChangeShapeType="1"/>
            </p:cNvSpPr>
            <p:nvPr/>
          </p:nvSpPr>
          <p:spPr bwMode="auto">
            <a:xfrm flipV="1">
              <a:off x="652424" y="5773678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30" name="Line 466"/>
            <p:cNvSpPr>
              <a:spLocks noChangeShapeType="1"/>
            </p:cNvSpPr>
            <p:nvPr/>
          </p:nvSpPr>
          <p:spPr bwMode="auto">
            <a:xfrm flipV="1">
              <a:off x="654923" y="5773678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31" name="Line 467"/>
            <p:cNvSpPr>
              <a:spLocks noChangeShapeType="1"/>
            </p:cNvSpPr>
            <p:nvPr/>
          </p:nvSpPr>
          <p:spPr bwMode="auto">
            <a:xfrm flipV="1">
              <a:off x="656485" y="5773678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32" name="Line 468"/>
            <p:cNvSpPr>
              <a:spLocks noChangeShapeType="1"/>
            </p:cNvSpPr>
            <p:nvPr/>
          </p:nvSpPr>
          <p:spPr bwMode="auto">
            <a:xfrm flipV="1">
              <a:off x="663358" y="5773678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33" name="Line 469"/>
            <p:cNvSpPr>
              <a:spLocks noChangeShapeType="1"/>
            </p:cNvSpPr>
            <p:nvPr/>
          </p:nvSpPr>
          <p:spPr bwMode="auto">
            <a:xfrm flipV="1">
              <a:off x="665857" y="5773678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34" name="Line 470"/>
            <p:cNvSpPr>
              <a:spLocks noChangeShapeType="1"/>
            </p:cNvSpPr>
            <p:nvPr/>
          </p:nvSpPr>
          <p:spPr bwMode="auto">
            <a:xfrm flipV="1">
              <a:off x="667419" y="5773678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35" name="Line 471"/>
            <p:cNvSpPr>
              <a:spLocks noChangeShapeType="1"/>
            </p:cNvSpPr>
            <p:nvPr/>
          </p:nvSpPr>
          <p:spPr bwMode="auto">
            <a:xfrm flipV="1">
              <a:off x="668669" y="5773678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36" name="Line 472"/>
            <p:cNvSpPr>
              <a:spLocks noChangeShapeType="1"/>
            </p:cNvSpPr>
            <p:nvPr/>
          </p:nvSpPr>
          <p:spPr bwMode="auto">
            <a:xfrm flipV="1">
              <a:off x="670231" y="5773678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37" name="Line 473"/>
            <p:cNvSpPr>
              <a:spLocks noChangeShapeType="1"/>
            </p:cNvSpPr>
            <p:nvPr/>
          </p:nvSpPr>
          <p:spPr bwMode="auto">
            <a:xfrm flipV="1">
              <a:off x="671481" y="5773678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38" name="Line 474"/>
            <p:cNvSpPr>
              <a:spLocks noChangeShapeType="1"/>
            </p:cNvSpPr>
            <p:nvPr/>
          </p:nvSpPr>
          <p:spPr bwMode="auto">
            <a:xfrm flipV="1">
              <a:off x="672730" y="5771601"/>
              <a:ext cx="0" cy="37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39" name="Line 475"/>
            <p:cNvSpPr>
              <a:spLocks noChangeShapeType="1"/>
            </p:cNvSpPr>
            <p:nvPr/>
          </p:nvSpPr>
          <p:spPr bwMode="auto">
            <a:xfrm flipV="1">
              <a:off x="674292" y="5773678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40" name="Line 476"/>
            <p:cNvSpPr>
              <a:spLocks noChangeShapeType="1"/>
            </p:cNvSpPr>
            <p:nvPr/>
          </p:nvSpPr>
          <p:spPr bwMode="auto">
            <a:xfrm flipV="1">
              <a:off x="677103" y="5773678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41" name="Line 477"/>
            <p:cNvSpPr>
              <a:spLocks noChangeShapeType="1"/>
            </p:cNvSpPr>
            <p:nvPr/>
          </p:nvSpPr>
          <p:spPr bwMode="auto">
            <a:xfrm flipV="1">
              <a:off x="678353" y="5773678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42" name="Line 478"/>
            <p:cNvSpPr>
              <a:spLocks noChangeShapeType="1"/>
            </p:cNvSpPr>
            <p:nvPr/>
          </p:nvSpPr>
          <p:spPr bwMode="auto">
            <a:xfrm flipV="1">
              <a:off x="679603" y="5773678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43" name="Line 479"/>
            <p:cNvSpPr>
              <a:spLocks noChangeShapeType="1"/>
            </p:cNvSpPr>
            <p:nvPr/>
          </p:nvSpPr>
          <p:spPr bwMode="auto">
            <a:xfrm flipV="1">
              <a:off x="681165" y="5771601"/>
              <a:ext cx="0" cy="37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44" name="Line 480"/>
            <p:cNvSpPr>
              <a:spLocks noChangeShapeType="1"/>
            </p:cNvSpPr>
            <p:nvPr/>
          </p:nvSpPr>
          <p:spPr bwMode="auto">
            <a:xfrm flipV="1">
              <a:off x="683664" y="5773678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45" name="Line 481"/>
            <p:cNvSpPr>
              <a:spLocks noChangeShapeType="1"/>
            </p:cNvSpPr>
            <p:nvPr/>
          </p:nvSpPr>
          <p:spPr bwMode="auto">
            <a:xfrm flipV="1">
              <a:off x="686476" y="5773678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46" name="Line 482"/>
            <p:cNvSpPr>
              <a:spLocks noChangeShapeType="1"/>
            </p:cNvSpPr>
            <p:nvPr/>
          </p:nvSpPr>
          <p:spPr bwMode="auto">
            <a:xfrm flipV="1">
              <a:off x="688038" y="5773678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47" name="Line 483"/>
            <p:cNvSpPr>
              <a:spLocks noChangeShapeType="1"/>
            </p:cNvSpPr>
            <p:nvPr/>
          </p:nvSpPr>
          <p:spPr bwMode="auto">
            <a:xfrm flipV="1">
              <a:off x="689600" y="5773678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48" name="Line 484"/>
            <p:cNvSpPr>
              <a:spLocks noChangeShapeType="1"/>
            </p:cNvSpPr>
            <p:nvPr/>
          </p:nvSpPr>
          <p:spPr bwMode="auto">
            <a:xfrm flipV="1">
              <a:off x="690849" y="5773678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49" name="Line 485"/>
            <p:cNvSpPr>
              <a:spLocks noChangeShapeType="1"/>
            </p:cNvSpPr>
            <p:nvPr/>
          </p:nvSpPr>
          <p:spPr bwMode="auto">
            <a:xfrm flipV="1">
              <a:off x="693348" y="5773678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50" name="Line 486"/>
            <p:cNvSpPr>
              <a:spLocks noChangeShapeType="1"/>
            </p:cNvSpPr>
            <p:nvPr/>
          </p:nvSpPr>
          <p:spPr bwMode="auto">
            <a:xfrm flipV="1">
              <a:off x="694910" y="5773678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51" name="Line 487"/>
            <p:cNvSpPr>
              <a:spLocks noChangeShapeType="1"/>
            </p:cNvSpPr>
            <p:nvPr/>
          </p:nvSpPr>
          <p:spPr bwMode="auto">
            <a:xfrm flipV="1">
              <a:off x="696160" y="5773678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52" name="Line 488"/>
            <p:cNvSpPr>
              <a:spLocks noChangeShapeType="1"/>
            </p:cNvSpPr>
            <p:nvPr/>
          </p:nvSpPr>
          <p:spPr bwMode="auto">
            <a:xfrm flipV="1">
              <a:off x="697410" y="5773678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53" name="Line 489"/>
            <p:cNvSpPr>
              <a:spLocks noChangeShapeType="1"/>
            </p:cNvSpPr>
            <p:nvPr/>
          </p:nvSpPr>
          <p:spPr bwMode="auto">
            <a:xfrm flipV="1">
              <a:off x="698972" y="5773678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54" name="Line 490"/>
            <p:cNvSpPr>
              <a:spLocks noChangeShapeType="1"/>
            </p:cNvSpPr>
            <p:nvPr/>
          </p:nvSpPr>
          <p:spPr bwMode="auto">
            <a:xfrm flipV="1">
              <a:off x="700221" y="5773678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55" name="Line 491"/>
            <p:cNvSpPr>
              <a:spLocks noChangeShapeType="1"/>
            </p:cNvSpPr>
            <p:nvPr/>
          </p:nvSpPr>
          <p:spPr bwMode="auto">
            <a:xfrm flipV="1">
              <a:off x="701471" y="5773678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56" name="Line 492"/>
            <p:cNvSpPr>
              <a:spLocks noChangeShapeType="1"/>
            </p:cNvSpPr>
            <p:nvPr/>
          </p:nvSpPr>
          <p:spPr bwMode="auto">
            <a:xfrm flipV="1">
              <a:off x="703033" y="5773678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57" name="Line 493"/>
            <p:cNvSpPr>
              <a:spLocks noChangeShapeType="1"/>
            </p:cNvSpPr>
            <p:nvPr/>
          </p:nvSpPr>
          <p:spPr bwMode="auto">
            <a:xfrm flipV="1">
              <a:off x="704907" y="5773678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58" name="Line 494"/>
            <p:cNvSpPr>
              <a:spLocks noChangeShapeType="1"/>
            </p:cNvSpPr>
            <p:nvPr/>
          </p:nvSpPr>
          <p:spPr bwMode="auto">
            <a:xfrm flipV="1">
              <a:off x="705844" y="5773678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59" name="Line 495"/>
            <p:cNvSpPr>
              <a:spLocks noChangeShapeType="1"/>
            </p:cNvSpPr>
            <p:nvPr/>
          </p:nvSpPr>
          <p:spPr bwMode="auto">
            <a:xfrm flipV="1">
              <a:off x="707406" y="5771601"/>
              <a:ext cx="0" cy="37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60" name="Line 496"/>
            <p:cNvSpPr>
              <a:spLocks noChangeShapeType="1"/>
            </p:cNvSpPr>
            <p:nvPr/>
          </p:nvSpPr>
          <p:spPr bwMode="auto">
            <a:xfrm flipV="1">
              <a:off x="708968" y="5771601"/>
              <a:ext cx="0" cy="37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61" name="Line 497"/>
            <p:cNvSpPr>
              <a:spLocks noChangeShapeType="1"/>
            </p:cNvSpPr>
            <p:nvPr/>
          </p:nvSpPr>
          <p:spPr bwMode="auto">
            <a:xfrm flipV="1">
              <a:off x="709906" y="5765372"/>
              <a:ext cx="0" cy="99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62" name="Line 498"/>
            <p:cNvSpPr>
              <a:spLocks noChangeShapeType="1"/>
            </p:cNvSpPr>
            <p:nvPr/>
          </p:nvSpPr>
          <p:spPr bwMode="auto">
            <a:xfrm flipV="1">
              <a:off x="711467" y="5773678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63" name="Line 499"/>
            <p:cNvSpPr>
              <a:spLocks noChangeShapeType="1"/>
            </p:cNvSpPr>
            <p:nvPr/>
          </p:nvSpPr>
          <p:spPr bwMode="auto">
            <a:xfrm flipV="1">
              <a:off x="713030" y="5773678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64" name="Line 500"/>
            <p:cNvSpPr>
              <a:spLocks noChangeShapeType="1"/>
            </p:cNvSpPr>
            <p:nvPr/>
          </p:nvSpPr>
          <p:spPr bwMode="auto">
            <a:xfrm flipV="1">
              <a:off x="713967" y="5773678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65" name="Line 501"/>
            <p:cNvSpPr>
              <a:spLocks noChangeShapeType="1"/>
            </p:cNvSpPr>
            <p:nvPr/>
          </p:nvSpPr>
          <p:spPr bwMode="auto">
            <a:xfrm flipV="1">
              <a:off x="717091" y="5773678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66" name="Line 502"/>
            <p:cNvSpPr>
              <a:spLocks noChangeShapeType="1"/>
            </p:cNvSpPr>
            <p:nvPr/>
          </p:nvSpPr>
          <p:spPr bwMode="auto">
            <a:xfrm flipV="1">
              <a:off x="718340" y="5773678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67" name="Line 503"/>
            <p:cNvSpPr>
              <a:spLocks noChangeShapeType="1"/>
            </p:cNvSpPr>
            <p:nvPr/>
          </p:nvSpPr>
          <p:spPr bwMode="auto">
            <a:xfrm flipV="1">
              <a:off x="719902" y="5763295"/>
              <a:ext cx="0" cy="120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68" name="Line 504"/>
            <p:cNvSpPr>
              <a:spLocks noChangeShapeType="1"/>
            </p:cNvSpPr>
            <p:nvPr/>
          </p:nvSpPr>
          <p:spPr bwMode="auto">
            <a:xfrm flipV="1">
              <a:off x="720839" y="5773678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69" name="Line 505"/>
            <p:cNvSpPr>
              <a:spLocks noChangeShapeType="1"/>
            </p:cNvSpPr>
            <p:nvPr/>
          </p:nvSpPr>
          <p:spPr bwMode="auto">
            <a:xfrm flipV="1">
              <a:off x="722401" y="5767448"/>
              <a:ext cx="0" cy="789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0" name="Line 506"/>
            <p:cNvSpPr>
              <a:spLocks noChangeShapeType="1"/>
            </p:cNvSpPr>
            <p:nvPr/>
          </p:nvSpPr>
          <p:spPr bwMode="auto">
            <a:xfrm flipV="1">
              <a:off x="777183" y="5712626"/>
              <a:ext cx="0" cy="6271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1" name="Line 507"/>
            <p:cNvSpPr>
              <a:spLocks noChangeShapeType="1"/>
            </p:cNvSpPr>
            <p:nvPr/>
          </p:nvSpPr>
          <p:spPr bwMode="auto">
            <a:xfrm flipV="1">
              <a:off x="725213" y="5759557"/>
              <a:ext cx="0" cy="1578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2" name="Line 508"/>
            <p:cNvSpPr>
              <a:spLocks noChangeShapeType="1"/>
            </p:cNvSpPr>
            <p:nvPr/>
          </p:nvSpPr>
          <p:spPr bwMode="auto">
            <a:xfrm flipV="1">
              <a:off x="726775" y="5773678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3" name="Line 509"/>
            <p:cNvSpPr>
              <a:spLocks noChangeShapeType="1"/>
            </p:cNvSpPr>
            <p:nvPr/>
          </p:nvSpPr>
          <p:spPr bwMode="auto">
            <a:xfrm flipV="1">
              <a:off x="728025" y="5773678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4" name="Line 510"/>
            <p:cNvSpPr>
              <a:spLocks noChangeShapeType="1"/>
            </p:cNvSpPr>
            <p:nvPr/>
          </p:nvSpPr>
          <p:spPr bwMode="auto">
            <a:xfrm flipV="1">
              <a:off x="729274" y="5773678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5" name="Line 511"/>
            <p:cNvSpPr>
              <a:spLocks noChangeShapeType="1"/>
            </p:cNvSpPr>
            <p:nvPr/>
          </p:nvSpPr>
          <p:spPr bwMode="auto">
            <a:xfrm flipV="1">
              <a:off x="730836" y="5773678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6" name="Line 512"/>
            <p:cNvSpPr>
              <a:spLocks noChangeShapeType="1"/>
            </p:cNvSpPr>
            <p:nvPr/>
          </p:nvSpPr>
          <p:spPr bwMode="auto">
            <a:xfrm flipV="1">
              <a:off x="732086" y="5773678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7" name="Line 513"/>
            <p:cNvSpPr>
              <a:spLocks noChangeShapeType="1"/>
            </p:cNvSpPr>
            <p:nvPr/>
          </p:nvSpPr>
          <p:spPr bwMode="auto">
            <a:xfrm flipV="1">
              <a:off x="733648" y="5767448"/>
              <a:ext cx="0" cy="789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8" name="Line 514"/>
            <p:cNvSpPr>
              <a:spLocks noChangeShapeType="1"/>
            </p:cNvSpPr>
            <p:nvPr/>
          </p:nvSpPr>
          <p:spPr bwMode="auto">
            <a:xfrm flipV="1">
              <a:off x="734897" y="5761634"/>
              <a:ext cx="0" cy="1370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9" name="Line 515"/>
            <p:cNvSpPr>
              <a:spLocks noChangeShapeType="1"/>
            </p:cNvSpPr>
            <p:nvPr/>
          </p:nvSpPr>
          <p:spPr bwMode="auto">
            <a:xfrm flipV="1">
              <a:off x="736147" y="5767448"/>
              <a:ext cx="0" cy="789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0" name="Line 516"/>
            <p:cNvSpPr>
              <a:spLocks noChangeShapeType="1"/>
            </p:cNvSpPr>
            <p:nvPr/>
          </p:nvSpPr>
          <p:spPr bwMode="auto">
            <a:xfrm flipV="1">
              <a:off x="738958" y="5773678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1" name="Line 517"/>
            <p:cNvSpPr>
              <a:spLocks noChangeShapeType="1"/>
            </p:cNvSpPr>
            <p:nvPr/>
          </p:nvSpPr>
          <p:spPr bwMode="auto">
            <a:xfrm flipV="1">
              <a:off x="740208" y="5773678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2" name="Line 518"/>
            <p:cNvSpPr>
              <a:spLocks noChangeShapeType="1"/>
            </p:cNvSpPr>
            <p:nvPr/>
          </p:nvSpPr>
          <p:spPr bwMode="auto">
            <a:xfrm flipV="1">
              <a:off x="741770" y="5773678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3" name="Line 519"/>
            <p:cNvSpPr>
              <a:spLocks noChangeShapeType="1"/>
            </p:cNvSpPr>
            <p:nvPr/>
          </p:nvSpPr>
          <p:spPr bwMode="auto">
            <a:xfrm flipV="1">
              <a:off x="743020" y="5773678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4" name="Line 520"/>
            <p:cNvSpPr>
              <a:spLocks noChangeShapeType="1"/>
            </p:cNvSpPr>
            <p:nvPr/>
          </p:nvSpPr>
          <p:spPr bwMode="auto">
            <a:xfrm flipV="1">
              <a:off x="744582" y="5771601"/>
              <a:ext cx="0" cy="37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5" name="Line 521"/>
            <p:cNvSpPr>
              <a:spLocks noChangeShapeType="1"/>
            </p:cNvSpPr>
            <p:nvPr/>
          </p:nvSpPr>
          <p:spPr bwMode="auto">
            <a:xfrm flipV="1">
              <a:off x="746144" y="5773678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6" name="Line 522"/>
            <p:cNvSpPr>
              <a:spLocks noChangeShapeType="1"/>
            </p:cNvSpPr>
            <p:nvPr/>
          </p:nvSpPr>
          <p:spPr bwMode="auto">
            <a:xfrm flipV="1">
              <a:off x="747394" y="5759557"/>
              <a:ext cx="0" cy="1578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7" name="Line 523"/>
            <p:cNvSpPr>
              <a:spLocks noChangeShapeType="1"/>
            </p:cNvSpPr>
            <p:nvPr/>
          </p:nvSpPr>
          <p:spPr bwMode="auto">
            <a:xfrm flipV="1">
              <a:off x="748643" y="5477558"/>
              <a:ext cx="0" cy="29778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8" name="Line 524"/>
            <p:cNvSpPr>
              <a:spLocks noChangeShapeType="1"/>
            </p:cNvSpPr>
            <p:nvPr/>
          </p:nvSpPr>
          <p:spPr bwMode="auto">
            <a:xfrm flipV="1">
              <a:off x="749892" y="5755819"/>
              <a:ext cx="0" cy="1952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9" name="Line 525"/>
            <p:cNvSpPr>
              <a:spLocks noChangeShapeType="1"/>
            </p:cNvSpPr>
            <p:nvPr/>
          </p:nvSpPr>
          <p:spPr bwMode="auto">
            <a:xfrm flipV="1">
              <a:off x="751454" y="5771601"/>
              <a:ext cx="0" cy="37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90" name="Line 526"/>
            <p:cNvSpPr>
              <a:spLocks noChangeShapeType="1"/>
            </p:cNvSpPr>
            <p:nvPr/>
          </p:nvSpPr>
          <p:spPr bwMode="auto">
            <a:xfrm flipV="1">
              <a:off x="752704" y="5773678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91" name="Line 527"/>
            <p:cNvSpPr>
              <a:spLocks noChangeShapeType="1"/>
            </p:cNvSpPr>
            <p:nvPr/>
          </p:nvSpPr>
          <p:spPr bwMode="auto">
            <a:xfrm flipV="1">
              <a:off x="753954" y="5773678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92" name="Line 528"/>
            <p:cNvSpPr>
              <a:spLocks noChangeShapeType="1"/>
            </p:cNvSpPr>
            <p:nvPr/>
          </p:nvSpPr>
          <p:spPr bwMode="auto">
            <a:xfrm flipV="1">
              <a:off x="755516" y="5773678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93" name="Line 529"/>
            <p:cNvSpPr>
              <a:spLocks noChangeShapeType="1"/>
            </p:cNvSpPr>
            <p:nvPr/>
          </p:nvSpPr>
          <p:spPr bwMode="auto">
            <a:xfrm flipV="1">
              <a:off x="756766" y="5773678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94" name="Line 530"/>
            <p:cNvSpPr>
              <a:spLocks noChangeShapeType="1"/>
            </p:cNvSpPr>
            <p:nvPr/>
          </p:nvSpPr>
          <p:spPr bwMode="auto">
            <a:xfrm flipV="1">
              <a:off x="759577" y="5773678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95" name="Line 531"/>
            <p:cNvSpPr>
              <a:spLocks noChangeShapeType="1"/>
            </p:cNvSpPr>
            <p:nvPr/>
          </p:nvSpPr>
          <p:spPr bwMode="auto">
            <a:xfrm flipV="1">
              <a:off x="761451" y="5773678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96" name="Line 532"/>
            <p:cNvSpPr>
              <a:spLocks noChangeShapeType="1"/>
            </p:cNvSpPr>
            <p:nvPr/>
          </p:nvSpPr>
          <p:spPr bwMode="auto">
            <a:xfrm flipV="1">
              <a:off x="762389" y="5771601"/>
              <a:ext cx="0" cy="37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97" name="Line 533"/>
            <p:cNvSpPr>
              <a:spLocks noChangeShapeType="1"/>
            </p:cNvSpPr>
            <p:nvPr/>
          </p:nvSpPr>
          <p:spPr bwMode="auto">
            <a:xfrm flipV="1">
              <a:off x="763950" y="5773678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98" name="Line 534"/>
            <p:cNvSpPr>
              <a:spLocks noChangeShapeType="1"/>
            </p:cNvSpPr>
            <p:nvPr/>
          </p:nvSpPr>
          <p:spPr bwMode="auto">
            <a:xfrm flipV="1">
              <a:off x="765513" y="5773678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99" name="Line 535"/>
            <p:cNvSpPr>
              <a:spLocks noChangeShapeType="1"/>
            </p:cNvSpPr>
            <p:nvPr/>
          </p:nvSpPr>
          <p:spPr bwMode="auto">
            <a:xfrm flipV="1">
              <a:off x="768012" y="5773678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00" name="Line 536"/>
            <p:cNvSpPr>
              <a:spLocks noChangeShapeType="1"/>
            </p:cNvSpPr>
            <p:nvPr/>
          </p:nvSpPr>
          <p:spPr bwMode="auto">
            <a:xfrm flipV="1">
              <a:off x="769574" y="5773678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01" name="Line 537"/>
            <p:cNvSpPr>
              <a:spLocks noChangeShapeType="1"/>
            </p:cNvSpPr>
            <p:nvPr/>
          </p:nvSpPr>
          <p:spPr bwMode="auto">
            <a:xfrm flipV="1">
              <a:off x="770511" y="5773678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02" name="Line 538"/>
            <p:cNvSpPr>
              <a:spLocks noChangeShapeType="1"/>
            </p:cNvSpPr>
            <p:nvPr/>
          </p:nvSpPr>
          <p:spPr bwMode="auto">
            <a:xfrm flipV="1">
              <a:off x="772385" y="5773678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03" name="Line 539"/>
            <p:cNvSpPr>
              <a:spLocks noChangeShapeType="1"/>
            </p:cNvSpPr>
            <p:nvPr/>
          </p:nvSpPr>
          <p:spPr bwMode="auto">
            <a:xfrm flipV="1">
              <a:off x="773635" y="5773678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04" name="Line 540"/>
            <p:cNvSpPr>
              <a:spLocks noChangeShapeType="1"/>
            </p:cNvSpPr>
            <p:nvPr/>
          </p:nvSpPr>
          <p:spPr bwMode="auto">
            <a:xfrm flipV="1">
              <a:off x="774885" y="5773678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05" name="Line 541"/>
            <p:cNvSpPr>
              <a:spLocks noChangeShapeType="1"/>
            </p:cNvSpPr>
            <p:nvPr/>
          </p:nvSpPr>
          <p:spPr bwMode="auto">
            <a:xfrm flipV="1">
              <a:off x="777384" y="5767448"/>
              <a:ext cx="0" cy="789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06" name="Line 542"/>
            <p:cNvSpPr>
              <a:spLocks noChangeShapeType="1"/>
            </p:cNvSpPr>
            <p:nvPr/>
          </p:nvSpPr>
          <p:spPr bwMode="auto">
            <a:xfrm flipV="1">
              <a:off x="778946" y="5773678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07" name="Line 543"/>
            <p:cNvSpPr>
              <a:spLocks noChangeShapeType="1"/>
            </p:cNvSpPr>
            <p:nvPr/>
          </p:nvSpPr>
          <p:spPr bwMode="auto">
            <a:xfrm flipV="1">
              <a:off x="780508" y="5773678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08" name="Line 544"/>
            <p:cNvSpPr>
              <a:spLocks noChangeShapeType="1"/>
            </p:cNvSpPr>
            <p:nvPr/>
          </p:nvSpPr>
          <p:spPr bwMode="auto">
            <a:xfrm flipV="1">
              <a:off x="783319" y="5771601"/>
              <a:ext cx="0" cy="37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09" name="Line 545"/>
            <p:cNvSpPr>
              <a:spLocks noChangeShapeType="1"/>
            </p:cNvSpPr>
            <p:nvPr/>
          </p:nvSpPr>
          <p:spPr bwMode="auto">
            <a:xfrm flipV="1">
              <a:off x="786131" y="5769525"/>
              <a:ext cx="0" cy="581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10" name="Line 546"/>
            <p:cNvSpPr>
              <a:spLocks noChangeShapeType="1"/>
            </p:cNvSpPr>
            <p:nvPr/>
          </p:nvSpPr>
          <p:spPr bwMode="auto">
            <a:xfrm flipV="1">
              <a:off x="787380" y="5773678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11" name="Line 547"/>
            <p:cNvSpPr>
              <a:spLocks noChangeShapeType="1"/>
            </p:cNvSpPr>
            <p:nvPr/>
          </p:nvSpPr>
          <p:spPr bwMode="auto">
            <a:xfrm flipV="1">
              <a:off x="788630" y="5773678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12" name="Line 548"/>
            <p:cNvSpPr>
              <a:spLocks noChangeShapeType="1"/>
            </p:cNvSpPr>
            <p:nvPr/>
          </p:nvSpPr>
          <p:spPr bwMode="auto">
            <a:xfrm flipV="1">
              <a:off x="790192" y="5773678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13" name="Line 549"/>
            <p:cNvSpPr>
              <a:spLocks noChangeShapeType="1"/>
            </p:cNvSpPr>
            <p:nvPr/>
          </p:nvSpPr>
          <p:spPr bwMode="auto">
            <a:xfrm flipV="1">
              <a:off x="791441" y="5773678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14" name="Line 550"/>
            <p:cNvSpPr>
              <a:spLocks noChangeShapeType="1"/>
            </p:cNvSpPr>
            <p:nvPr/>
          </p:nvSpPr>
          <p:spPr bwMode="auto">
            <a:xfrm flipV="1">
              <a:off x="792691" y="5773678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15" name="Line 551"/>
            <p:cNvSpPr>
              <a:spLocks noChangeShapeType="1"/>
            </p:cNvSpPr>
            <p:nvPr/>
          </p:nvSpPr>
          <p:spPr bwMode="auto">
            <a:xfrm flipV="1">
              <a:off x="794253" y="5771601"/>
              <a:ext cx="0" cy="37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16" name="Line 552"/>
            <p:cNvSpPr>
              <a:spLocks noChangeShapeType="1"/>
            </p:cNvSpPr>
            <p:nvPr/>
          </p:nvSpPr>
          <p:spPr bwMode="auto">
            <a:xfrm flipV="1">
              <a:off x="795503" y="5773678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17" name="Line 553"/>
            <p:cNvSpPr>
              <a:spLocks noChangeShapeType="1"/>
            </p:cNvSpPr>
            <p:nvPr/>
          </p:nvSpPr>
          <p:spPr bwMode="auto">
            <a:xfrm flipV="1">
              <a:off x="796752" y="5773678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18" name="Line 554"/>
            <p:cNvSpPr>
              <a:spLocks noChangeShapeType="1"/>
            </p:cNvSpPr>
            <p:nvPr/>
          </p:nvSpPr>
          <p:spPr bwMode="auto">
            <a:xfrm flipV="1">
              <a:off x="800189" y="5773678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19" name="Line 555"/>
            <p:cNvSpPr>
              <a:spLocks noChangeShapeType="1"/>
            </p:cNvSpPr>
            <p:nvPr/>
          </p:nvSpPr>
          <p:spPr bwMode="auto">
            <a:xfrm flipV="1">
              <a:off x="802688" y="5773678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20" name="Line 556"/>
            <p:cNvSpPr>
              <a:spLocks noChangeShapeType="1"/>
            </p:cNvSpPr>
            <p:nvPr/>
          </p:nvSpPr>
          <p:spPr bwMode="auto">
            <a:xfrm flipV="1">
              <a:off x="803938" y="5773678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21" name="Line 557"/>
            <p:cNvSpPr>
              <a:spLocks noChangeShapeType="1"/>
            </p:cNvSpPr>
            <p:nvPr/>
          </p:nvSpPr>
          <p:spPr bwMode="auto">
            <a:xfrm flipV="1">
              <a:off x="805187" y="5773678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22" name="Line 558"/>
            <p:cNvSpPr>
              <a:spLocks noChangeShapeType="1"/>
            </p:cNvSpPr>
            <p:nvPr/>
          </p:nvSpPr>
          <p:spPr bwMode="auto">
            <a:xfrm flipV="1">
              <a:off x="806437" y="5769525"/>
              <a:ext cx="0" cy="581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23" name="Line 559"/>
            <p:cNvSpPr>
              <a:spLocks noChangeShapeType="1"/>
            </p:cNvSpPr>
            <p:nvPr/>
          </p:nvSpPr>
          <p:spPr bwMode="auto">
            <a:xfrm flipV="1">
              <a:off x="807999" y="5773678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24" name="Line 560"/>
            <p:cNvSpPr>
              <a:spLocks noChangeShapeType="1"/>
            </p:cNvSpPr>
            <p:nvPr/>
          </p:nvSpPr>
          <p:spPr bwMode="auto">
            <a:xfrm flipV="1">
              <a:off x="809248" y="5773678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25" name="Line 561"/>
            <p:cNvSpPr>
              <a:spLocks noChangeShapeType="1"/>
            </p:cNvSpPr>
            <p:nvPr/>
          </p:nvSpPr>
          <p:spPr bwMode="auto">
            <a:xfrm flipV="1">
              <a:off x="810498" y="5773678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26" name="Line 562"/>
            <p:cNvSpPr>
              <a:spLocks noChangeShapeType="1"/>
            </p:cNvSpPr>
            <p:nvPr/>
          </p:nvSpPr>
          <p:spPr bwMode="auto">
            <a:xfrm flipV="1">
              <a:off x="812060" y="5773678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27" name="Line 563"/>
            <p:cNvSpPr>
              <a:spLocks noChangeShapeType="1"/>
            </p:cNvSpPr>
            <p:nvPr/>
          </p:nvSpPr>
          <p:spPr bwMode="auto">
            <a:xfrm flipV="1">
              <a:off x="813310" y="5773678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28" name="Line 564"/>
            <p:cNvSpPr>
              <a:spLocks noChangeShapeType="1"/>
            </p:cNvSpPr>
            <p:nvPr/>
          </p:nvSpPr>
          <p:spPr bwMode="auto">
            <a:xfrm flipV="1">
              <a:off x="815184" y="5773678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29" name="Line 565"/>
            <p:cNvSpPr>
              <a:spLocks noChangeShapeType="1"/>
            </p:cNvSpPr>
            <p:nvPr/>
          </p:nvSpPr>
          <p:spPr bwMode="auto">
            <a:xfrm flipV="1">
              <a:off x="816121" y="5773678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30" name="Line 566"/>
            <p:cNvSpPr>
              <a:spLocks noChangeShapeType="1"/>
            </p:cNvSpPr>
            <p:nvPr/>
          </p:nvSpPr>
          <p:spPr bwMode="auto">
            <a:xfrm flipV="1">
              <a:off x="818932" y="5771601"/>
              <a:ext cx="0" cy="37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31" name="Line 567"/>
            <p:cNvSpPr>
              <a:spLocks noChangeShapeType="1"/>
            </p:cNvSpPr>
            <p:nvPr/>
          </p:nvSpPr>
          <p:spPr bwMode="auto">
            <a:xfrm flipV="1">
              <a:off x="820495" y="5771601"/>
              <a:ext cx="0" cy="37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32" name="Line 568"/>
            <p:cNvSpPr>
              <a:spLocks noChangeShapeType="1"/>
            </p:cNvSpPr>
            <p:nvPr/>
          </p:nvSpPr>
          <p:spPr bwMode="auto">
            <a:xfrm flipV="1">
              <a:off x="822057" y="5758726"/>
              <a:ext cx="0" cy="1661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33" name="Line 569"/>
            <p:cNvSpPr>
              <a:spLocks noChangeShapeType="1"/>
            </p:cNvSpPr>
            <p:nvPr/>
          </p:nvSpPr>
          <p:spPr bwMode="auto">
            <a:xfrm flipV="1">
              <a:off x="822994" y="5767448"/>
              <a:ext cx="0" cy="789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34" name="Line 570"/>
            <p:cNvSpPr>
              <a:spLocks noChangeShapeType="1"/>
            </p:cNvSpPr>
            <p:nvPr/>
          </p:nvSpPr>
          <p:spPr bwMode="auto">
            <a:xfrm flipV="1">
              <a:off x="826118" y="5773678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35" name="Line 571"/>
            <p:cNvSpPr>
              <a:spLocks noChangeShapeType="1"/>
            </p:cNvSpPr>
            <p:nvPr/>
          </p:nvSpPr>
          <p:spPr bwMode="auto">
            <a:xfrm flipV="1">
              <a:off x="827368" y="5773678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36" name="Line 572"/>
            <p:cNvSpPr>
              <a:spLocks noChangeShapeType="1"/>
            </p:cNvSpPr>
            <p:nvPr/>
          </p:nvSpPr>
          <p:spPr bwMode="auto">
            <a:xfrm flipV="1">
              <a:off x="828929" y="5773678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37" name="Line 573"/>
            <p:cNvSpPr>
              <a:spLocks noChangeShapeType="1"/>
            </p:cNvSpPr>
            <p:nvPr/>
          </p:nvSpPr>
          <p:spPr bwMode="auto">
            <a:xfrm flipV="1">
              <a:off x="830179" y="5773678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38" name="Line 574"/>
            <p:cNvSpPr>
              <a:spLocks noChangeShapeType="1"/>
            </p:cNvSpPr>
            <p:nvPr/>
          </p:nvSpPr>
          <p:spPr bwMode="auto">
            <a:xfrm flipV="1">
              <a:off x="831429" y="5773678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39" name="Line 575"/>
            <p:cNvSpPr>
              <a:spLocks noChangeShapeType="1"/>
            </p:cNvSpPr>
            <p:nvPr/>
          </p:nvSpPr>
          <p:spPr bwMode="auto">
            <a:xfrm flipV="1">
              <a:off x="832990" y="5773678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40" name="Line 576"/>
            <p:cNvSpPr>
              <a:spLocks noChangeShapeType="1"/>
            </p:cNvSpPr>
            <p:nvPr/>
          </p:nvSpPr>
          <p:spPr bwMode="auto">
            <a:xfrm flipV="1">
              <a:off x="833928" y="5771601"/>
              <a:ext cx="0" cy="37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41" name="Line 577"/>
            <p:cNvSpPr>
              <a:spLocks noChangeShapeType="1"/>
            </p:cNvSpPr>
            <p:nvPr/>
          </p:nvSpPr>
          <p:spPr bwMode="auto">
            <a:xfrm flipV="1">
              <a:off x="835490" y="5736299"/>
              <a:ext cx="0" cy="3903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42" name="Line 578"/>
            <p:cNvSpPr>
              <a:spLocks noChangeShapeType="1"/>
            </p:cNvSpPr>
            <p:nvPr/>
          </p:nvSpPr>
          <p:spPr bwMode="auto">
            <a:xfrm flipV="1">
              <a:off x="837052" y="5753742"/>
              <a:ext cx="0" cy="2159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43" name="Line 579"/>
            <p:cNvSpPr>
              <a:spLocks noChangeShapeType="1"/>
            </p:cNvSpPr>
            <p:nvPr/>
          </p:nvSpPr>
          <p:spPr bwMode="auto">
            <a:xfrm flipV="1">
              <a:off x="838301" y="5773678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44" name="Line 580"/>
            <p:cNvSpPr>
              <a:spLocks noChangeShapeType="1"/>
            </p:cNvSpPr>
            <p:nvPr/>
          </p:nvSpPr>
          <p:spPr bwMode="auto">
            <a:xfrm flipV="1">
              <a:off x="839864" y="5773678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45" name="Line 581"/>
            <p:cNvSpPr>
              <a:spLocks noChangeShapeType="1"/>
            </p:cNvSpPr>
            <p:nvPr/>
          </p:nvSpPr>
          <p:spPr bwMode="auto">
            <a:xfrm flipV="1">
              <a:off x="912658" y="5691030"/>
              <a:ext cx="0" cy="8430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46" name="Line 582"/>
            <p:cNvSpPr>
              <a:spLocks noChangeShapeType="1"/>
            </p:cNvSpPr>
            <p:nvPr/>
          </p:nvSpPr>
          <p:spPr bwMode="auto">
            <a:xfrm flipV="1">
              <a:off x="843925" y="5759557"/>
              <a:ext cx="0" cy="1578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47" name="Line 583"/>
            <p:cNvSpPr>
              <a:spLocks noChangeShapeType="1"/>
            </p:cNvSpPr>
            <p:nvPr/>
          </p:nvSpPr>
          <p:spPr bwMode="auto">
            <a:xfrm flipV="1">
              <a:off x="846736" y="5749589"/>
              <a:ext cx="0" cy="257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48" name="Line 584"/>
            <p:cNvSpPr>
              <a:spLocks noChangeShapeType="1"/>
            </p:cNvSpPr>
            <p:nvPr/>
          </p:nvSpPr>
          <p:spPr bwMode="auto">
            <a:xfrm flipV="1">
              <a:off x="847986" y="5753742"/>
              <a:ext cx="0" cy="215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49" name="Line 585"/>
            <p:cNvSpPr>
              <a:spLocks noChangeShapeType="1"/>
            </p:cNvSpPr>
            <p:nvPr/>
          </p:nvSpPr>
          <p:spPr bwMode="auto">
            <a:xfrm flipV="1">
              <a:off x="849235" y="5771601"/>
              <a:ext cx="0" cy="37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50" name="Line 586"/>
            <p:cNvSpPr>
              <a:spLocks noChangeShapeType="1"/>
            </p:cNvSpPr>
            <p:nvPr/>
          </p:nvSpPr>
          <p:spPr bwMode="auto">
            <a:xfrm flipV="1">
              <a:off x="850797" y="5773678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51" name="Line 587"/>
            <p:cNvSpPr>
              <a:spLocks noChangeShapeType="1"/>
            </p:cNvSpPr>
            <p:nvPr/>
          </p:nvSpPr>
          <p:spPr bwMode="auto">
            <a:xfrm flipV="1">
              <a:off x="852047" y="5773678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52" name="Line 588"/>
            <p:cNvSpPr>
              <a:spLocks noChangeShapeType="1"/>
            </p:cNvSpPr>
            <p:nvPr/>
          </p:nvSpPr>
          <p:spPr bwMode="auto">
            <a:xfrm flipV="1">
              <a:off x="853297" y="5773678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53" name="Line 589"/>
            <p:cNvSpPr>
              <a:spLocks noChangeShapeType="1"/>
            </p:cNvSpPr>
            <p:nvPr/>
          </p:nvSpPr>
          <p:spPr bwMode="auto">
            <a:xfrm flipV="1">
              <a:off x="854859" y="5773678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54" name="Line 590"/>
            <p:cNvSpPr>
              <a:spLocks noChangeShapeType="1"/>
            </p:cNvSpPr>
            <p:nvPr/>
          </p:nvSpPr>
          <p:spPr bwMode="auto">
            <a:xfrm flipV="1">
              <a:off x="857670" y="5773678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55" name="Line 591"/>
            <p:cNvSpPr>
              <a:spLocks noChangeShapeType="1"/>
            </p:cNvSpPr>
            <p:nvPr/>
          </p:nvSpPr>
          <p:spPr bwMode="auto">
            <a:xfrm flipV="1">
              <a:off x="859232" y="5773678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56" name="Line 592"/>
            <p:cNvSpPr>
              <a:spLocks noChangeShapeType="1"/>
            </p:cNvSpPr>
            <p:nvPr/>
          </p:nvSpPr>
          <p:spPr bwMode="auto">
            <a:xfrm flipV="1">
              <a:off x="860482" y="5771601"/>
              <a:ext cx="0" cy="37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57" name="Line 593"/>
            <p:cNvSpPr>
              <a:spLocks noChangeShapeType="1"/>
            </p:cNvSpPr>
            <p:nvPr/>
          </p:nvSpPr>
          <p:spPr bwMode="auto">
            <a:xfrm flipV="1">
              <a:off x="861731" y="5720517"/>
              <a:ext cx="0" cy="5482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58" name="Line 594"/>
            <p:cNvSpPr>
              <a:spLocks noChangeShapeType="1"/>
            </p:cNvSpPr>
            <p:nvPr/>
          </p:nvSpPr>
          <p:spPr bwMode="auto">
            <a:xfrm flipV="1">
              <a:off x="862981" y="5761634"/>
              <a:ext cx="0" cy="1370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59" name="Line 595"/>
            <p:cNvSpPr>
              <a:spLocks noChangeShapeType="1"/>
            </p:cNvSpPr>
            <p:nvPr/>
          </p:nvSpPr>
          <p:spPr bwMode="auto">
            <a:xfrm flipV="1">
              <a:off x="864543" y="5773678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60" name="Line 596"/>
            <p:cNvSpPr>
              <a:spLocks noChangeShapeType="1"/>
            </p:cNvSpPr>
            <p:nvPr/>
          </p:nvSpPr>
          <p:spPr bwMode="auto">
            <a:xfrm flipV="1">
              <a:off x="865792" y="5773678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61" name="Line 597"/>
            <p:cNvSpPr>
              <a:spLocks noChangeShapeType="1"/>
            </p:cNvSpPr>
            <p:nvPr/>
          </p:nvSpPr>
          <p:spPr bwMode="auto">
            <a:xfrm flipV="1">
              <a:off x="867042" y="5769525"/>
              <a:ext cx="0" cy="581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62" name="Line 598"/>
            <p:cNvSpPr>
              <a:spLocks noChangeShapeType="1"/>
            </p:cNvSpPr>
            <p:nvPr/>
          </p:nvSpPr>
          <p:spPr bwMode="auto">
            <a:xfrm flipV="1">
              <a:off x="868604" y="5773678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63" name="Line 599"/>
            <p:cNvSpPr>
              <a:spLocks noChangeShapeType="1"/>
            </p:cNvSpPr>
            <p:nvPr/>
          </p:nvSpPr>
          <p:spPr bwMode="auto">
            <a:xfrm flipV="1">
              <a:off x="870166" y="5773678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64" name="Line 600"/>
            <p:cNvSpPr>
              <a:spLocks noChangeShapeType="1"/>
            </p:cNvSpPr>
            <p:nvPr/>
          </p:nvSpPr>
          <p:spPr bwMode="auto">
            <a:xfrm flipV="1">
              <a:off x="871728" y="5773678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65" name="Line 601"/>
            <p:cNvSpPr>
              <a:spLocks noChangeShapeType="1"/>
            </p:cNvSpPr>
            <p:nvPr/>
          </p:nvSpPr>
          <p:spPr bwMode="auto">
            <a:xfrm flipV="1">
              <a:off x="872665" y="5773678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66" name="Line 602"/>
            <p:cNvSpPr>
              <a:spLocks noChangeShapeType="1"/>
            </p:cNvSpPr>
            <p:nvPr/>
          </p:nvSpPr>
          <p:spPr bwMode="auto">
            <a:xfrm flipV="1">
              <a:off x="874227" y="5771601"/>
              <a:ext cx="0" cy="37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67" name="Line 603"/>
            <p:cNvSpPr>
              <a:spLocks noChangeShapeType="1"/>
            </p:cNvSpPr>
            <p:nvPr/>
          </p:nvSpPr>
          <p:spPr bwMode="auto">
            <a:xfrm flipV="1">
              <a:off x="875477" y="5773678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68" name="Line 604"/>
            <p:cNvSpPr>
              <a:spLocks noChangeShapeType="1"/>
            </p:cNvSpPr>
            <p:nvPr/>
          </p:nvSpPr>
          <p:spPr bwMode="auto">
            <a:xfrm flipV="1">
              <a:off x="877039" y="5773678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69" name="Line 605"/>
            <p:cNvSpPr>
              <a:spLocks noChangeShapeType="1"/>
            </p:cNvSpPr>
            <p:nvPr/>
          </p:nvSpPr>
          <p:spPr bwMode="auto">
            <a:xfrm flipV="1">
              <a:off x="878601" y="5771601"/>
              <a:ext cx="0" cy="37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70" name="Line 606"/>
            <p:cNvSpPr>
              <a:spLocks noChangeShapeType="1"/>
            </p:cNvSpPr>
            <p:nvPr/>
          </p:nvSpPr>
          <p:spPr bwMode="auto">
            <a:xfrm flipV="1">
              <a:off x="879538" y="5773678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71" name="Line 607"/>
            <p:cNvSpPr>
              <a:spLocks noChangeShapeType="1"/>
            </p:cNvSpPr>
            <p:nvPr/>
          </p:nvSpPr>
          <p:spPr bwMode="auto">
            <a:xfrm flipV="1">
              <a:off x="881100" y="5773678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72" name="Line 608"/>
            <p:cNvSpPr>
              <a:spLocks noChangeShapeType="1"/>
            </p:cNvSpPr>
            <p:nvPr/>
          </p:nvSpPr>
          <p:spPr bwMode="auto">
            <a:xfrm flipV="1">
              <a:off x="882662" y="5773678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73" name="Line 609"/>
            <p:cNvSpPr>
              <a:spLocks noChangeShapeType="1"/>
            </p:cNvSpPr>
            <p:nvPr/>
          </p:nvSpPr>
          <p:spPr bwMode="auto">
            <a:xfrm flipV="1">
              <a:off x="883912" y="5773678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74" name="Line 610"/>
            <p:cNvSpPr>
              <a:spLocks noChangeShapeType="1"/>
            </p:cNvSpPr>
            <p:nvPr/>
          </p:nvSpPr>
          <p:spPr bwMode="auto">
            <a:xfrm flipV="1">
              <a:off x="885474" y="5769525"/>
              <a:ext cx="0" cy="581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75" name="Line 611"/>
            <p:cNvSpPr>
              <a:spLocks noChangeShapeType="1"/>
            </p:cNvSpPr>
            <p:nvPr/>
          </p:nvSpPr>
          <p:spPr bwMode="auto">
            <a:xfrm flipV="1">
              <a:off x="886723" y="5771601"/>
              <a:ext cx="0" cy="37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76" name="Line 612"/>
            <p:cNvSpPr>
              <a:spLocks noChangeShapeType="1"/>
            </p:cNvSpPr>
            <p:nvPr/>
          </p:nvSpPr>
          <p:spPr bwMode="auto">
            <a:xfrm flipV="1">
              <a:off x="889535" y="5769525"/>
              <a:ext cx="0" cy="581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77" name="Line 613"/>
            <p:cNvSpPr>
              <a:spLocks noChangeShapeType="1"/>
            </p:cNvSpPr>
            <p:nvPr/>
          </p:nvSpPr>
          <p:spPr bwMode="auto">
            <a:xfrm flipV="1">
              <a:off x="890472" y="5759557"/>
              <a:ext cx="0" cy="1578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78" name="Line 614"/>
            <p:cNvSpPr>
              <a:spLocks noChangeShapeType="1"/>
            </p:cNvSpPr>
            <p:nvPr/>
          </p:nvSpPr>
          <p:spPr bwMode="auto">
            <a:xfrm flipV="1">
              <a:off x="892034" y="5771601"/>
              <a:ext cx="0" cy="37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79" name="Line 615"/>
            <p:cNvSpPr>
              <a:spLocks noChangeShapeType="1"/>
            </p:cNvSpPr>
            <p:nvPr/>
          </p:nvSpPr>
          <p:spPr bwMode="auto">
            <a:xfrm flipV="1">
              <a:off x="893596" y="5771601"/>
              <a:ext cx="0" cy="37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0" name="Line 616"/>
            <p:cNvSpPr>
              <a:spLocks noChangeShapeType="1"/>
            </p:cNvSpPr>
            <p:nvPr/>
          </p:nvSpPr>
          <p:spPr bwMode="auto">
            <a:xfrm flipV="1">
              <a:off x="894846" y="5771601"/>
              <a:ext cx="0" cy="37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1" name="Line 617"/>
            <p:cNvSpPr>
              <a:spLocks noChangeShapeType="1"/>
            </p:cNvSpPr>
            <p:nvPr/>
          </p:nvSpPr>
          <p:spPr bwMode="auto">
            <a:xfrm flipV="1">
              <a:off x="896408" y="5773678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2" name="Line 618"/>
            <p:cNvSpPr>
              <a:spLocks noChangeShapeType="1"/>
            </p:cNvSpPr>
            <p:nvPr/>
          </p:nvSpPr>
          <p:spPr bwMode="auto">
            <a:xfrm flipV="1">
              <a:off x="897657" y="5737961"/>
              <a:ext cx="0" cy="3737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3" name="Line 619"/>
            <p:cNvSpPr>
              <a:spLocks noChangeShapeType="1"/>
            </p:cNvSpPr>
            <p:nvPr/>
          </p:nvSpPr>
          <p:spPr bwMode="auto">
            <a:xfrm flipV="1">
              <a:off x="899219" y="5765372"/>
              <a:ext cx="0" cy="99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4" name="Line 620"/>
            <p:cNvSpPr>
              <a:spLocks noChangeShapeType="1"/>
            </p:cNvSpPr>
            <p:nvPr/>
          </p:nvSpPr>
          <p:spPr bwMode="auto">
            <a:xfrm flipV="1">
              <a:off x="900469" y="5740037"/>
              <a:ext cx="0" cy="3530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5" name="Line 621"/>
            <p:cNvSpPr>
              <a:spLocks noChangeShapeType="1"/>
            </p:cNvSpPr>
            <p:nvPr/>
          </p:nvSpPr>
          <p:spPr bwMode="auto">
            <a:xfrm flipV="1">
              <a:off x="901719" y="5773678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6" name="Line 622"/>
            <p:cNvSpPr>
              <a:spLocks noChangeShapeType="1"/>
            </p:cNvSpPr>
            <p:nvPr/>
          </p:nvSpPr>
          <p:spPr bwMode="auto">
            <a:xfrm flipV="1">
              <a:off x="903280" y="5773678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7" name="Line 623"/>
            <p:cNvSpPr>
              <a:spLocks noChangeShapeType="1"/>
            </p:cNvSpPr>
            <p:nvPr/>
          </p:nvSpPr>
          <p:spPr bwMode="auto">
            <a:xfrm flipV="1">
              <a:off x="904530" y="5771601"/>
              <a:ext cx="0" cy="37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8" name="Line 625"/>
            <p:cNvSpPr>
              <a:spLocks noChangeShapeType="1"/>
            </p:cNvSpPr>
            <p:nvPr/>
          </p:nvSpPr>
          <p:spPr bwMode="auto">
            <a:xfrm flipV="1">
              <a:off x="907342" y="5767448"/>
              <a:ext cx="0" cy="789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9" name="Line 626"/>
            <p:cNvSpPr>
              <a:spLocks noChangeShapeType="1"/>
            </p:cNvSpPr>
            <p:nvPr/>
          </p:nvSpPr>
          <p:spPr bwMode="auto">
            <a:xfrm flipV="1">
              <a:off x="908591" y="5771601"/>
              <a:ext cx="0" cy="37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90" name="Line 627"/>
            <p:cNvSpPr>
              <a:spLocks noChangeShapeType="1"/>
            </p:cNvSpPr>
            <p:nvPr/>
          </p:nvSpPr>
          <p:spPr bwMode="auto">
            <a:xfrm flipV="1">
              <a:off x="909841" y="5773678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91" name="Line 628"/>
            <p:cNvSpPr>
              <a:spLocks noChangeShapeType="1"/>
            </p:cNvSpPr>
            <p:nvPr/>
          </p:nvSpPr>
          <p:spPr bwMode="auto">
            <a:xfrm flipV="1">
              <a:off x="911403" y="5773678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92" name="Line 629"/>
            <p:cNvSpPr>
              <a:spLocks noChangeShapeType="1"/>
            </p:cNvSpPr>
            <p:nvPr/>
          </p:nvSpPr>
          <p:spPr bwMode="auto">
            <a:xfrm flipV="1">
              <a:off x="918275" y="5771601"/>
              <a:ext cx="0" cy="37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93" name="Line 630"/>
            <p:cNvSpPr>
              <a:spLocks noChangeShapeType="1"/>
            </p:cNvSpPr>
            <p:nvPr/>
          </p:nvSpPr>
          <p:spPr bwMode="auto">
            <a:xfrm flipV="1">
              <a:off x="919525" y="5773678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94" name="Line 631"/>
            <p:cNvSpPr>
              <a:spLocks noChangeShapeType="1"/>
            </p:cNvSpPr>
            <p:nvPr/>
          </p:nvSpPr>
          <p:spPr bwMode="auto">
            <a:xfrm flipV="1">
              <a:off x="921087" y="5773678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95" name="Line 632"/>
            <p:cNvSpPr>
              <a:spLocks noChangeShapeType="1"/>
            </p:cNvSpPr>
            <p:nvPr/>
          </p:nvSpPr>
          <p:spPr bwMode="auto">
            <a:xfrm flipV="1">
              <a:off x="922337" y="5773678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96" name="Line 633"/>
            <p:cNvSpPr>
              <a:spLocks noChangeShapeType="1"/>
            </p:cNvSpPr>
            <p:nvPr/>
          </p:nvSpPr>
          <p:spPr bwMode="auto">
            <a:xfrm flipV="1">
              <a:off x="925148" y="5773678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97" name="Line 634"/>
            <p:cNvSpPr>
              <a:spLocks noChangeShapeType="1"/>
            </p:cNvSpPr>
            <p:nvPr/>
          </p:nvSpPr>
          <p:spPr bwMode="auto">
            <a:xfrm flipV="1">
              <a:off x="928272" y="5773678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98" name="Line 635"/>
            <p:cNvSpPr>
              <a:spLocks noChangeShapeType="1"/>
            </p:cNvSpPr>
            <p:nvPr/>
          </p:nvSpPr>
          <p:spPr bwMode="auto">
            <a:xfrm flipV="1">
              <a:off x="930772" y="5773678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99" name="Line 636"/>
            <p:cNvSpPr>
              <a:spLocks noChangeShapeType="1"/>
            </p:cNvSpPr>
            <p:nvPr/>
          </p:nvSpPr>
          <p:spPr bwMode="auto">
            <a:xfrm flipV="1">
              <a:off x="932021" y="5773678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00" name="Line 637"/>
            <p:cNvSpPr>
              <a:spLocks noChangeShapeType="1"/>
            </p:cNvSpPr>
            <p:nvPr/>
          </p:nvSpPr>
          <p:spPr bwMode="auto">
            <a:xfrm flipV="1">
              <a:off x="933583" y="5763295"/>
              <a:ext cx="0" cy="120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01" name="Line 638"/>
            <p:cNvSpPr>
              <a:spLocks noChangeShapeType="1"/>
            </p:cNvSpPr>
            <p:nvPr/>
          </p:nvSpPr>
          <p:spPr bwMode="auto">
            <a:xfrm flipV="1">
              <a:off x="935145" y="5771601"/>
              <a:ext cx="0" cy="37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02" name="Line 639"/>
            <p:cNvSpPr>
              <a:spLocks noChangeShapeType="1"/>
            </p:cNvSpPr>
            <p:nvPr/>
          </p:nvSpPr>
          <p:spPr bwMode="auto">
            <a:xfrm flipV="1">
              <a:off x="936082" y="5771601"/>
              <a:ext cx="0" cy="37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03" name="Line 640"/>
            <p:cNvSpPr>
              <a:spLocks noChangeShapeType="1"/>
            </p:cNvSpPr>
            <p:nvPr/>
          </p:nvSpPr>
          <p:spPr bwMode="auto">
            <a:xfrm flipV="1">
              <a:off x="937957" y="5769525"/>
              <a:ext cx="0" cy="581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04" name="Line 641"/>
            <p:cNvSpPr>
              <a:spLocks noChangeShapeType="1"/>
            </p:cNvSpPr>
            <p:nvPr/>
          </p:nvSpPr>
          <p:spPr bwMode="auto">
            <a:xfrm flipV="1">
              <a:off x="939206" y="5771601"/>
              <a:ext cx="0" cy="37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05" name="Line 642"/>
            <p:cNvSpPr>
              <a:spLocks noChangeShapeType="1"/>
            </p:cNvSpPr>
            <p:nvPr/>
          </p:nvSpPr>
          <p:spPr bwMode="auto">
            <a:xfrm flipV="1">
              <a:off x="940456" y="5773678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06" name="Line 643"/>
            <p:cNvSpPr>
              <a:spLocks noChangeShapeType="1"/>
            </p:cNvSpPr>
            <p:nvPr/>
          </p:nvSpPr>
          <p:spPr bwMode="auto">
            <a:xfrm flipV="1">
              <a:off x="942018" y="5771601"/>
              <a:ext cx="0" cy="37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07" name="Line 644"/>
            <p:cNvSpPr>
              <a:spLocks noChangeShapeType="1"/>
            </p:cNvSpPr>
            <p:nvPr/>
          </p:nvSpPr>
          <p:spPr bwMode="auto">
            <a:xfrm flipV="1">
              <a:off x="943267" y="5773678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08" name="Line 645"/>
            <p:cNvSpPr>
              <a:spLocks noChangeShapeType="1"/>
            </p:cNvSpPr>
            <p:nvPr/>
          </p:nvSpPr>
          <p:spPr bwMode="auto">
            <a:xfrm flipV="1">
              <a:off x="944517" y="5769525"/>
              <a:ext cx="0" cy="581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09" name="Line 646"/>
            <p:cNvSpPr>
              <a:spLocks noChangeShapeType="1"/>
            </p:cNvSpPr>
            <p:nvPr/>
          </p:nvSpPr>
          <p:spPr bwMode="auto">
            <a:xfrm flipV="1">
              <a:off x="946079" y="5773678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10" name="Line 647"/>
            <p:cNvSpPr>
              <a:spLocks noChangeShapeType="1"/>
            </p:cNvSpPr>
            <p:nvPr/>
          </p:nvSpPr>
          <p:spPr bwMode="auto">
            <a:xfrm flipV="1">
              <a:off x="947016" y="5773678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11" name="Line 649"/>
            <p:cNvSpPr>
              <a:spLocks noChangeShapeType="1"/>
            </p:cNvSpPr>
            <p:nvPr/>
          </p:nvSpPr>
          <p:spPr bwMode="auto">
            <a:xfrm flipV="1">
              <a:off x="950140" y="5726332"/>
              <a:ext cx="0" cy="4900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12" name="Line 650"/>
            <p:cNvSpPr>
              <a:spLocks noChangeShapeType="1"/>
            </p:cNvSpPr>
            <p:nvPr/>
          </p:nvSpPr>
          <p:spPr bwMode="auto">
            <a:xfrm flipV="1">
              <a:off x="951702" y="5763295"/>
              <a:ext cx="0" cy="120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13" name="Line 651"/>
            <p:cNvSpPr>
              <a:spLocks noChangeShapeType="1"/>
            </p:cNvSpPr>
            <p:nvPr/>
          </p:nvSpPr>
          <p:spPr bwMode="auto">
            <a:xfrm flipV="1">
              <a:off x="954202" y="5773678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14" name="Line 652"/>
            <p:cNvSpPr>
              <a:spLocks noChangeShapeType="1"/>
            </p:cNvSpPr>
            <p:nvPr/>
          </p:nvSpPr>
          <p:spPr bwMode="auto">
            <a:xfrm flipV="1">
              <a:off x="957013" y="5773678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15" name="Line 653"/>
            <p:cNvSpPr>
              <a:spLocks noChangeShapeType="1"/>
            </p:cNvSpPr>
            <p:nvPr/>
          </p:nvSpPr>
          <p:spPr bwMode="auto">
            <a:xfrm flipV="1">
              <a:off x="958263" y="5771601"/>
              <a:ext cx="0" cy="37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16" name="Line 654"/>
            <p:cNvSpPr>
              <a:spLocks noChangeShapeType="1"/>
            </p:cNvSpPr>
            <p:nvPr/>
          </p:nvSpPr>
          <p:spPr bwMode="auto">
            <a:xfrm flipV="1">
              <a:off x="959824" y="5759557"/>
              <a:ext cx="0" cy="1578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17" name="Line 655"/>
            <p:cNvSpPr>
              <a:spLocks noChangeShapeType="1"/>
            </p:cNvSpPr>
            <p:nvPr/>
          </p:nvSpPr>
          <p:spPr bwMode="auto">
            <a:xfrm flipV="1">
              <a:off x="961074" y="5773678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18" name="Line 656"/>
            <p:cNvSpPr>
              <a:spLocks noChangeShapeType="1"/>
            </p:cNvSpPr>
            <p:nvPr/>
          </p:nvSpPr>
          <p:spPr bwMode="auto">
            <a:xfrm flipV="1">
              <a:off x="963886" y="5773678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19" name="Line 657"/>
            <p:cNvSpPr>
              <a:spLocks noChangeShapeType="1"/>
            </p:cNvSpPr>
            <p:nvPr/>
          </p:nvSpPr>
          <p:spPr bwMode="auto">
            <a:xfrm flipV="1">
              <a:off x="965135" y="5773678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20" name="Line 658"/>
            <p:cNvSpPr>
              <a:spLocks noChangeShapeType="1"/>
            </p:cNvSpPr>
            <p:nvPr/>
          </p:nvSpPr>
          <p:spPr bwMode="auto">
            <a:xfrm flipV="1">
              <a:off x="966697" y="5773678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21" name="Line 659"/>
            <p:cNvSpPr>
              <a:spLocks noChangeShapeType="1"/>
            </p:cNvSpPr>
            <p:nvPr/>
          </p:nvSpPr>
          <p:spPr bwMode="auto">
            <a:xfrm flipV="1">
              <a:off x="967947" y="5773678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22" name="Line 660"/>
            <p:cNvSpPr>
              <a:spLocks noChangeShapeType="1"/>
            </p:cNvSpPr>
            <p:nvPr/>
          </p:nvSpPr>
          <p:spPr bwMode="auto">
            <a:xfrm flipV="1">
              <a:off x="969821" y="5773678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23" name="Line 661"/>
            <p:cNvSpPr>
              <a:spLocks noChangeShapeType="1"/>
            </p:cNvSpPr>
            <p:nvPr/>
          </p:nvSpPr>
          <p:spPr bwMode="auto">
            <a:xfrm flipV="1">
              <a:off x="973570" y="5773678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24" name="Line 663"/>
            <p:cNvSpPr>
              <a:spLocks noChangeShapeType="1"/>
            </p:cNvSpPr>
            <p:nvPr/>
          </p:nvSpPr>
          <p:spPr bwMode="auto">
            <a:xfrm flipV="1">
              <a:off x="976070" y="5767448"/>
              <a:ext cx="0" cy="789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25" name="Line 664"/>
            <p:cNvSpPr>
              <a:spLocks noChangeShapeType="1"/>
            </p:cNvSpPr>
            <p:nvPr/>
          </p:nvSpPr>
          <p:spPr bwMode="auto">
            <a:xfrm flipV="1">
              <a:off x="977631" y="5771601"/>
              <a:ext cx="0" cy="373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26" name="Line 665"/>
            <p:cNvSpPr>
              <a:spLocks noChangeShapeType="1"/>
            </p:cNvSpPr>
            <p:nvPr/>
          </p:nvSpPr>
          <p:spPr bwMode="auto">
            <a:xfrm flipV="1">
              <a:off x="985754" y="5773678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27" name="Line 666"/>
            <p:cNvSpPr>
              <a:spLocks noChangeShapeType="1"/>
            </p:cNvSpPr>
            <p:nvPr/>
          </p:nvSpPr>
          <p:spPr bwMode="auto">
            <a:xfrm flipV="1">
              <a:off x="991689" y="5773678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28" name="Line 667"/>
            <p:cNvSpPr>
              <a:spLocks noChangeShapeType="1"/>
            </p:cNvSpPr>
            <p:nvPr/>
          </p:nvSpPr>
          <p:spPr bwMode="auto">
            <a:xfrm flipV="1">
              <a:off x="998562" y="5773678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29" name="Line 668"/>
            <p:cNvSpPr>
              <a:spLocks noChangeShapeType="1"/>
            </p:cNvSpPr>
            <p:nvPr/>
          </p:nvSpPr>
          <p:spPr bwMode="auto">
            <a:xfrm flipV="1">
              <a:off x="1001061" y="5773678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30" name="Line 669"/>
            <p:cNvSpPr>
              <a:spLocks noChangeShapeType="1"/>
            </p:cNvSpPr>
            <p:nvPr/>
          </p:nvSpPr>
          <p:spPr bwMode="auto">
            <a:xfrm flipV="1">
              <a:off x="1003560" y="5773678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31" name="Line 670"/>
            <p:cNvSpPr>
              <a:spLocks noChangeShapeType="1"/>
            </p:cNvSpPr>
            <p:nvPr/>
          </p:nvSpPr>
          <p:spPr bwMode="auto">
            <a:xfrm flipV="1">
              <a:off x="1005122" y="5773678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32" name="Line 671"/>
            <p:cNvSpPr>
              <a:spLocks noChangeShapeType="1"/>
            </p:cNvSpPr>
            <p:nvPr/>
          </p:nvSpPr>
          <p:spPr bwMode="auto">
            <a:xfrm flipV="1">
              <a:off x="1006685" y="5773678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33" name="Line 672"/>
            <p:cNvSpPr>
              <a:spLocks noChangeShapeType="1"/>
            </p:cNvSpPr>
            <p:nvPr/>
          </p:nvSpPr>
          <p:spPr bwMode="auto">
            <a:xfrm flipV="1">
              <a:off x="1009496" y="5773678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34" name="Line 673"/>
            <p:cNvSpPr>
              <a:spLocks noChangeShapeType="1"/>
            </p:cNvSpPr>
            <p:nvPr/>
          </p:nvSpPr>
          <p:spPr bwMode="auto">
            <a:xfrm flipV="1">
              <a:off x="1010746" y="5773678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35" name="Line 674"/>
            <p:cNvSpPr>
              <a:spLocks noChangeShapeType="1"/>
            </p:cNvSpPr>
            <p:nvPr/>
          </p:nvSpPr>
          <p:spPr bwMode="auto">
            <a:xfrm flipV="1">
              <a:off x="1013557" y="5773678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36" name="Line 675"/>
            <p:cNvSpPr>
              <a:spLocks noChangeShapeType="1"/>
            </p:cNvSpPr>
            <p:nvPr/>
          </p:nvSpPr>
          <p:spPr bwMode="auto">
            <a:xfrm flipV="1">
              <a:off x="1014807" y="5773678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37" name="Line 676"/>
            <p:cNvSpPr>
              <a:spLocks noChangeShapeType="1"/>
            </p:cNvSpPr>
            <p:nvPr/>
          </p:nvSpPr>
          <p:spPr bwMode="auto">
            <a:xfrm flipV="1">
              <a:off x="1017618" y="5771601"/>
              <a:ext cx="0" cy="37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38" name="Line 677"/>
            <p:cNvSpPr>
              <a:spLocks noChangeShapeType="1"/>
            </p:cNvSpPr>
            <p:nvPr/>
          </p:nvSpPr>
          <p:spPr bwMode="auto">
            <a:xfrm flipV="1">
              <a:off x="1021680" y="5771601"/>
              <a:ext cx="0" cy="37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39" name="Line 678"/>
            <p:cNvSpPr>
              <a:spLocks noChangeShapeType="1"/>
            </p:cNvSpPr>
            <p:nvPr/>
          </p:nvSpPr>
          <p:spPr bwMode="auto">
            <a:xfrm flipV="1">
              <a:off x="1023242" y="5773678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40" name="Line 679"/>
            <p:cNvSpPr>
              <a:spLocks noChangeShapeType="1"/>
            </p:cNvSpPr>
            <p:nvPr/>
          </p:nvSpPr>
          <p:spPr bwMode="auto">
            <a:xfrm flipV="1">
              <a:off x="1024491" y="5771601"/>
              <a:ext cx="0" cy="37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41" name="Line 680"/>
            <p:cNvSpPr>
              <a:spLocks noChangeShapeType="1"/>
            </p:cNvSpPr>
            <p:nvPr/>
          </p:nvSpPr>
          <p:spPr bwMode="auto">
            <a:xfrm flipV="1">
              <a:off x="1025741" y="5773678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42" name="Line 681"/>
            <p:cNvSpPr>
              <a:spLocks noChangeShapeType="1"/>
            </p:cNvSpPr>
            <p:nvPr/>
          </p:nvSpPr>
          <p:spPr bwMode="auto">
            <a:xfrm flipV="1">
              <a:off x="1027303" y="5773678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43" name="Line 682"/>
            <p:cNvSpPr>
              <a:spLocks noChangeShapeType="1"/>
            </p:cNvSpPr>
            <p:nvPr/>
          </p:nvSpPr>
          <p:spPr bwMode="auto">
            <a:xfrm flipV="1">
              <a:off x="1028865" y="5773678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44" name="Line 683"/>
            <p:cNvSpPr>
              <a:spLocks noChangeShapeType="1"/>
            </p:cNvSpPr>
            <p:nvPr/>
          </p:nvSpPr>
          <p:spPr bwMode="auto">
            <a:xfrm flipV="1">
              <a:off x="1030114" y="5771601"/>
              <a:ext cx="0" cy="37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45" name="Line 684"/>
            <p:cNvSpPr>
              <a:spLocks noChangeShapeType="1"/>
            </p:cNvSpPr>
            <p:nvPr/>
          </p:nvSpPr>
          <p:spPr bwMode="auto">
            <a:xfrm flipV="1">
              <a:off x="1031364" y="5771601"/>
              <a:ext cx="0" cy="37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46" name="Line 685"/>
            <p:cNvSpPr>
              <a:spLocks noChangeShapeType="1"/>
            </p:cNvSpPr>
            <p:nvPr/>
          </p:nvSpPr>
          <p:spPr bwMode="auto">
            <a:xfrm flipV="1">
              <a:off x="1032613" y="5773678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47" name="Line 686"/>
            <p:cNvSpPr>
              <a:spLocks noChangeShapeType="1"/>
            </p:cNvSpPr>
            <p:nvPr/>
          </p:nvSpPr>
          <p:spPr bwMode="auto">
            <a:xfrm flipV="1">
              <a:off x="1034176" y="5773678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48" name="Line 687"/>
            <p:cNvSpPr>
              <a:spLocks noChangeShapeType="1"/>
            </p:cNvSpPr>
            <p:nvPr/>
          </p:nvSpPr>
          <p:spPr bwMode="auto">
            <a:xfrm flipV="1">
              <a:off x="1035737" y="5771601"/>
              <a:ext cx="0" cy="37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49" name="Line 688"/>
            <p:cNvSpPr>
              <a:spLocks noChangeShapeType="1"/>
            </p:cNvSpPr>
            <p:nvPr/>
          </p:nvSpPr>
          <p:spPr bwMode="auto">
            <a:xfrm flipV="1">
              <a:off x="1037300" y="5773678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50" name="Line 689"/>
            <p:cNvSpPr>
              <a:spLocks noChangeShapeType="1"/>
            </p:cNvSpPr>
            <p:nvPr/>
          </p:nvSpPr>
          <p:spPr bwMode="auto">
            <a:xfrm flipV="1">
              <a:off x="1038237" y="5773678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51" name="Line 690"/>
            <p:cNvSpPr>
              <a:spLocks noChangeShapeType="1"/>
            </p:cNvSpPr>
            <p:nvPr/>
          </p:nvSpPr>
          <p:spPr bwMode="auto">
            <a:xfrm flipV="1">
              <a:off x="1045109" y="5773678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52" name="Line 691"/>
            <p:cNvSpPr>
              <a:spLocks noChangeShapeType="1"/>
            </p:cNvSpPr>
            <p:nvPr/>
          </p:nvSpPr>
          <p:spPr bwMode="auto">
            <a:xfrm flipV="1">
              <a:off x="1046671" y="5749589"/>
              <a:ext cx="0" cy="257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53" name="Line 692"/>
            <p:cNvSpPr>
              <a:spLocks noChangeShapeType="1"/>
            </p:cNvSpPr>
            <p:nvPr/>
          </p:nvSpPr>
          <p:spPr bwMode="auto">
            <a:xfrm flipV="1">
              <a:off x="1048233" y="5773678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54" name="Line 693"/>
            <p:cNvSpPr>
              <a:spLocks noChangeShapeType="1"/>
            </p:cNvSpPr>
            <p:nvPr/>
          </p:nvSpPr>
          <p:spPr bwMode="auto">
            <a:xfrm flipV="1">
              <a:off x="1051045" y="5773678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55" name="Line 694"/>
            <p:cNvSpPr>
              <a:spLocks noChangeShapeType="1"/>
            </p:cNvSpPr>
            <p:nvPr/>
          </p:nvSpPr>
          <p:spPr bwMode="auto">
            <a:xfrm flipV="1">
              <a:off x="1052295" y="5773678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56" name="Line 695"/>
            <p:cNvSpPr>
              <a:spLocks noChangeShapeType="1"/>
            </p:cNvSpPr>
            <p:nvPr/>
          </p:nvSpPr>
          <p:spPr bwMode="auto">
            <a:xfrm flipV="1">
              <a:off x="1055106" y="5773678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57" name="Line 696"/>
            <p:cNvSpPr>
              <a:spLocks noChangeShapeType="1"/>
            </p:cNvSpPr>
            <p:nvPr/>
          </p:nvSpPr>
          <p:spPr bwMode="auto">
            <a:xfrm flipV="1">
              <a:off x="1056356" y="5773678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58" name="Line 697"/>
            <p:cNvSpPr>
              <a:spLocks noChangeShapeType="1"/>
            </p:cNvSpPr>
            <p:nvPr/>
          </p:nvSpPr>
          <p:spPr bwMode="auto">
            <a:xfrm flipV="1">
              <a:off x="1059168" y="5771601"/>
              <a:ext cx="0" cy="37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59" name="Line 698"/>
            <p:cNvSpPr>
              <a:spLocks noChangeShapeType="1"/>
            </p:cNvSpPr>
            <p:nvPr/>
          </p:nvSpPr>
          <p:spPr bwMode="auto">
            <a:xfrm flipV="1">
              <a:off x="1060104" y="5771601"/>
              <a:ext cx="0" cy="37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60" name="Line 700"/>
            <p:cNvSpPr>
              <a:spLocks noChangeShapeType="1"/>
            </p:cNvSpPr>
            <p:nvPr/>
          </p:nvSpPr>
          <p:spPr bwMode="auto">
            <a:xfrm flipV="1">
              <a:off x="1063229" y="5557299"/>
              <a:ext cx="0" cy="21804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61" name="Line 701"/>
            <p:cNvSpPr>
              <a:spLocks noChangeShapeType="1"/>
            </p:cNvSpPr>
            <p:nvPr/>
          </p:nvSpPr>
          <p:spPr bwMode="auto">
            <a:xfrm flipV="1">
              <a:off x="1064791" y="5744190"/>
              <a:ext cx="0" cy="3114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62" name="Line 702"/>
            <p:cNvSpPr>
              <a:spLocks noChangeShapeType="1"/>
            </p:cNvSpPr>
            <p:nvPr/>
          </p:nvSpPr>
          <p:spPr bwMode="auto">
            <a:xfrm flipV="1">
              <a:off x="1066040" y="5773678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63" name="Line 703"/>
            <p:cNvSpPr>
              <a:spLocks noChangeShapeType="1"/>
            </p:cNvSpPr>
            <p:nvPr/>
          </p:nvSpPr>
          <p:spPr bwMode="auto">
            <a:xfrm flipV="1">
              <a:off x="1071351" y="5773678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64" name="Line 704"/>
            <p:cNvSpPr>
              <a:spLocks noChangeShapeType="1"/>
            </p:cNvSpPr>
            <p:nvPr/>
          </p:nvSpPr>
          <p:spPr bwMode="auto">
            <a:xfrm flipV="1">
              <a:off x="1072913" y="5773678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65" name="Line 705"/>
            <p:cNvSpPr>
              <a:spLocks noChangeShapeType="1"/>
            </p:cNvSpPr>
            <p:nvPr/>
          </p:nvSpPr>
          <p:spPr bwMode="auto">
            <a:xfrm flipV="1">
              <a:off x="1074163" y="5771601"/>
              <a:ext cx="0" cy="37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66" name="Line 706"/>
            <p:cNvSpPr>
              <a:spLocks noChangeShapeType="1"/>
            </p:cNvSpPr>
            <p:nvPr/>
          </p:nvSpPr>
          <p:spPr bwMode="auto">
            <a:xfrm flipV="1">
              <a:off x="1075725" y="5759557"/>
              <a:ext cx="0" cy="1578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67" name="Line 707"/>
            <p:cNvSpPr>
              <a:spLocks noChangeShapeType="1"/>
            </p:cNvSpPr>
            <p:nvPr/>
          </p:nvSpPr>
          <p:spPr bwMode="auto">
            <a:xfrm flipV="1">
              <a:off x="1076974" y="5767448"/>
              <a:ext cx="0" cy="789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68" name="Line 708"/>
            <p:cNvSpPr>
              <a:spLocks noChangeShapeType="1"/>
            </p:cNvSpPr>
            <p:nvPr/>
          </p:nvSpPr>
          <p:spPr bwMode="auto">
            <a:xfrm flipV="1">
              <a:off x="1078224" y="5767448"/>
              <a:ext cx="0" cy="789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69" name="Line 709"/>
            <p:cNvSpPr>
              <a:spLocks noChangeShapeType="1"/>
            </p:cNvSpPr>
            <p:nvPr/>
          </p:nvSpPr>
          <p:spPr bwMode="auto">
            <a:xfrm flipV="1">
              <a:off x="1082285" y="5773678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70" name="Line 710"/>
            <p:cNvSpPr>
              <a:spLocks noChangeShapeType="1"/>
            </p:cNvSpPr>
            <p:nvPr/>
          </p:nvSpPr>
          <p:spPr bwMode="auto">
            <a:xfrm flipV="1">
              <a:off x="1087908" y="5773678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71" name="Line 711"/>
            <p:cNvSpPr>
              <a:spLocks noChangeShapeType="1"/>
            </p:cNvSpPr>
            <p:nvPr/>
          </p:nvSpPr>
          <p:spPr bwMode="auto">
            <a:xfrm flipV="1">
              <a:off x="1089783" y="5773678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72" name="Line 712"/>
            <p:cNvSpPr>
              <a:spLocks noChangeShapeType="1"/>
            </p:cNvSpPr>
            <p:nvPr/>
          </p:nvSpPr>
          <p:spPr bwMode="auto">
            <a:xfrm flipV="1">
              <a:off x="1092282" y="5773678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73" name="Line 713"/>
            <p:cNvSpPr>
              <a:spLocks noChangeShapeType="1"/>
            </p:cNvSpPr>
            <p:nvPr/>
          </p:nvSpPr>
          <p:spPr bwMode="auto">
            <a:xfrm flipV="1">
              <a:off x="1096343" y="5773678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74" name="Line 714"/>
            <p:cNvSpPr>
              <a:spLocks noChangeShapeType="1"/>
            </p:cNvSpPr>
            <p:nvPr/>
          </p:nvSpPr>
          <p:spPr bwMode="auto">
            <a:xfrm flipV="1">
              <a:off x="1097905" y="5771601"/>
              <a:ext cx="0" cy="37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75" name="Line 715"/>
            <p:cNvSpPr>
              <a:spLocks noChangeShapeType="1"/>
            </p:cNvSpPr>
            <p:nvPr/>
          </p:nvSpPr>
          <p:spPr bwMode="auto">
            <a:xfrm flipV="1">
              <a:off x="1103528" y="5773678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76" name="Line 716"/>
            <p:cNvSpPr>
              <a:spLocks noChangeShapeType="1"/>
            </p:cNvSpPr>
            <p:nvPr/>
          </p:nvSpPr>
          <p:spPr bwMode="auto">
            <a:xfrm flipV="1">
              <a:off x="1104778" y="5773678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77" name="Line 717"/>
            <p:cNvSpPr>
              <a:spLocks noChangeShapeType="1"/>
            </p:cNvSpPr>
            <p:nvPr/>
          </p:nvSpPr>
          <p:spPr bwMode="auto">
            <a:xfrm flipV="1">
              <a:off x="1106027" y="5773678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78" name="Line 718"/>
            <p:cNvSpPr>
              <a:spLocks noChangeShapeType="1"/>
            </p:cNvSpPr>
            <p:nvPr/>
          </p:nvSpPr>
          <p:spPr bwMode="auto">
            <a:xfrm flipV="1">
              <a:off x="1107589" y="5773678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79" name="Line 719"/>
            <p:cNvSpPr>
              <a:spLocks noChangeShapeType="1"/>
            </p:cNvSpPr>
            <p:nvPr/>
          </p:nvSpPr>
          <p:spPr bwMode="auto">
            <a:xfrm flipV="1">
              <a:off x="1108839" y="5773678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0" name="Line 720"/>
            <p:cNvSpPr>
              <a:spLocks noChangeShapeType="1"/>
            </p:cNvSpPr>
            <p:nvPr/>
          </p:nvSpPr>
          <p:spPr bwMode="auto">
            <a:xfrm flipV="1">
              <a:off x="1114150" y="5773678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1" name="Line 721"/>
            <p:cNvSpPr>
              <a:spLocks noChangeShapeType="1"/>
            </p:cNvSpPr>
            <p:nvPr/>
          </p:nvSpPr>
          <p:spPr bwMode="auto">
            <a:xfrm flipV="1">
              <a:off x="1116649" y="5773678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2" name="Line 722"/>
            <p:cNvSpPr>
              <a:spLocks noChangeShapeType="1"/>
            </p:cNvSpPr>
            <p:nvPr/>
          </p:nvSpPr>
          <p:spPr bwMode="auto">
            <a:xfrm flipV="1">
              <a:off x="1119773" y="5773678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3" name="Line 723"/>
            <p:cNvSpPr>
              <a:spLocks noChangeShapeType="1"/>
            </p:cNvSpPr>
            <p:nvPr/>
          </p:nvSpPr>
          <p:spPr bwMode="auto">
            <a:xfrm flipV="1">
              <a:off x="1123834" y="5773678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4" name="Line 724"/>
            <p:cNvSpPr>
              <a:spLocks noChangeShapeType="1"/>
            </p:cNvSpPr>
            <p:nvPr/>
          </p:nvSpPr>
          <p:spPr bwMode="auto">
            <a:xfrm flipV="1">
              <a:off x="1129457" y="5771601"/>
              <a:ext cx="0" cy="37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5" name="Line 725"/>
            <p:cNvSpPr>
              <a:spLocks noChangeShapeType="1"/>
            </p:cNvSpPr>
            <p:nvPr/>
          </p:nvSpPr>
          <p:spPr bwMode="auto">
            <a:xfrm flipV="1">
              <a:off x="1130707" y="5771601"/>
              <a:ext cx="0" cy="37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6" name="Line 726"/>
            <p:cNvSpPr>
              <a:spLocks noChangeShapeType="1"/>
            </p:cNvSpPr>
            <p:nvPr/>
          </p:nvSpPr>
          <p:spPr bwMode="auto">
            <a:xfrm flipV="1">
              <a:off x="1133519" y="5773678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7" name="Line 727"/>
            <p:cNvSpPr>
              <a:spLocks noChangeShapeType="1"/>
            </p:cNvSpPr>
            <p:nvPr/>
          </p:nvSpPr>
          <p:spPr bwMode="auto">
            <a:xfrm flipV="1">
              <a:off x="1134768" y="5773678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8" name="Line 728"/>
            <p:cNvSpPr>
              <a:spLocks noChangeShapeType="1"/>
            </p:cNvSpPr>
            <p:nvPr/>
          </p:nvSpPr>
          <p:spPr bwMode="auto">
            <a:xfrm flipV="1">
              <a:off x="1137580" y="5773678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9" name="Line 729"/>
            <p:cNvSpPr>
              <a:spLocks noChangeShapeType="1"/>
            </p:cNvSpPr>
            <p:nvPr/>
          </p:nvSpPr>
          <p:spPr bwMode="auto">
            <a:xfrm flipV="1">
              <a:off x="1140391" y="5773678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90" name="Line 730"/>
            <p:cNvSpPr>
              <a:spLocks noChangeShapeType="1"/>
            </p:cNvSpPr>
            <p:nvPr/>
          </p:nvSpPr>
          <p:spPr bwMode="auto">
            <a:xfrm flipV="1">
              <a:off x="1141641" y="5773678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91" name="Line 731"/>
            <p:cNvSpPr>
              <a:spLocks noChangeShapeType="1"/>
            </p:cNvSpPr>
            <p:nvPr/>
          </p:nvSpPr>
          <p:spPr bwMode="auto">
            <a:xfrm flipV="1">
              <a:off x="1143203" y="5773678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92" name="Line 732"/>
            <p:cNvSpPr>
              <a:spLocks noChangeShapeType="1"/>
            </p:cNvSpPr>
            <p:nvPr/>
          </p:nvSpPr>
          <p:spPr bwMode="auto">
            <a:xfrm flipV="1">
              <a:off x="1146327" y="5771601"/>
              <a:ext cx="0" cy="37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93" name="Line 733"/>
            <p:cNvSpPr>
              <a:spLocks noChangeShapeType="1"/>
            </p:cNvSpPr>
            <p:nvPr/>
          </p:nvSpPr>
          <p:spPr bwMode="auto">
            <a:xfrm flipV="1">
              <a:off x="1148826" y="5773678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94" name="Line 734"/>
            <p:cNvSpPr>
              <a:spLocks noChangeShapeType="1"/>
            </p:cNvSpPr>
            <p:nvPr/>
          </p:nvSpPr>
          <p:spPr bwMode="auto">
            <a:xfrm flipV="1">
              <a:off x="1150388" y="5773678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95" name="Line 735"/>
            <p:cNvSpPr>
              <a:spLocks noChangeShapeType="1"/>
            </p:cNvSpPr>
            <p:nvPr/>
          </p:nvSpPr>
          <p:spPr bwMode="auto">
            <a:xfrm flipV="1">
              <a:off x="1151325" y="5773678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96" name="Line 736"/>
            <p:cNvSpPr>
              <a:spLocks noChangeShapeType="1"/>
            </p:cNvSpPr>
            <p:nvPr/>
          </p:nvSpPr>
          <p:spPr bwMode="auto">
            <a:xfrm flipV="1">
              <a:off x="1155386" y="5773678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97" name="Line 737"/>
            <p:cNvSpPr>
              <a:spLocks noChangeShapeType="1"/>
            </p:cNvSpPr>
            <p:nvPr/>
          </p:nvSpPr>
          <p:spPr bwMode="auto">
            <a:xfrm flipV="1">
              <a:off x="1156948" y="5773678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98" name="Line 738"/>
            <p:cNvSpPr>
              <a:spLocks noChangeShapeType="1"/>
            </p:cNvSpPr>
            <p:nvPr/>
          </p:nvSpPr>
          <p:spPr bwMode="auto">
            <a:xfrm flipV="1">
              <a:off x="1158198" y="5773678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99" name="Line 739"/>
            <p:cNvSpPr>
              <a:spLocks noChangeShapeType="1"/>
            </p:cNvSpPr>
            <p:nvPr/>
          </p:nvSpPr>
          <p:spPr bwMode="auto">
            <a:xfrm flipV="1">
              <a:off x="1160072" y="5771601"/>
              <a:ext cx="0" cy="37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00" name="Line 740"/>
            <p:cNvSpPr>
              <a:spLocks noChangeShapeType="1"/>
            </p:cNvSpPr>
            <p:nvPr/>
          </p:nvSpPr>
          <p:spPr bwMode="auto">
            <a:xfrm flipV="1">
              <a:off x="1161322" y="5655313"/>
              <a:ext cx="0" cy="12002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01" name="Line 742"/>
            <p:cNvSpPr>
              <a:spLocks noChangeShapeType="1"/>
            </p:cNvSpPr>
            <p:nvPr/>
          </p:nvSpPr>
          <p:spPr bwMode="auto">
            <a:xfrm flipV="1">
              <a:off x="1165383" y="5773678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02" name="Line 743"/>
            <p:cNvSpPr>
              <a:spLocks noChangeShapeType="1"/>
            </p:cNvSpPr>
            <p:nvPr/>
          </p:nvSpPr>
          <p:spPr bwMode="auto">
            <a:xfrm flipV="1">
              <a:off x="1170694" y="5773678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03" name="Line 744"/>
            <p:cNvSpPr>
              <a:spLocks noChangeShapeType="1"/>
            </p:cNvSpPr>
            <p:nvPr/>
          </p:nvSpPr>
          <p:spPr bwMode="auto">
            <a:xfrm flipV="1">
              <a:off x="1173505" y="5759557"/>
              <a:ext cx="0" cy="1578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04" name="Line 745"/>
            <p:cNvSpPr>
              <a:spLocks noChangeShapeType="1"/>
            </p:cNvSpPr>
            <p:nvPr/>
          </p:nvSpPr>
          <p:spPr bwMode="auto">
            <a:xfrm flipV="1">
              <a:off x="1175067" y="5771601"/>
              <a:ext cx="0" cy="37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05" name="Line 746"/>
            <p:cNvSpPr>
              <a:spLocks noChangeShapeType="1"/>
            </p:cNvSpPr>
            <p:nvPr/>
          </p:nvSpPr>
          <p:spPr bwMode="auto">
            <a:xfrm flipV="1">
              <a:off x="1176317" y="5773678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06" name="Line 747"/>
            <p:cNvSpPr>
              <a:spLocks noChangeShapeType="1"/>
            </p:cNvSpPr>
            <p:nvPr/>
          </p:nvSpPr>
          <p:spPr bwMode="auto">
            <a:xfrm flipV="1">
              <a:off x="1181940" y="5773678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07" name="Line 748"/>
            <p:cNvSpPr>
              <a:spLocks noChangeShapeType="1"/>
            </p:cNvSpPr>
            <p:nvPr/>
          </p:nvSpPr>
          <p:spPr bwMode="auto">
            <a:xfrm flipV="1">
              <a:off x="1188813" y="5744190"/>
              <a:ext cx="0" cy="3114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08" name="Line 749"/>
            <p:cNvSpPr>
              <a:spLocks noChangeShapeType="1"/>
            </p:cNvSpPr>
            <p:nvPr/>
          </p:nvSpPr>
          <p:spPr bwMode="auto">
            <a:xfrm flipV="1">
              <a:off x="1190063" y="5761634"/>
              <a:ext cx="0" cy="1370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09" name="Line 750"/>
            <p:cNvSpPr>
              <a:spLocks noChangeShapeType="1"/>
            </p:cNvSpPr>
            <p:nvPr/>
          </p:nvSpPr>
          <p:spPr bwMode="auto">
            <a:xfrm flipV="1">
              <a:off x="1191312" y="5773678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10" name="Line 751"/>
            <p:cNvSpPr>
              <a:spLocks noChangeShapeType="1"/>
            </p:cNvSpPr>
            <p:nvPr/>
          </p:nvSpPr>
          <p:spPr bwMode="auto">
            <a:xfrm flipV="1">
              <a:off x="1198185" y="5773678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11" name="Line 752"/>
            <p:cNvSpPr>
              <a:spLocks noChangeShapeType="1"/>
            </p:cNvSpPr>
            <p:nvPr/>
          </p:nvSpPr>
          <p:spPr bwMode="auto">
            <a:xfrm flipV="1">
              <a:off x="1202871" y="5773678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12" name="Line 753"/>
            <p:cNvSpPr>
              <a:spLocks noChangeShapeType="1"/>
            </p:cNvSpPr>
            <p:nvPr/>
          </p:nvSpPr>
          <p:spPr bwMode="auto">
            <a:xfrm flipV="1">
              <a:off x="1205370" y="5773678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13" name="Line 754"/>
            <p:cNvSpPr>
              <a:spLocks noChangeShapeType="1"/>
            </p:cNvSpPr>
            <p:nvPr/>
          </p:nvSpPr>
          <p:spPr bwMode="auto">
            <a:xfrm flipV="1">
              <a:off x="1209431" y="5773678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14" name="Line 755"/>
            <p:cNvSpPr>
              <a:spLocks noChangeShapeType="1"/>
            </p:cNvSpPr>
            <p:nvPr/>
          </p:nvSpPr>
          <p:spPr bwMode="auto">
            <a:xfrm flipV="1">
              <a:off x="1213493" y="5773678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15" name="Line 756"/>
            <p:cNvSpPr>
              <a:spLocks noChangeShapeType="1"/>
            </p:cNvSpPr>
            <p:nvPr/>
          </p:nvSpPr>
          <p:spPr bwMode="auto">
            <a:xfrm flipV="1">
              <a:off x="1216617" y="5773678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16" name="Line 757"/>
            <p:cNvSpPr>
              <a:spLocks noChangeShapeType="1"/>
            </p:cNvSpPr>
            <p:nvPr/>
          </p:nvSpPr>
          <p:spPr bwMode="auto">
            <a:xfrm flipV="1">
              <a:off x="1217866" y="5773678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17" name="Line 758"/>
            <p:cNvSpPr>
              <a:spLocks noChangeShapeType="1"/>
            </p:cNvSpPr>
            <p:nvPr/>
          </p:nvSpPr>
          <p:spPr bwMode="auto">
            <a:xfrm flipV="1">
              <a:off x="1219116" y="5773678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18" name="Line 759"/>
            <p:cNvSpPr>
              <a:spLocks noChangeShapeType="1"/>
            </p:cNvSpPr>
            <p:nvPr/>
          </p:nvSpPr>
          <p:spPr bwMode="auto">
            <a:xfrm flipV="1">
              <a:off x="1221927" y="5773678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19" name="Line 760"/>
            <p:cNvSpPr>
              <a:spLocks noChangeShapeType="1"/>
            </p:cNvSpPr>
            <p:nvPr/>
          </p:nvSpPr>
          <p:spPr bwMode="auto">
            <a:xfrm flipV="1">
              <a:off x="1224739" y="5773678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20" name="Line 761"/>
            <p:cNvSpPr>
              <a:spLocks noChangeShapeType="1"/>
            </p:cNvSpPr>
            <p:nvPr/>
          </p:nvSpPr>
          <p:spPr bwMode="auto">
            <a:xfrm flipV="1">
              <a:off x="1232861" y="5773678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21" name="Line 762"/>
            <p:cNvSpPr>
              <a:spLocks noChangeShapeType="1"/>
            </p:cNvSpPr>
            <p:nvPr/>
          </p:nvSpPr>
          <p:spPr bwMode="auto">
            <a:xfrm flipV="1">
              <a:off x="1234111" y="5773678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22" name="Line 763"/>
            <p:cNvSpPr>
              <a:spLocks noChangeShapeType="1"/>
            </p:cNvSpPr>
            <p:nvPr/>
          </p:nvSpPr>
          <p:spPr bwMode="auto">
            <a:xfrm flipV="1">
              <a:off x="1235673" y="5773678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23" name="Line 764"/>
            <p:cNvSpPr>
              <a:spLocks noChangeShapeType="1"/>
            </p:cNvSpPr>
            <p:nvPr/>
          </p:nvSpPr>
          <p:spPr bwMode="auto">
            <a:xfrm flipV="1">
              <a:off x="1236923" y="5773678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24" name="Line 765"/>
            <p:cNvSpPr>
              <a:spLocks noChangeShapeType="1"/>
            </p:cNvSpPr>
            <p:nvPr/>
          </p:nvSpPr>
          <p:spPr bwMode="auto">
            <a:xfrm flipV="1">
              <a:off x="1247856" y="5773678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25" name="Line 766"/>
            <p:cNvSpPr>
              <a:spLocks noChangeShapeType="1"/>
            </p:cNvSpPr>
            <p:nvPr/>
          </p:nvSpPr>
          <p:spPr bwMode="auto">
            <a:xfrm flipV="1">
              <a:off x="1249418" y="5773678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26" name="Line 767"/>
            <p:cNvSpPr>
              <a:spLocks noChangeShapeType="1"/>
            </p:cNvSpPr>
            <p:nvPr/>
          </p:nvSpPr>
          <p:spPr bwMode="auto">
            <a:xfrm flipV="1">
              <a:off x="1256291" y="5771601"/>
              <a:ext cx="0" cy="37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27" name="Line 768"/>
            <p:cNvSpPr>
              <a:spLocks noChangeShapeType="1"/>
            </p:cNvSpPr>
            <p:nvPr/>
          </p:nvSpPr>
          <p:spPr bwMode="auto">
            <a:xfrm flipV="1">
              <a:off x="1257853" y="5771601"/>
              <a:ext cx="0" cy="37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28" name="Line 769"/>
            <p:cNvSpPr>
              <a:spLocks noChangeShapeType="1"/>
            </p:cNvSpPr>
            <p:nvPr/>
          </p:nvSpPr>
          <p:spPr bwMode="auto">
            <a:xfrm flipV="1">
              <a:off x="1259415" y="5773678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29" name="Line 770"/>
            <p:cNvSpPr>
              <a:spLocks noChangeShapeType="1"/>
            </p:cNvSpPr>
            <p:nvPr/>
          </p:nvSpPr>
          <p:spPr bwMode="auto">
            <a:xfrm flipV="1">
              <a:off x="1261914" y="5773678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30" name="Line 771"/>
            <p:cNvSpPr>
              <a:spLocks noChangeShapeType="1"/>
            </p:cNvSpPr>
            <p:nvPr/>
          </p:nvSpPr>
          <p:spPr bwMode="auto">
            <a:xfrm flipV="1">
              <a:off x="1263476" y="5771601"/>
              <a:ext cx="0" cy="37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31" name="Line 772"/>
            <p:cNvSpPr>
              <a:spLocks noChangeShapeType="1"/>
            </p:cNvSpPr>
            <p:nvPr/>
          </p:nvSpPr>
          <p:spPr bwMode="auto">
            <a:xfrm flipV="1">
              <a:off x="1264414" y="5773678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32" name="Line 773"/>
            <p:cNvSpPr>
              <a:spLocks noChangeShapeType="1"/>
            </p:cNvSpPr>
            <p:nvPr/>
          </p:nvSpPr>
          <p:spPr bwMode="auto">
            <a:xfrm flipV="1">
              <a:off x="1265975" y="5771601"/>
              <a:ext cx="0" cy="37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33" name="Line 774"/>
            <p:cNvSpPr>
              <a:spLocks noChangeShapeType="1"/>
            </p:cNvSpPr>
            <p:nvPr/>
          </p:nvSpPr>
          <p:spPr bwMode="auto">
            <a:xfrm flipV="1">
              <a:off x="1270349" y="5773678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34" name="Line 775"/>
            <p:cNvSpPr>
              <a:spLocks noChangeShapeType="1"/>
            </p:cNvSpPr>
            <p:nvPr/>
          </p:nvSpPr>
          <p:spPr bwMode="auto">
            <a:xfrm flipV="1">
              <a:off x="1273161" y="5761634"/>
              <a:ext cx="0" cy="1370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35" name="Line 776"/>
            <p:cNvSpPr>
              <a:spLocks noChangeShapeType="1"/>
            </p:cNvSpPr>
            <p:nvPr/>
          </p:nvSpPr>
          <p:spPr bwMode="auto">
            <a:xfrm flipV="1">
              <a:off x="1274410" y="5771601"/>
              <a:ext cx="0" cy="37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36" name="Line 777"/>
            <p:cNvSpPr>
              <a:spLocks noChangeShapeType="1"/>
            </p:cNvSpPr>
            <p:nvPr/>
          </p:nvSpPr>
          <p:spPr bwMode="auto">
            <a:xfrm flipV="1">
              <a:off x="1275660" y="5773678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37" name="Line 778"/>
            <p:cNvSpPr>
              <a:spLocks noChangeShapeType="1"/>
            </p:cNvSpPr>
            <p:nvPr/>
          </p:nvSpPr>
          <p:spPr bwMode="auto">
            <a:xfrm flipV="1">
              <a:off x="1284095" y="5773678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38" name="Line 779"/>
            <p:cNvSpPr>
              <a:spLocks noChangeShapeType="1"/>
            </p:cNvSpPr>
            <p:nvPr/>
          </p:nvSpPr>
          <p:spPr bwMode="auto">
            <a:xfrm flipV="1">
              <a:off x="1285344" y="5773678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39" name="Line 780"/>
            <p:cNvSpPr>
              <a:spLocks noChangeShapeType="1"/>
            </p:cNvSpPr>
            <p:nvPr/>
          </p:nvSpPr>
          <p:spPr bwMode="auto">
            <a:xfrm flipV="1">
              <a:off x="1286594" y="5771601"/>
              <a:ext cx="0" cy="37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40" name="Line 782"/>
            <p:cNvSpPr>
              <a:spLocks noChangeShapeType="1"/>
            </p:cNvSpPr>
            <p:nvPr/>
          </p:nvSpPr>
          <p:spPr bwMode="auto">
            <a:xfrm flipV="1">
              <a:off x="1289406" y="5749589"/>
              <a:ext cx="0" cy="2575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41" name="Line 783"/>
            <p:cNvSpPr>
              <a:spLocks noChangeShapeType="1"/>
            </p:cNvSpPr>
            <p:nvPr/>
          </p:nvSpPr>
          <p:spPr bwMode="auto">
            <a:xfrm flipV="1">
              <a:off x="1290655" y="5753742"/>
              <a:ext cx="0" cy="2159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42" name="Line 784"/>
            <p:cNvSpPr>
              <a:spLocks noChangeShapeType="1"/>
            </p:cNvSpPr>
            <p:nvPr/>
          </p:nvSpPr>
          <p:spPr bwMode="auto">
            <a:xfrm flipV="1">
              <a:off x="1292217" y="5771601"/>
              <a:ext cx="0" cy="37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43" name="Line 785"/>
            <p:cNvSpPr>
              <a:spLocks noChangeShapeType="1"/>
            </p:cNvSpPr>
            <p:nvPr/>
          </p:nvSpPr>
          <p:spPr bwMode="auto">
            <a:xfrm flipV="1">
              <a:off x="1301901" y="5773678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44" name="Line 786"/>
            <p:cNvSpPr>
              <a:spLocks noChangeShapeType="1"/>
            </p:cNvSpPr>
            <p:nvPr/>
          </p:nvSpPr>
          <p:spPr bwMode="auto">
            <a:xfrm flipV="1">
              <a:off x="1303151" y="5773678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45" name="Line 787"/>
            <p:cNvSpPr>
              <a:spLocks noChangeShapeType="1"/>
            </p:cNvSpPr>
            <p:nvPr/>
          </p:nvSpPr>
          <p:spPr bwMode="auto">
            <a:xfrm flipV="1">
              <a:off x="1304401" y="5773678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46" name="Line 788"/>
            <p:cNvSpPr>
              <a:spLocks noChangeShapeType="1"/>
            </p:cNvSpPr>
            <p:nvPr/>
          </p:nvSpPr>
          <p:spPr bwMode="auto">
            <a:xfrm flipV="1">
              <a:off x="1310024" y="5773678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47" name="Line 789"/>
            <p:cNvSpPr>
              <a:spLocks noChangeShapeType="1"/>
            </p:cNvSpPr>
            <p:nvPr/>
          </p:nvSpPr>
          <p:spPr bwMode="auto">
            <a:xfrm flipV="1">
              <a:off x="1340639" y="5765372"/>
              <a:ext cx="0" cy="996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48" name="Line 790"/>
            <p:cNvSpPr>
              <a:spLocks noChangeShapeType="1"/>
            </p:cNvSpPr>
            <p:nvPr/>
          </p:nvSpPr>
          <p:spPr bwMode="auto">
            <a:xfrm flipV="1">
              <a:off x="1341888" y="5771601"/>
              <a:ext cx="0" cy="373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49" name="Line 791"/>
            <p:cNvSpPr>
              <a:spLocks noChangeShapeType="1"/>
            </p:cNvSpPr>
            <p:nvPr/>
          </p:nvSpPr>
          <p:spPr bwMode="auto">
            <a:xfrm flipV="1">
              <a:off x="1350011" y="5773678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50" name="Line 792"/>
            <p:cNvSpPr>
              <a:spLocks noChangeShapeType="1"/>
            </p:cNvSpPr>
            <p:nvPr/>
          </p:nvSpPr>
          <p:spPr bwMode="auto">
            <a:xfrm flipV="1">
              <a:off x="1352823" y="5773678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51" name="Line 793"/>
            <p:cNvSpPr>
              <a:spLocks noChangeShapeType="1"/>
            </p:cNvSpPr>
            <p:nvPr/>
          </p:nvSpPr>
          <p:spPr bwMode="auto">
            <a:xfrm flipV="1">
              <a:off x="1385937" y="5773678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52" name="Line 794"/>
            <p:cNvSpPr>
              <a:spLocks noChangeShapeType="1"/>
            </p:cNvSpPr>
            <p:nvPr/>
          </p:nvSpPr>
          <p:spPr bwMode="auto">
            <a:xfrm flipV="1">
              <a:off x="1399682" y="5773678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53" name="Line 795"/>
            <p:cNvSpPr>
              <a:spLocks noChangeShapeType="1"/>
            </p:cNvSpPr>
            <p:nvPr/>
          </p:nvSpPr>
          <p:spPr bwMode="auto">
            <a:xfrm flipV="1">
              <a:off x="1412178" y="5773678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54" name="Line 799"/>
            <p:cNvSpPr>
              <a:spLocks noChangeShapeType="1"/>
            </p:cNvSpPr>
            <p:nvPr/>
          </p:nvSpPr>
          <p:spPr bwMode="auto">
            <a:xfrm>
              <a:off x="534962" y="5777000"/>
              <a:ext cx="0" cy="49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55" name="Line 804"/>
            <p:cNvSpPr>
              <a:spLocks noChangeShapeType="1"/>
            </p:cNvSpPr>
            <p:nvPr/>
          </p:nvSpPr>
          <p:spPr bwMode="auto">
            <a:xfrm flipV="1">
              <a:off x="533400" y="5776585"/>
              <a:ext cx="890337" cy="332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56" name="Line 805"/>
            <p:cNvSpPr>
              <a:spLocks noChangeShapeType="1"/>
            </p:cNvSpPr>
            <p:nvPr/>
          </p:nvSpPr>
          <p:spPr bwMode="auto">
            <a:xfrm flipV="1">
              <a:off x="540898" y="5174378"/>
              <a:ext cx="0" cy="60220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63" name="Line 662"/>
            <p:cNvSpPr>
              <a:spLocks noChangeShapeType="1"/>
            </p:cNvSpPr>
            <p:nvPr/>
          </p:nvSpPr>
          <p:spPr bwMode="auto">
            <a:xfrm flipV="1">
              <a:off x="974820" y="5301464"/>
              <a:ext cx="0" cy="47387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64" name="Line 624"/>
            <p:cNvSpPr>
              <a:spLocks noChangeShapeType="1"/>
            </p:cNvSpPr>
            <p:nvPr/>
          </p:nvSpPr>
          <p:spPr bwMode="auto">
            <a:xfrm flipV="1">
              <a:off x="905779" y="5633717"/>
              <a:ext cx="0" cy="14162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65" name="Line 648"/>
            <p:cNvSpPr>
              <a:spLocks noChangeShapeType="1"/>
            </p:cNvSpPr>
            <p:nvPr/>
          </p:nvSpPr>
          <p:spPr bwMode="auto">
            <a:xfrm flipV="1">
              <a:off x="1013395" y="5592889"/>
              <a:ext cx="0" cy="18066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66" name="Line 699"/>
            <p:cNvSpPr>
              <a:spLocks noChangeShapeType="1"/>
            </p:cNvSpPr>
            <p:nvPr/>
          </p:nvSpPr>
          <p:spPr bwMode="auto">
            <a:xfrm flipV="1">
              <a:off x="1131650" y="5449316"/>
              <a:ext cx="0" cy="32602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67" name="Line 741"/>
            <p:cNvSpPr>
              <a:spLocks noChangeShapeType="1"/>
            </p:cNvSpPr>
            <p:nvPr/>
          </p:nvSpPr>
          <p:spPr bwMode="auto">
            <a:xfrm flipV="1">
              <a:off x="1162571" y="5626241"/>
              <a:ext cx="0" cy="14909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68" name="Line 781"/>
            <p:cNvSpPr>
              <a:spLocks noChangeShapeType="1"/>
            </p:cNvSpPr>
            <p:nvPr/>
          </p:nvSpPr>
          <p:spPr bwMode="auto">
            <a:xfrm flipV="1">
              <a:off x="1358139" y="5490848"/>
              <a:ext cx="0" cy="28449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75" name="Line 445"/>
            <p:cNvSpPr>
              <a:spLocks noChangeShapeType="1"/>
            </p:cNvSpPr>
            <p:nvPr/>
          </p:nvSpPr>
          <p:spPr bwMode="auto">
            <a:xfrm flipV="1">
              <a:off x="686332" y="5703023"/>
              <a:ext cx="0" cy="6894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77" name="Line 415"/>
            <p:cNvSpPr>
              <a:spLocks noChangeShapeType="1"/>
            </p:cNvSpPr>
            <p:nvPr/>
          </p:nvSpPr>
          <p:spPr bwMode="auto">
            <a:xfrm flipV="1">
              <a:off x="544334" y="6434484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78" name="Line 416"/>
            <p:cNvSpPr>
              <a:spLocks noChangeShapeType="1"/>
            </p:cNvSpPr>
            <p:nvPr/>
          </p:nvSpPr>
          <p:spPr bwMode="auto">
            <a:xfrm flipV="1">
              <a:off x="548395" y="6434484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79" name="Line 417"/>
            <p:cNvSpPr>
              <a:spLocks noChangeShapeType="1"/>
            </p:cNvSpPr>
            <p:nvPr/>
          </p:nvSpPr>
          <p:spPr bwMode="auto">
            <a:xfrm flipV="1">
              <a:off x="553081" y="6434484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0" name="Line 418"/>
            <p:cNvSpPr>
              <a:spLocks noChangeShapeType="1"/>
            </p:cNvSpPr>
            <p:nvPr/>
          </p:nvSpPr>
          <p:spPr bwMode="auto">
            <a:xfrm flipV="1">
              <a:off x="555580" y="6434484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1" name="Line 419"/>
            <p:cNvSpPr>
              <a:spLocks noChangeShapeType="1"/>
            </p:cNvSpPr>
            <p:nvPr/>
          </p:nvSpPr>
          <p:spPr bwMode="auto">
            <a:xfrm flipV="1">
              <a:off x="566514" y="6434484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2" name="Line 420"/>
            <p:cNvSpPr>
              <a:spLocks noChangeShapeType="1"/>
            </p:cNvSpPr>
            <p:nvPr/>
          </p:nvSpPr>
          <p:spPr bwMode="auto">
            <a:xfrm flipV="1">
              <a:off x="568076" y="6434484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3" name="Line 421"/>
            <p:cNvSpPr>
              <a:spLocks noChangeShapeType="1"/>
            </p:cNvSpPr>
            <p:nvPr/>
          </p:nvSpPr>
          <p:spPr bwMode="auto">
            <a:xfrm flipV="1">
              <a:off x="569326" y="6434484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4" name="Line 422"/>
            <p:cNvSpPr>
              <a:spLocks noChangeShapeType="1"/>
            </p:cNvSpPr>
            <p:nvPr/>
          </p:nvSpPr>
          <p:spPr bwMode="auto">
            <a:xfrm flipV="1">
              <a:off x="570576" y="6434484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" name="Line 423"/>
            <p:cNvSpPr>
              <a:spLocks noChangeShapeType="1"/>
            </p:cNvSpPr>
            <p:nvPr/>
          </p:nvSpPr>
          <p:spPr bwMode="auto">
            <a:xfrm flipV="1">
              <a:off x="572138" y="6434484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6" name="Line 424"/>
            <p:cNvSpPr>
              <a:spLocks noChangeShapeType="1"/>
            </p:cNvSpPr>
            <p:nvPr/>
          </p:nvSpPr>
          <p:spPr bwMode="auto">
            <a:xfrm flipV="1">
              <a:off x="573387" y="6434484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7" name="Line 425"/>
            <p:cNvSpPr>
              <a:spLocks noChangeShapeType="1"/>
            </p:cNvSpPr>
            <p:nvPr/>
          </p:nvSpPr>
          <p:spPr bwMode="auto">
            <a:xfrm flipV="1">
              <a:off x="577448" y="6434484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8" name="Line 426"/>
            <p:cNvSpPr>
              <a:spLocks noChangeShapeType="1"/>
            </p:cNvSpPr>
            <p:nvPr/>
          </p:nvSpPr>
          <p:spPr bwMode="auto">
            <a:xfrm flipV="1">
              <a:off x="579010" y="6434484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9" name="Line 427"/>
            <p:cNvSpPr>
              <a:spLocks noChangeShapeType="1"/>
            </p:cNvSpPr>
            <p:nvPr/>
          </p:nvSpPr>
          <p:spPr bwMode="auto">
            <a:xfrm flipV="1">
              <a:off x="580260" y="6434484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90" name="Line 428"/>
            <p:cNvSpPr>
              <a:spLocks noChangeShapeType="1"/>
            </p:cNvSpPr>
            <p:nvPr/>
          </p:nvSpPr>
          <p:spPr bwMode="auto">
            <a:xfrm flipV="1">
              <a:off x="581822" y="6434484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91" name="Line 429"/>
            <p:cNvSpPr>
              <a:spLocks noChangeShapeType="1"/>
            </p:cNvSpPr>
            <p:nvPr/>
          </p:nvSpPr>
          <p:spPr bwMode="auto">
            <a:xfrm flipV="1">
              <a:off x="583071" y="6434484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92" name="Line 430"/>
            <p:cNvSpPr>
              <a:spLocks noChangeShapeType="1"/>
            </p:cNvSpPr>
            <p:nvPr/>
          </p:nvSpPr>
          <p:spPr bwMode="auto">
            <a:xfrm flipV="1">
              <a:off x="584321" y="6434484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93" name="Line 431"/>
            <p:cNvSpPr>
              <a:spLocks noChangeShapeType="1"/>
            </p:cNvSpPr>
            <p:nvPr/>
          </p:nvSpPr>
          <p:spPr bwMode="auto">
            <a:xfrm flipV="1">
              <a:off x="585883" y="6430331"/>
              <a:ext cx="0" cy="581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94" name="Line 432"/>
            <p:cNvSpPr>
              <a:spLocks noChangeShapeType="1"/>
            </p:cNvSpPr>
            <p:nvPr/>
          </p:nvSpPr>
          <p:spPr bwMode="auto">
            <a:xfrm flipV="1">
              <a:off x="587133" y="6434484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95" name="Line 433"/>
            <p:cNvSpPr>
              <a:spLocks noChangeShapeType="1"/>
            </p:cNvSpPr>
            <p:nvPr/>
          </p:nvSpPr>
          <p:spPr bwMode="auto">
            <a:xfrm flipV="1">
              <a:off x="588382" y="6434484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96" name="Line 434"/>
            <p:cNvSpPr>
              <a:spLocks noChangeShapeType="1"/>
            </p:cNvSpPr>
            <p:nvPr/>
          </p:nvSpPr>
          <p:spPr bwMode="auto">
            <a:xfrm flipV="1">
              <a:off x="589944" y="6434484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97" name="Line 435"/>
            <p:cNvSpPr>
              <a:spLocks noChangeShapeType="1"/>
            </p:cNvSpPr>
            <p:nvPr/>
          </p:nvSpPr>
          <p:spPr bwMode="auto">
            <a:xfrm flipV="1">
              <a:off x="591506" y="6434484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98" name="Line 436"/>
            <p:cNvSpPr>
              <a:spLocks noChangeShapeType="1"/>
            </p:cNvSpPr>
            <p:nvPr/>
          </p:nvSpPr>
          <p:spPr bwMode="auto">
            <a:xfrm flipV="1">
              <a:off x="594318" y="6434484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99" name="Line 437"/>
            <p:cNvSpPr>
              <a:spLocks noChangeShapeType="1"/>
            </p:cNvSpPr>
            <p:nvPr/>
          </p:nvSpPr>
          <p:spPr bwMode="auto">
            <a:xfrm flipV="1">
              <a:off x="596817" y="6434484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00" name="Line 438"/>
            <p:cNvSpPr>
              <a:spLocks noChangeShapeType="1"/>
            </p:cNvSpPr>
            <p:nvPr/>
          </p:nvSpPr>
          <p:spPr bwMode="auto">
            <a:xfrm flipV="1">
              <a:off x="598379" y="6424101"/>
              <a:ext cx="0" cy="120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01" name="Line 439"/>
            <p:cNvSpPr>
              <a:spLocks noChangeShapeType="1"/>
            </p:cNvSpPr>
            <p:nvPr/>
          </p:nvSpPr>
          <p:spPr bwMode="auto">
            <a:xfrm flipV="1">
              <a:off x="599941" y="6434484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02" name="Line 440"/>
            <p:cNvSpPr>
              <a:spLocks noChangeShapeType="1"/>
            </p:cNvSpPr>
            <p:nvPr/>
          </p:nvSpPr>
          <p:spPr bwMode="auto">
            <a:xfrm flipV="1">
              <a:off x="602440" y="6434484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03" name="Line 441"/>
            <p:cNvSpPr>
              <a:spLocks noChangeShapeType="1"/>
            </p:cNvSpPr>
            <p:nvPr/>
          </p:nvSpPr>
          <p:spPr bwMode="auto">
            <a:xfrm flipV="1">
              <a:off x="604002" y="6434484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04" name="Line 442"/>
            <p:cNvSpPr>
              <a:spLocks noChangeShapeType="1"/>
            </p:cNvSpPr>
            <p:nvPr/>
          </p:nvSpPr>
          <p:spPr bwMode="auto">
            <a:xfrm flipV="1">
              <a:off x="604940" y="6434484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05" name="Line 443"/>
            <p:cNvSpPr>
              <a:spLocks noChangeShapeType="1"/>
            </p:cNvSpPr>
            <p:nvPr/>
          </p:nvSpPr>
          <p:spPr bwMode="auto">
            <a:xfrm flipV="1">
              <a:off x="606501" y="6432408"/>
              <a:ext cx="0" cy="37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06" name="Line 444"/>
            <p:cNvSpPr>
              <a:spLocks noChangeShapeType="1"/>
            </p:cNvSpPr>
            <p:nvPr/>
          </p:nvSpPr>
          <p:spPr bwMode="auto">
            <a:xfrm flipV="1">
              <a:off x="609625" y="6434484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07" name="Line 445"/>
            <p:cNvSpPr>
              <a:spLocks noChangeShapeType="1"/>
            </p:cNvSpPr>
            <p:nvPr/>
          </p:nvSpPr>
          <p:spPr bwMode="auto">
            <a:xfrm flipV="1">
              <a:off x="647215" y="6367203"/>
              <a:ext cx="0" cy="6894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08" name="Line 446"/>
            <p:cNvSpPr>
              <a:spLocks noChangeShapeType="1"/>
            </p:cNvSpPr>
            <p:nvPr/>
          </p:nvSpPr>
          <p:spPr bwMode="auto">
            <a:xfrm flipV="1">
              <a:off x="612125" y="6428255"/>
              <a:ext cx="0" cy="789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09" name="Line 447"/>
            <p:cNvSpPr>
              <a:spLocks noChangeShapeType="1"/>
            </p:cNvSpPr>
            <p:nvPr/>
          </p:nvSpPr>
          <p:spPr bwMode="auto">
            <a:xfrm flipV="1">
              <a:off x="614936" y="6434484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10" name="Line 448"/>
            <p:cNvSpPr>
              <a:spLocks noChangeShapeType="1"/>
            </p:cNvSpPr>
            <p:nvPr/>
          </p:nvSpPr>
          <p:spPr bwMode="auto">
            <a:xfrm flipV="1">
              <a:off x="616186" y="6434484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11" name="Line 449"/>
            <p:cNvSpPr>
              <a:spLocks noChangeShapeType="1"/>
            </p:cNvSpPr>
            <p:nvPr/>
          </p:nvSpPr>
          <p:spPr bwMode="auto">
            <a:xfrm flipV="1">
              <a:off x="618997" y="6434484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12" name="Line 450"/>
            <p:cNvSpPr>
              <a:spLocks noChangeShapeType="1"/>
            </p:cNvSpPr>
            <p:nvPr/>
          </p:nvSpPr>
          <p:spPr bwMode="auto">
            <a:xfrm flipV="1">
              <a:off x="620559" y="6434484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13" name="Line 451"/>
            <p:cNvSpPr>
              <a:spLocks noChangeShapeType="1"/>
            </p:cNvSpPr>
            <p:nvPr/>
          </p:nvSpPr>
          <p:spPr bwMode="auto">
            <a:xfrm flipV="1">
              <a:off x="621809" y="6418702"/>
              <a:ext cx="0" cy="1744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14" name="Line 452"/>
            <p:cNvSpPr>
              <a:spLocks noChangeShapeType="1"/>
            </p:cNvSpPr>
            <p:nvPr/>
          </p:nvSpPr>
          <p:spPr bwMode="auto">
            <a:xfrm flipV="1">
              <a:off x="623059" y="6416626"/>
              <a:ext cx="0" cy="1952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15" name="Line 453"/>
            <p:cNvSpPr>
              <a:spLocks noChangeShapeType="1"/>
            </p:cNvSpPr>
            <p:nvPr/>
          </p:nvSpPr>
          <p:spPr bwMode="auto">
            <a:xfrm flipV="1">
              <a:off x="624621" y="6432408"/>
              <a:ext cx="0" cy="37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16" name="Line 454"/>
            <p:cNvSpPr>
              <a:spLocks noChangeShapeType="1"/>
            </p:cNvSpPr>
            <p:nvPr/>
          </p:nvSpPr>
          <p:spPr bwMode="auto">
            <a:xfrm flipV="1">
              <a:off x="629931" y="6434484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17" name="Line 455"/>
            <p:cNvSpPr>
              <a:spLocks noChangeShapeType="1"/>
            </p:cNvSpPr>
            <p:nvPr/>
          </p:nvSpPr>
          <p:spPr bwMode="auto">
            <a:xfrm flipV="1">
              <a:off x="631493" y="6434484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18" name="Line 456"/>
            <p:cNvSpPr>
              <a:spLocks noChangeShapeType="1"/>
            </p:cNvSpPr>
            <p:nvPr/>
          </p:nvSpPr>
          <p:spPr bwMode="auto">
            <a:xfrm flipV="1">
              <a:off x="632743" y="6434484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19" name="Line 457"/>
            <p:cNvSpPr>
              <a:spLocks noChangeShapeType="1"/>
            </p:cNvSpPr>
            <p:nvPr/>
          </p:nvSpPr>
          <p:spPr bwMode="auto">
            <a:xfrm flipV="1">
              <a:off x="634305" y="6430331"/>
              <a:ext cx="0" cy="581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20" name="Line 458"/>
            <p:cNvSpPr>
              <a:spLocks noChangeShapeType="1"/>
            </p:cNvSpPr>
            <p:nvPr/>
          </p:nvSpPr>
          <p:spPr bwMode="auto">
            <a:xfrm flipV="1">
              <a:off x="635554" y="6434484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21" name="Line 459"/>
            <p:cNvSpPr>
              <a:spLocks noChangeShapeType="1"/>
            </p:cNvSpPr>
            <p:nvPr/>
          </p:nvSpPr>
          <p:spPr bwMode="auto">
            <a:xfrm flipV="1">
              <a:off x="636804" y="6434484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22" name="Line 460"/>
            <p:cNvSpPr>
              <a:spLocks noChangeShapeType="1"/>
            </p:cNvSpPr>
            <p:nvPr/>
          </p:nvSpPr>
          <p:spPr bwMode="auto">
            <a:xfrm flipV="1">
              <a:off x="638366" y="6434484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23" name="Line 461"/>
            <p:cNvSpPr>
              <a:spLocks noChangeShapeType="1"/>
            </p:cNvSpPr>
            <p:nvPr/>
          </p:nvSpPr>
          <p:spPr bwMode="auto">
            <a:xfrm flipV="1">
              <a:off x="642427" y="6434484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24" name="Line 462"/>
            <p:cNvSpPr>
              <a:spLocks noChangeShapeType="1"/>
            </p:cNvSpPr>
            <p:nvPr/>
          </p:nvSpPr>
          <p:spPr bwMode="auto">
            <a:xfrm flipV="1">
              <a:off x="648363" y="6434484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25" name="Line 463"/>
            <p:cNvSpPr>
              <a:spLocks noChangeShapeType="1"/>
            </p:cNvSpPr>
            <p:nvPr/>
          </p:nvSpPr>
          <p:spPr bwMode="auto">
            <a:xfrm flipH="1" flipV="1">
              <a:off x="649300" y="6037443"/>
              <a:ext cx="0" cy="39870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26" name="Line 464"/>
            <p:cNvSpPr>
              <a:spLocks noChangeShapeType="1"/>
            </p:cNvSpPr>
            <p:nvPr/>
          </p:nvSpPr>
          <p:spPr bwMode="auto">
            <a:xfrm flipV="1">
              <a:off x="650862" y="6416626"/>
              <a:ext cx="0" cy="1952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27" name="Line 465"/>
            <p:cNvSpPr>
              <a:spLocks noChangeShapeType="1"/>
            </p:cNvSpPr>
            <p:nvPr/>
          </p:nvSpPr>
          <p:spPr bwMode="auto">
            <a:xfrm flipV="1">
              <a:off x="652424" y="6434484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28" name="Line 466"/>
            <p:cNvSpPr>
              <a:spLocks noChangeShapeType="1"/>
            </p:cNvSpPr>
            <p:nvPr/>
          </p:nvSpPr>
          <p:spPr bwMode="auto">
            <a:xfrm flipV="1">
              <a:off x="654923" y="6434484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29" name="Line 467"/>
            <p:cNvSpPr>
              <a:spLocks noChangeShapeType="1"/>
            </p:cNvSpPr>
            <p:nvPr/>
          </p:nvSpPr>
          <p:spPr bwMode="auto">
            <a:xfrm flipV="1">
              <a:off x="656485" y="6434484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30" name="Line 468"/>
            <p:cNvSpPr>
              <a:spLocks noChangeShapeType="1"/>
            </p:cNvSpPr>
            <p:nvPr/>
          </p:nvSpPr>
          <p:spPr bwMode="auto">
            <a:xfrm flipV="1">
              <a:off x="663358" y="6434484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31" name="Line 469"/>
            <p:cNvSpPr>
              <a:spLocks noChangeShapeType="1"/>
            </p:cNvSpPr>
            <p:nvPr/>
          </p:nvSpPr>
          <p:spPr bwMode="auto">
            <a:xfrm flipV="1">
              <a:off x="665857" y="6434484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32" name="Line 470"/>
            <p:cNvSpPr>
              <a:spLocks noChangeShapeType="1"/>
            </p:cNvSpPr>
            <p:nvPr/>
          </p:nvSpPr>
          <p:spPr bwMode="auto">
            <a:xfrm flipV="1">
              <a:off x="667419" y="6434484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33" name="Line 471"/>
            <p:cNvSpPr>
              <a:spLocks noChangeShapeType="1"/>
            </p:cNvSpPr>
            <p:nvPr/>
          </p:nvSpPr>
          <p:spPr bwMode="auto">
            <a:xfrm flipV="1">
              <a:off x="668669" y="6434484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34" name="Line 472"/>
            <p:cNvSpPr>
              <a:spLocks noChangeShapeType="1"/>
            </p:cNvSpPr>
            <p:nvPr/>
          </p:nvSpPr>
          <p:spPr bwMode="auto">
            <a:xfrm flipV="1">
              <a:off x="670231" y="6434484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35" name="Line 473"/>
            <p:cNvSpPr>
              <a:spLocks noChangeShapeType="1"/>
            </p:cNvSpPr>
            <p:nvPr/>
          </p:nvSpPr>
          <p:spPr bwMode="auto">
            <a:xfrm flipV="1">
              <a:off x="671481" y="6434484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36" name="Line 474"/>
            <p:cNvSpPr>
              <a:spLocks noChangeShapeType="1"/>
            </p:cNvSpPr>
            <p:nvPr/>
          </p:nvSpPr>
          <p:spPr bwMode="auto">
            <a:xfrm flipV="1">
              <a:off x="672730" y="6432408"/>
              <a:ext cx="0" cy="37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37" name="Line 475"/>
            <p:cNvSpPr>
              <a:spLocks noChangeShapeType="1"/>
            </p:cNvSpPr>
            <p:nvPr/>
          </p:nvSpPr>
          <p:spPr bwMode="auto">
            <a:xfrm flipV="1">
              <a:off x="674292" y="6434484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38" name="Line 476"/>
            <p:cNvSpPr>
              <a:spLocks noChangeShapeType="1"/>
            </p:cNvSpPr>
            <p:nvPr/>
          </p:nvSpPr>
          <p:spPr bwMode="auto">
            <a:xfrm flipV="1">
              <a:off x="677103" y="6434484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39" name="Line 477"/>
            <p:cNvSpPr>
              <a:spLocks noChangeShapeType="1"/>
            </p:cNvSpPr>
            <p:nvPr/>
          </p:nvSpPr>
          <p:spPr bwMode="auto">
            <a:xfrm flipV="1">
              <a:off x="678353" y="6434484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40" name="Line 478"/>
            <p:cNvSpPr>
              <a:spLocks noChangeShapeType="1"/>
            </p:cNvSpPr>
            <p:nvPr/>
          </p:nvSpPr>
          <p:spPr bwMode="auto">
            <a:xfrm flipV="1">
              <a:off x="679603" y="6434484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41" name="Line 479"/>
            <p:cNvSpPr>
              <a:spLocks noChangeShapeType="1"/>
            </p:cNvSpPr>
            <p:nvPr/>
          </p:nvSpPr>
          <p:spPr bwMode="auto">
            <a:xfrm flipV="1">
              <a:off x="681165" y="6432408"/>
              <a:ext cx="0" cy="37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42" name="Line 480"/>
            <p:cNvSpPr>
              <a:spLocks noChangeShapeType="1"/>
            </p:cNvSpPr>
            <p:nvPr/>
          </p:nvSpPr>
          <p:spPr bwMode="auto">
            <a:xfrm flipV="1">
              <a:off x="683664" y="6434484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43" name="Line 481"/>
            <p:cNvSpPr>
              <a:spLocks noChangeShapeType="1"/>
            </p:cNvSpPr>
            <p:nvPr/>
          </p:nvSpPr>
          <p:spPr bwMode="auto">
            <a:xfrm flipV="1">
              <a:off x="686476" y="6434484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44" name="Line 482"/>
            <p:cNvSpPr>
              <a:spLocks noChangeShapeType="1"/>
            </p:cNvSpPr>
            <p:nvPr/>
          </p:nvSpPr>
          <p:spPr bwMode="auto">
            <a:xfrm flipV="1">
              <a:off x="688038" y="6434484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45" name="Line 483"/>
            <p:cNvSpPr>
              <a:spLocks noChangeShapeType="1"/>
            </p:cNvSpPr>
            <p:nvPr/>
          </p:nvSpPr>
          <p:spPr bwMode="auto">
            <a:xfrm flipV="1">
              <a:off x="689600" y="6434484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46" name="Line 484"/>
            <p:cNvSpPr>
              <a:spLocks noChangeShapeType="1"/>
            </p:cNvSpPr>
            <p:nvPr/>
          </p:nvSpPr>
          <p:spPr bwMode="auto">
            <a:xfrm flipV="1">
              <a:off x="690849" y="6434484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47" name="Line 485"/>
            <p:cNvSpPr>
              <a:spLocks noChangeShapeType="1"/>
            </p:cNvSpPr>
            <p:nvPr/>
          </p:nvSpPr>
          <p:spPr bwMode="auto">
            <a:xfrm flipV="1">
              <a:off x="693348" y="6434484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48" name="Line 486"/>
            <p:cNvSpPr>
              <a:spLocks noChangeShapeType="1"/>
            </p:cNvSpPr>
            <p:nvPr/>
          </p:nvSpPr>
          <p:spPr bwMode="auto">
            <a:xfrm flipV="1">
              <a:off x="694910" y="6434484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49" name="Line 487"/>
            <p:cNvSpPr>
              <a:spLocks noChangeShapeType="1"/>
            </p:cNvSpPr>
            <p:nvPr/>
          </p:nvSpPr>
          <p:spPr bwMode="auto">
            <a:xfrm flipV="1">
              <a:off x="696160" y="6434484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50" name="Line 488"/>
            <p:cNvSpPr>
              <a:spLocks noChangeShapeType="1"/>
            </p:cNvSpPr>
            <p:nvPr/>
          </p:nvSpPr>
          <p:spPr bwMode="auto">
            <a:xfrm flipV="1">
              <a:off x="697410" y="6434484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51" name="Line 489"/>
            <p:cNvSpPr>
              <a:spLocks noChangeShapeType="1"/>
            </p:cNvSpPr>
            <p:nvPr/>
          </p:nvSpPr>
          <p:spPr bwMode="auto">
            <a:xfrm flipV="1">
              <a:off x="698972" y="6434484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52" name="Line 490"/>
            <p:cNvSpPr>
              <a:spLocks noChangeShapeType="1"/>
            </p:cNvSpPr>
            <p:nvPr/>
          </p:nvSpPr>
          <p:spPr bwMode="auto">
            <a:xfrm flipV="1">
              <a:off x="700221" y="6434484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53" name="Line 491"/>
            <p:cNvSpPr>
              <a:spLocks noChangeShapeType="1"/>
            </p:cNvSpPr>
            <p:nvPr/>
          </p:nvSpPr>
          <p:spPr bwMode="auto">
            <a:xfrm flipV="1">
              <a:off x="701471" y="6434484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54" name="Line 492"/>
            <p:cNvSpPr>
              <a:spLocks noChangeShapeType="1"/>
            </p:cNvSpPr>
            <p:nvPr/>
          </p:nvSpPr>
          <p:spPr bwMode="auto">
            <a:xfrm flipV="1">
              <a:off x="703033" y="6434484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55" name="Line 493"/>
            <p:cNvSpPr>
              <a:spLocks noChangeShapeType="1"/>
            </p:cNvSpPr>
            <p:nvPr/>
          </p:nvSpPr>
          <p:spPr bwMode="auto">
            <a:xfrm flipV="1">
              <a:off x="704907" y="6434484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56" name="Line 494"/>
            <p:cNvSpPr>
              <a:spLocks noChangeShapeType="1"/>
            </p:cNvSpPr>
            <p:nvPr/>
          </p:nvSpPr>
          <p:spPr bwMode="auto">
            <a:xfrm flipV="1">
              <a:off x="705844" y="6434484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57" name="Line 495"/>
            <p:cNvSpPr>
              <a:spLocks noChangeShapeType="1"/>
            </p:cNvSpPr>
            <p:nvPr/>
          </p:nvSpPr>
          <p:spPr bwMode="auto">
            <a:xfrm flipV="1">
              <a:off x="707406" y="6432408"/>
              <a:ext cx="0" cy="37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58" name="Line 496"/>
            <p:cNvSpPr>
              <a:spLocks noChangeShapeType="1"/>
            </p:cNvSpPr>
            <p:nvPr/>
          </p:nvSpPr>
          <p:spPr bwMode="auto">
            <a:xfrm flipV="1">
              <a:off x="708968" y="6432408"/>
              <a:ext cx="0" cy="37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59" name="Line 497"/>
            <p:cNvSpPr>
              <a:spLocks noChangeShapeType="1"/>
            </p:cNvSpPr>
            <p:nvPr/>
          </p:nvSpPr>
          <p:spPr bwMode="auto">
            <a:xfrm flipV="1">
              <a:off x="709906" y="6426178"/>
              <a:ext cx="0" cy="99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60" name="Line 498"/>
            <p:cNvSpPr>
              <a:spLocks noChangeShapeType="1"/>
            </p:cNvSpPr>
            <p:nvPr/>
          </p:nvSpPr>
          <p:spPr bwMode="auto">
            <a:xfrm flipV="1">
              <a:off x="711467" y="6434484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61" name="Line 499"/>
            <p:cNvSpPr>
              <a:spLocks noChangeShapeType="1"/>
            </p:cNvSpPr>
            <p:nvPr/>
          </p:nvSpPr>
          <p:spPr bwMode="auto">
            <a:xfrm flipV="1">
              <a:off x="713030" y="6434484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62" name="Line 500"/>
            <p:cNvSpPr>
              <a:spLocks noChangeShapeType="1"/>
            </p:cNvSpPr>
            <p:nvPr/>
          </p:nvSpPr>
          <p:spPr bwMode="auto">
            <a:xfrm flipV="1">
              <a:off x="713967" y="6434484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63" name="Line 501"/>
            <p:cNvSpPr>
              <a:spLocks noChangeShapeType="1"/>
            </p:cNvSpPr>
            <p:nvPr/>
          </p:nvSpPr>
          <p:spPr bwMode="auto">
            <a:xfrm flipV="1">
              <a:off x="717091" y="6434484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64" name="Line 502"/>
            <p:cNvSpPr>
              <a:spLocks noChangeShapeType="1"/>
            </p:cNvSpPr>
            <p:nvPr/>
          </p:nvSpPr>
          <p:spPr bwMode="auto">
            <a:xfrm flipV="1">
              <a:off x="718340" y="6434484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65" name="Line 503"/>
            <p:cNvSpPr>
              <a:spLocks noChangeShapeType="1"/>
            </p:cNvSpPr>
            <p:nvPr/>
          </p:nvSpPr>
          <p:spPr bwMode="auto">
            <a:xfrm flipV="1">
              <a:off x="719902" y="6424101"/>
              <a:ext cx="0" cy="120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66" name="Line 504"/>
            <p:cNvSpPr>
              <a:spLocks noChangeShapeType="1"/>
            </p:cNvSpPr>
            <p:nvPr/>
          </p:nvSpPr>
          <p:spPr bwMode="auto">
            <a:xfrm flipV="1">
              <a:off x="720839" y="6434484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67" name="Line 505"/>
            <p:cNvSpPr>
              <a:spLocks noChangeShapeType="1"/>
            </p:cNvSpPr>
            <p:nvPr/>
          </p:nvSpPr>
          <p:spPr bwMode="auto">
            <a:xfrm flipV="1">
              <a:off x="722401" y="6428255"/>
              <a:ext cx="0" cy="789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68" name="Line 506"/>
            <p:cNvSpPr>
              <a:spLocks noChangeShapeType="1"/>
            </p:cNvSpPr>
            <p:nvPr/>
          </p:nvSpPr>
          <p:spPr bwMode="auto">
            <a:xfrm flipV="1">
              <a:off x="777183" y="6373433"/>
              <a:ext cx="0" cy="6271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69" name="Line 507"/>
            <p:cNvSpPr>
              <a:spLocks noChangeShapeType="1"/>
            </p:cNvSpPr>
            <p:nvPr/>
          </p:nvSpPr>
          <p:spPr bwMode="auto">
            <a:xfrm flipV="1">
              <a:off x="725213" y="6420363"/>
              <a:ext cx="0" cy="1578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70" name="Line 508"/>
            <p:cNvSpPr>
              <a:spLocks noChangeShapeType="1"/>
            </p:cNvSpPr>
            <p:nvPr/>
          </p:nvSpPr>
          <p:spPr bwMode="auto">
            <a:xfrm flipV="1">
              <a:off x="726775" y="6434484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71" name="Line 509"/>
            <p:cNvSpPr>
              <a:spLocks noChangeShapeType="1"/>
            </p:cNvSpPr>
            <p:nvPr/>
          </p:nvSpPr>
          <p:spPr bwMode="auto">
            <a:xfrm flipV="1">
              <a:off x="728025" y="6434484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72" name="Line 510"/>
            <p:cNvSpPr>
              <a:spLocks noChangeShapeType="1"/>
            </p:cNvSpPr>
            <p:nvPr/>
          </p:nvSpPr>
          <p:spPr bwMode="auto">
            <a:xfrm flipV="1">
              <a:off x="729274" y="6434484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73" name="Line 511"/>
            <p:cNvSpPr>
              <a:spLocks noChangeShapeType="1"/>
            </p:cNvSpPr>
            <p:nvPr/>
          </p:nvSpPr>
          <p:spPr bwMode="auto">
            <a:xfrm flipV="1">
              <a:off x="730836" y="6434484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74" name="Line 512"/>
            <p:cNvSpPr>
              <a:spLocks noChangeShapeType="1"/>
            </p:cNvSpPr>
            <p:nvPr/>
          </p:nvSpPr>
          <p:spPr bwMode="auto">
            <a:xfrm flipV="1">
              <a:off x="732086" y="6434484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75" name="Line 513"/>
            <p:cNvSpPr>
              <a:spLocks noChangeShapeType="1"/>
            </p:cNvSpPr>
            <p:nvPr/>
          </p:nvSpPr>
          <p:spPr bwMode="auto">
            <a:xfrm flipV="1">
              <a:off x="733648" y="6428255"/>
              <a:ext cx="0" cy="789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76" name="Line 514"/>
            <p:cNvSpPr>
              <a:spLocks noChangeShapeType="1"/>
            </p:cNvSpPr>
            <p:nvPr/>
          </p:nvSpPr>
          <p:spPr bwMode="auto">
            <a:xfrm flipV="1">
              <a:off x="734897" y="6422440"/>
              <a:ext cx="0" cy="1370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77" name="Line 515"/>
            <p:cNvSpPr>
              <a:spLocks noChangeShapeType="1"/>
            </p:cNvSpPr>
            <p:nvPr/>
          </p:nvSpPr>
          <p:spPr bwMode="auto">
            <a:xfrm flipV="1">
              <a:off x="736147" y="6428255"/>
              <a:ext cx="0" cy="789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78" name="Line 516"/>
            <p:cNvSpPr>
              <a:spLocks noChangeShapeType="1"/>
            </p:cNvSpPr>
            <p:nvPr/>
          </p:nvSpPr>
          <p:spPr bwMode="auto">
            <a:xfrm flipV="1">
              <a:off x="738958" y="6434484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79" name="Line 517"/>
            <p:cNvSpPr>
              <a:spLocks noChangeShapeType="1"/>
            </p:cNvSpPr>
            <p:nvPr/>
          </p:nvSpPr>
          <p:spPr bwMode="auto">
            <a:xfrm flipV="1">
              <a:off x="740208" y="6434484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0" name="Line 518"/>
            <p:cNvSpPr>
              <a:spLocks noChangeShapeType="1"/>
            </p:cNvSpPr>
            <p:nvPr/>
          </p:nvSpPr>
          <p:spPr bwMode="auto">
            <a:xfrm flipV="1">
              <a:off x="741770" y="6434484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1" name="Line 519"/>
            <p:cNvSpPr>
              <a:spLocks noChangeShapeType="1"/>
            </p:cNvSpPr>
            <p:nvPr/>
          </p:nvSpPr>
          <p:spPr bwMode="auto">
            <a:xfrm flipV="1">
              <a:off x="743020" y="6434484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2" name="Line 520"/>
            <p:cNvSpPr>
              <a:spLocks noChangeShapeType="1"/>
            </p:cNvSpPr>
            <p:nvPr/>
          </p:nvSpPr>
          <p:spPr bwMode="auto">
            <a:xfrm flipV="1">
              <a:off x="744582" y="6432408"/>
              <a:ext cx="0" cy="37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3" name="Line 521"/>
            <p:cNvSpPr>
              <a:spLocks noChangeShapeType="1"/>
            </p:cNvSpPr>
            <p:nvPr/>
          </p:nvSpPr>
          <p:spPr bwMode="auto">
            <a:xfrm flipV="1">
              <a:off x="746144" y="6434484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4" name="Line 522"/>
            <p:cNvSpPr>
              <a:spLocks noChangeShapeType="1"/>
            </p:cNvSpPr>
            <p:nvPr/>
          </p:nvSpPr>
          <p:spPr bwMode="auto">
            <a:xfrm flipV="1">
              <a:off x="747394" y="6420363"/>
              <a:ext cx="0" cy="1578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5" name="Line 523"/>
            <p:cNvSpPr>
              <a:spLocks noChangeShapeType="1"/>
            </p:cNvSpPr>
            <p:nvPr/>
          </p:nvSpPr>
          <p:spPr bwMode="auto">
            <a:xfrm flipV="1">
              <a:off x="748643" y="6138364"/>
              <a:ext cx="0" cy="29778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6" name="Line 524"/>
            <p:cNvSpPr>
              <a:spLocks noChangeShapeType="1"/>
            </p:cNvSpPr>
            <p:nvPr/>
          </p:nvSpPr>
          <p:spPr bwMode="auto">
            <a:xfrm flipV="1">
              <a:off x="749892" y="6416626"/>
              <a:ext cx="0" cy="1952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7" name="Line 525"/>
            <p:cNvSpPr>
              <a:spLocks noChangeShapeType="1"/>
            </p:cNvSpPr>
            <p:nvPr/>
          </p:nvSpPr>
          <p:spPr bwMode="auto">
            <a:xfrm flipV="1">
              <a:off x="751454" y="6432408"/>
              <a:ext cx="0" cy="37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8" name="Line 526"/>
            <p:cNvSpPr>
              <a:spLocks noChangeShapeType="1"/>
            </p:cNvSpPr>
            <p:nvPr/>
          </p:nvSpPr>
          <p:spPr bwMode="auto">
            <a:xfrm flipV="1">
              <a:off x="752704" y="6434484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9" name="Line 527"/>
            <p:cNvSpPr>
              <a:spLocks noChangeShapeType="1"/>
            </p:cNvSpPr>
            <p:nvPr/>
          </p:nvSpPr>
          <p:spPr bwMode="auto">
            <a:xfrm flipV="1">
              <a:off x="753954" y="6434484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0" name="Line 528"/>
            <p:cNvSpPr>
              <a:spLocks noChangeShapeType="1"/>
            </p:cNvSpPr>
            <p:nvPr/>
          </p:nvSpPr>
          <p:spPr bwMode="auto">
            <a:xfrm flipV="1">
              <a:off x="755516" y="6434484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1" name="Line 529"/>
            <p:cNvSpPr>
              <a:spLocks noChangeShapeType="1"/>
            </p:cNvSpPr>
            <p:nvPr/>
          </p:nvSpPr>
          <p:spPr bwMode="auto">
            <a:xfrm flipV="1">
              <a:off x="756766" y="6434484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2" name="Line 530"/>
            <p:cNvSpPr>
              <a:spLocks noChangeShapeType="1"/>
            </p:cNvSpPr>
            <p:nvPr/>
          </p:nvSpPr>
          <p:spPr bwMode="auto">
            <a:xfrm flipV="1">
              <a:off x="759577" y="6434484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3" name="Line 531"/>
            <p:cNvSpPr>
              <a:spLocks noChangeShapeType="1"/>
            </p:cNvSpPr>
            <p:nvPr/>
          </p:nvSpPr>
          <p:spPr bwMode="auto">
            <a:xfrm flipV="1">
              <a:off x="761451" y="6434484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4" name="Line 532"/>
            <p:cNvSpPr>
              <a:spLocks noChangeShapeType="1"/>
            </p:cNvSpPr>
            <p:nvPr/>
          </p:nvSpPr>
          <p:spPr bwMode="auto">
            <a:xfrm flipV="1">
              <a:off x="762389" y="6432408"/>
              <a:ext cx="0" cy="37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5" name="Line 533"/>
            <p:cNvSpPr>
              <a:spLocks noChangeShapeType="1"/>
            </p:cNvSpPr>
            <p:nvPr/>
          </p:nvSpPr>
          <p:spPr bwMode="auto">
            <a:xfrm flipV="1">
              <a:off x="763950" y="6434484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6" name="Line 534"/>
            <p:cNvSpPr>
              <a:spLocks noChangeShapeType="1"/>
            </p:cNvSpPr>
            <p:nvPr/>
          </p:nvSpPr>
          <p:spPr bwMode="auto">
            <a:xfrm flipV="1">
              <a:off x="765513" y="6434484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7" name="Line 535"/>
            <p:cNvSpPr>
              <a:spLocks noChangeShapeType="1"/>
            </p:cNvSpPr>
            <p:nvPr/>
          </p:nvSpPr>
          <p:spPr bwMode="auto">
            <a:xfrm flipV="1">
              <a:off x="768012" y="6434484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8" name="Line 536"/>
            <p:cNvSpPr>
              <a:spLocks noChangeShapeType="1"/>
            </p:cNvSpPr>
            <p:nvPr/>
          </p:nvSpPr>
          <p:spPr bwMode="auto">
            <a:xfrm flipV="1">
              <a:off x="769574" y="6434484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9" name="Line 537"/>
            <p:cNvSpPr>
              <a:spLocks noChangeShapeType="1"/>
            </p:cNvSpPr>
            <p:nvPr/>
          </p:nvSpPr>
          <p:spPr bwMode="auto">
            <a:xfrm flipV="1">
              <a:off x="770511" y="6434484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00" name="Line 538"/>
            <p:cNvSpPr>
              <a:spLocks noChangeShapeType="1"/>
            </p:cNvSpPr>
            <p:nvPr/>
          </p:nvSpPr>
          <p:spPr bwMode="auto">
            <a:xfrm flipV="1">
              <a:off x="772385" y="6434484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01" name="Line 539"/>
            <p:cNvSpPr>
              <a:spLocks noChangeShapeType="1"/>
            </p:cNvSpPr>
            <p:nvPr/>
          </p:nvSpPr>
          <p:spPr bwMode="auto">
            <a:xfrm flipV="1">
              <a:off x="773635" y="6434484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02" name="Line 540"/>
            <p:cNvSpPr>
              <a:spLocks noChangeShapeType="1"/>
            </p:cNvSpPr>
            <p:nvPr/>
          </p:nvSpPr>
          <p:spPr bwMode="auto">
            <a:xfrm flipV="1">
              <a:off x="774885" y="6434484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03" name="Line 541"/>
            <p:cNvSpPr>
              <a:spLocks noChangeShapeType="1"/>
            </p:cNvSpPr>
            <p:nvPr/>
          </p:nvSpPr>
          <p:spPr bwMode="auto">
            <a:xfrm flipV="1">
              <a:off x="777384" y="6428255"/>
              <a:ext cx="0" cy="789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04" name="Line 542"/>
            <p:cNvSpPr>
              <a:spLocks noChangeShapeType="1"/>
            </p:cNvSpPr>
            <p:nvPr/>
          </p:nvSpPr>
          <p:spPr bwMode="auto">
            <a:xfrm flipV="1">
              <a:off x="778946" y="6434484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05" name="Line 543"/>
            <p:cNvSpPr>
              <a:spLocks noChangeShapeType="1"/>
            </p:cNvSpPr>
            <p:nvPr/>
          </p:nvSpPr>
          <p:spPr bwMode="auto">
            <a:xfrm flipV="1">
              <a:off x="780508" y="6434484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06" name="Line 544"/>
            <p:cNvSpPr>
              <a:spLocks noChangeShapeType="1"/>
            </p:cNvSpPr>
            <p:nvPr/>
          </p:nvSpPr>
          <p:spPr bwMode="auto">
            <a:xfrm flipV="1">
              <a:off x="783319" y="6432408"/>
              <a:ext cx="0" cy="37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07" name="Line 545"/>
            <p:cNvSpPr>
              <a:spLocks noChangeShapeType="1"/>
            </p:cNvSpPr>
            <p:nvPr/>
          </p:nvSpPr>
          <p:spPr bwMode="auto">
            <a:xfrm flipV="1">
              <a:off x="786131" y="6430331"/>
              <a:ext cx="0" cy="581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08" name="Line 546"/>
            <p:cNvSpPr>
              <a:spLocks noChangeShapeType="1"/>
            </p:cNvSpPr>
            <p:nvPr/>
          </p:nvSpPr>
          <p:spPr bwMode="auto">
            <a:xfrm flipV="1">
              <a:off x="787380" y="6434484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09" name="Line 547"/>
            <p:cNvSpPr>
              <a:spLocks noChangeShapeType="1"/>
            </p:cNvSpPr>
            <p:nvPr/>
          </p:nvSpPr>
          <p:spPr bwMode="auto">
            <a:xfrm flipV="1">
              <a:off x="788630" y="6434484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10" name="Line 548"/>
            <p:cNvSpPr>
              <a:spLocks noChangeShapeType="1"/>
            </p:cNvSpPr>
            <p:nvPr/>
          </p:nvSpPr>
          <p:spPr bwMode="auto">
            <a:xfrm flipV="1">
              <a:off x="790192" y="6434484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11" name="Line 549"/>
            <p:cNvSpPr>
              <a:spLocks noChangeShapeType="1"/>
            </p:cNvSpPr>
            <p:nvPr/>
          </p:nvSpPr>
          <p:spPr bwMode="auto">
            <a:xfrm flipV="1">
              <a:off x="791441" y="6434484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12" name="Line 550"/>
            <p:cNvSpPr>
              <a:spLocks noChangeShapeType="1"/>
            </p:cNvSpPr>
            <p:nvPr/>
          </p:nvSpPr>
          <p:spPr bwMode="auto">
            <a:xfrm flipV="1">
              <a:off x="792691" y="6434484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13" name="Line 551"/>
            <p:cNvSpPr>
              <a:spLocks noChangeShapeType="1"/>
            </p:cNvSpPr>
            <p:nvPr/>
          </p:nvSpPr>
          <p:spPr bwMode="auto">
            <a:xfrm flipV="1">
              <a:off x="794253" y="6432408"/>
              <a:ext cx="0" cy="37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14" name="Line 552"/>
            <p:cNvSpPr>
              <a:spLocks noChangeShapeType="1"/>
            </p:cNvSpPr>
            <p:nvPr/>
          </p:nvSpPr>
          <p:spPr bwMode="auto">
            <a:xfrm flipV="1">
              <a:off x="795503" y="6434484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15" name="Line 553"/>
            <p:cNvSpPr>
              <a:spLocks noChangeShapeType="1"/>
            </p:cNvSpPr>
            <p:nvPr/>
          </p:nvSpPr>
          <p:spPr bwMode="auto">
            <a:xfrm flipV="1">
              <a:off x="796752" y="6434484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16" name="Line 554"/>
            <p:cNvSpPr>
              <a:spLocks noChangeShapeType="1"/>
            </p:cNvSpPr>
            <p:nvPr/>
          </p:nvSpPr>
          <p:spPr bwMode="auto">
            <a:xfrm flipV="1">
              <a:off x="800189" y="6434484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17" name="Line 555"/>
            <p:cNvSpPr>
              <a:spLocks noChangeShapeType="1"/>
            </p:cNvSpPr>
            <p:nvPr/>
          </p:nvSpPr>
          <p:spPr bwMode="auto">
            <a:xfrm flipV="1">
              <a:off x="802688" y="6434484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18" name="Line 556"/>
            <p:cNvSpPr>
              <a:spLocks noChangeShapeType="1"/>
            </p:cNvSpPr>
            <p:nvPr/>
          </p:nvSpPr>
          <p:spPr bwMode="auto">
            <a:xfrm flipV="1">
              <a:off x="803938" y="6434484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19" name="Line 557"/>
            <p:cNvSpPr>
              <a:spLocks noChangeShapeType="1"/>
            </p:cNvSpPr>
            <p:nvPr/>
          </p:nvSpPr>
          <p:spPr bwMode="auto">
            <a:xfrm flipV="1">
              <a:off x="805187" y="6434484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20" name="Line 558"/>
            <p:cNvSpPr>
              <a:spLocks noChangeShapeType="1"/>
            </p:cNvSpPr>
            <p:nvPr/>
          </p:nvSpPr>
          <p:spPr bwMode="auto">
            <a:xfrm flipV="1">
              <a:off x="806437" y="6430331"/>
              <a:ext cx="0" cy="581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21" name="Line 559"/>
            <p:cNvSpPr>
              <a:spLocks noChangeShapeType="1"/>
            </p:cNvSpPr>
            <p:nvPr/>
          </p:nvSpPr>
          <p:spPr bwMode="auto">
            <a:xfrm flipV="1">
              <a:off x="807999" y="6434484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22" name="Line 560"/>
            <p:cNvSpPr>
              <a:spLocks noChangeShapeType="1"/>
            </p:cNvSpPr>
            <p:nvPr/>
          </p:nvSpPr>
          <p:spPr bwMode="auto">
            <a:xfrm flipV="1">
              <a:off x="809248" y="6434484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23" name="Line 561"/>
            <p:cNvSpPr>
              <a:spLocks noChangeShapeType="1"/>
            </p:cNvSpPr>
            <p:nvPr/>
          </p:nvSpPr>
          <p:spPr bwMode="auto">
            <a:xfrm flipV="1">
              <a:off x="810498" y="6434484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24" name="Line 562"/>
            <p:cNvSpPr>
              <a:spLocks noChangeShapeType="1"/>
            </p:cNvSpPr>
            <p:nvPr/>
          </p:nvSpPr>
          <p:spPr bwMode="auto">
            <a:xfrm flipV="1">
              <a:off x="812060" y="6434484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25" name="Line 563"/>
            <p:cNvSpPr>
              <a:spLocks noChangeShapeType="1"/>
            </p:cNvSpPr>
            <p:nvPr/>
          </p:nvSpPr>
          <p:spPr bwMode="auto">
            <a:xfrm flipV="1">
              <a:off x="813310" y="6434484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26" name="Line 564"/>
            <p:cNvSpPr>
              <a:spLocks noChangeShapeType="1"/>
            </p:cNvSpPr>
            <p:nvPr/>
          </p:nvSpPr>
          <p:spPr bwMode="auto">
            <a:xfrm flipV="1">
              <a:off x="815184" y="6434484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27" name="Line 565"/>
            <p:cNvSpPr>
              <a:spLocks noChangeShapeType="1"/>
            </p:cNvSpPr>
            <p:nvPr/>
          </p:nvSpPr>
          <p:spPr bwMode="auto">
            <a:xfrm flipV="1">
              <a:off x="816121" y="6434484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28" name="Line 566"/>
            <p:cNvSpPr>
              <a:spLocks noChangeShapeType="1"/>
            </p:cNvSpPr>
            <p:nvPr/>
          </p:nvSpPr>
          <p:spPr bwMode="auto">
            <a:xfrm flipV="1">
              <a:off x="818932" y="6432408"/>
              <a:ext cx="0" cy="37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29" name="Line 567"/>
            <p:cNvSpPr>
              <a:spLocks noChangeShapeType="1"/>
            </p:cNvSpPr>
            <p:nvPr/>
          </p:nvSpPr>
          <p:spPr bwMode="auto">
            <a:xfrm flipV="1">
              <a:off x="820495" y="6432408"/>
              <a:ext cx="0" cy="37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30" name="Line 568"/>
            <p:cNvSpPr>
              <a:spLocks noChangeShapeType="1"/>
            </p:cNvSpPr>
            <p:nvPr/>
          </p:nvSpPr>
          <p:spPr bwMode="auto">
            <a:xfrm flipV="1">
              <a:off x="822057" y="6419533"/>
              <a:ext cx="0" cy="1661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31" name="Line 569"/>
            <p:cNvSpPr>
              <a:spLocks noChangeShapeType="1"/>
            </p:cNvSpPr>
            <p:nvPr/>
          </p:nvSpPr>
          <p:spPr bwMode="auto">
            <a:xfrm flipV="1">
              <a:off x="822994" y="6428255"/>
              <a:ext cx="0" cy="789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32" name="Line 570"/>
            <p:cNvSpPr>
              <a:spLocks noChangeShapeType="1"/>
            </p:cNvSpPr>
            <p:nvPr/>
          </p:nvSpPr>
          <p:spPr bwMode="auto">
            <a:xfrm flipV="1">
              <a:off x="826118" y="6434484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33" name="Line 571"/>
            <p:cNvSpPr>
              <a:spLocks noChangeShapeType="1"/>
            </p:cNvSpPr>
            <p:nvPr/>
          </p:nvSpPr>
          <p:spPr bwMode="auto">
            <a:xfrm flipV="1">
              <a:off x="827368" y="6434484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34" name="Line 572"/>
            <p:cNvSpPr>
              <a:spLocks noChangeShapeType="1"/>
            </p:cNvSpPr>
            <p:nvPr/>
          </p:nvSpPr>
          <p:spPr bwMode="auto">
            <a:xfrm flipV="1">
              <a:off x="828929" y="6434484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35" name="Line 573"/>
            <p:cNvSpPr>
              <a:spLocks noChangeShapeType="1"/>
            </p:cNvSpPr>
            <p:nvPr/>
          </p:nvSpPr>
          <p:spPr bwMode="auto">
            <a:xfrm flipV="1">
              <a:off x="830179" y="6434484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36" name="Line 574"/>
            <p:cNvSpPr>
              <a:spLocks noChangeShapeType="1"/>
            </p:cNvSpPr>
            <p:nvPr/>
          </p:nvSpPr>
          <p:spPr bwMode="auto">
            <a:xfrm flipV="1">
              <a:off x="831429" y="6434484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37" name="Line 575"/>
            <p:cNvSpPr>
              <a:spLocks noChangeShapeType="1"/>
            </p:cNvSpPr>
            <p:nvPr/>
          </p:nvSpPr>
          <p:spPr bwMode="auto">
            <a:xfrm flipV="1">
              <a:off x="832990" y="6434484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38" name="Line 576"/>
            <p:cNvSpPr>
              <a:spLocks noChangeShapeType="1"/>
            </p:cNvSpPr>
            <p:nvPr/>
          </p:nvSpPr>
          <p:spPr bwMode="auto">
            <a:xfrm flipV="1">
              <a:off x="833928" y="6432408"/>
              <a:ext cx="0" cy="37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39" name="Line 577"/>
            <p:cNvSpPr>
              <a:spLocks noChangeShapeType="1"/>
            </p:cNvSpPr>
            <p:nvPr/>
          </p:nvSpPr>
          <p:spPr bwMode="auto">
            <a:xfrm flipV="1">
              <a:off x="835490" y="6397106"/>
              <a:ext cx="0" cy="3903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40" name="Line 578"/>
            <p:cNvSpPr>
              <a:spLocks noChangeShapeType="1"/>
            </p:cNvSpPr>
            <p:nvPr/>
          </p:nvSpPr>
          <p:spPr bwMode="auto">
            <a:xfrm flipV="1">
              <a:off x="837052" y="6414549"/>
              <a:ext cx="0" cy="2159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41" name="Line 579"/>
            <p:cNvSpPr>
              <a:spLocks noChangeShapeType="1"/>
            </p:cNvSpPr>
            <p:nvPr/>
          </p:nvSpPr>
          <p:spPr bwMode="auto">
            <a:xfrm flipV="1">
              <a:off x="838301" y="6434484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42" name="Line 580"/>
            <p:cNvSpPr>
              <a:spLocks noChangeShapeType="1"/>
            </p:cNvSpPr>
            <p:nvPr/>
          </p:nvSpPr>
          <p:spPr bwMode="auto">
            <a:xfrm flipV="1">
              <a:off x="839864" y="6434484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43" name="Line 581"/>
            <p:cNvSpPr>
              <a:spLocks noChangeShapeType="1"/>
            </p:cNvSpPr>
            <p:nvPr/>
          </p:nvSpPr>
          <p:spPr bwMode="auto">
            <a:xfrm flipV="1">
              <a:off x="912658" y="6351836"/>
              <a:ext cx="0" cy="8430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44" name="Line 582"/>
            <p:cNvSpPr>
              <a:spLocks noChangeShapeType="1"/>
            </p:cNvSpPr>
            <p:nvPr/>
          </p:nvSpPr>
          <p:spPr bwMode="auto">
            <a:xfrm flipV="1">
              <a:off x="843925" y="6420363"/>
              <a:ext cx="0" cy="1578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45" name="Line 583"/>
            <p:cNvSpPr>
              <a:spLocks noChangeShapeType="1"/>
            </p:cNvSpPr>
            <p:nvPr/>
          </p:nvSpPr>
          <p:spPr bwMode="auto">
            <a:xfrm flipV="1">
              <a:off x="846736" y="6410396"/>
              <a:ext cx="0" cy="257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46" name="Line 584"/>
            <p:cNvSpPr>
              <a:spLocks noChangeShapeType="1"/>
            </p:cNvSpPr>
            <p:nvPr/>
          </p:nvSpPr>
          <p:spPr bwMode="auto">
            <a:xfrm flipV="1">
              <a:off x="847986" y="6414549"/>
              <a:ext cx="0" cy="215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47" name="Line 585"/>
            <p:cNvSpPr>
              <a:spLocks noChangeShapeType="1"/>
            </p:cNvSpPr>
            <p:nvPr/>
          </p:nvSpPr>
          <p:spPr bwMode="auto">
            <a:xfrm flipV="1">
              <a:off x="849235" y="6432408"/>
              <a:ext cx="0" cy="37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48" name="Line 586"/>
            <p:cNvSpPr>
              <a:spLocks noChangeShapeType="1"/>
            </p:cNvSpPr>
            <p:nvPr/>
          </p:nvSpPr>
          <p:spPr bwMode="auto">
            <a:xfrm flipV="1">
              <a:off x="850797" y="6434484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49" name="Line 587"/>
            <p:cNvSpPr>
              <a:spLocks noChangeShapeType="1"/>
            </p:cNvSpPr>
            <p:nvPr/>
          </p:nvSpPr>
          <p:spPr bwMode="auto">
            <a:xfrm flipV="1">
              <a:off x="852047" y="6434484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50" name="Line 588"/>
            <p:cNvSpPr>
              <a:spLocks noChangeShapeType="1"/>
            </p:cNvSpPr>
            <p:nvPr/>
          </p:nvSpPr>
          <p:spPr bwMode="auto">
            <a:xfrm flipV="1">
              <a:off x="853297" y="6434484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51" name="Line 589"/>
            <p:cNvSpPr>
              <a:spLocks noChangeShapeType="1"/>
            </p:cNvSpPr>
            <p:nvPr/>
          </p:nvSpPr>
          <p:spPr bwMode="auto">
            <a:xfrm flipV="1">
              <a:off x="854859" y="6434484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52" name="Line 590"/>
            <p:cNvSpPr>
              <a:spLocks noChangeShapeType="1"/>
            </p:cNvSpPr>
            <p:nvPr/>
          </p:nvSpPr>
          <p:spPr bwMode="auto">
            <a:xfrm flipV="1">
              <a:off x="857670" y="6434484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53" name="Line 591"/>
            <p:cNvSpPr>
              <a:spLocks noChangeShapeType="1"/>
            </p:cNvSpPr>
            <p:nvPr/>
          </p:nvSpPr>
          <p:spPr bwMode="auto">
            <a:xfrm flipV="1">
              <a:off x="859232" y="6434484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54" name="Line 592"/>
            <p:cNvSpPr>
              <a:spLocks noChangeShapeType="1"/>
            </p:cNvSpPr>
            <p:nvPr/>
          </p:nvSpPr>
          <p:spPr bwMode="auto">
            <a:xfrm flipV="1">
              <a:off x="860482" y="6432408"/>
              <a:ext cx="0" cy="37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55" name="Line 593"/>
            <p:cNvSpPr>
              <a:spLocks noChangeShapeType="1"/>
            </p:cNvSpPr>
            <p:nvPr/>
          </p:nvSpPr>
          <p:spPr bwMode="auto">
            <a:xfrm flipV="1">
              <a:off x="861731" y="6381324"/>
              <a:ext cx="0" cy="5482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56" name="Line 594"/>
            <p:cNvSpPr>
              <a:spLocks noChangeShapeType="1"/>
            </p:cNvSpPr>
            <p:nvPr/>
          </p:nvSpPr>
          <p:spPr bwMode="auto">
            <a:xfrm flipV="1">
              <a:off x="862981" y="6422440"/>
              <a:ext cx="0" cy="1370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57" name="Line 595"/>
            <p:cNvSpPr>
              <a:spLocks noChangeShapeType="1"/>
            </p:cNvSpPr>
            <p:nvPr/>
          </p:nvSpPr>
          <p:spPr bwMode="auto">
            <a:xfrm flipV="1">
              <a:off x="864543" y="6434484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58" name="Line 596"/>
            <p:cNvSpPr>
              <a:spLocks noChangeShapeType="1"/>
            </p:cNvSpPr>
            <p:nvPr/>
          </p:nvSpPr>
          <p:spPr bwMode="auto">
            <a:xfrm flipV="1">
              <a:off x="865792" y="6434484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59" name="Line 597"/>
            <p:cNvSpPr>
              <a:spLocks noChangeShapeType="1"/>
            </p:cNvSpPr>
            <p:nvPr/>
          </p:nvSpPr>
          <p:spPr bwMode="auto">
            <a:xfrm flipV="1">
              <a:off x="867042" y="6430331"/>
              <a:ext cx="0" cy="581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60" name="Line 598"/>
            <p:cNvSpPr>
              <a:spLocks noChangeShapeType="1"/>
            </p:cNvSpPr>
            <p:nvPr/>
          </p:nvSpPr>
          <p:spPr bwMode="auto">
            <a:xfrm flipV="1">
              <a:off x="868604" y="6434484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61" name="Line 599"/>
            <p:cNvSpPr>
              <a:spLocks noChangeShapeType="1"/>
            </p:cNvSpPr>
            <p:nvPr/>
          </p:nvSpPr>
          <p:spPr bwMode="auto">
            <a:xfrm flipV="1">
              <a:off x="870166" y="6434484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62" name="Line 600"/>
            <p:cNvSpPr>
              <a:spLocks noChangeShapeType="1"/>
            </p:cNvSpPr>
            <p:nvPr/>
          </p:nvSpPr>
          <p:spPr bwMode="auto">
            <a:xfrm flipV="1">
              <a:off x="871728" y="6434484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63" name="Line 601"/>
            <p:cNvSpPr>
              <a:spLocks noChangeShapeType="1"/>
            </p:cNvSpPr>
            <p:nvPr/>
          </p:nvSpPr>
          <p:spPr bwMode="auto">
            <a:xfrm flipV="1">
              <a:off x="872665" y="6434484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64" name="Line 602"/>
            <p:cNvSpPr>
              <a:spLocks noChangeShapeType="1"/>
            </p:cNvSpPr>
            <p:nvPr/>
          </p:nvSpPr>
          <p:spPr bwMode="auto">
            <a:xfrm flipV="1">
              <a:off x="874227" y="6432408"/>
              <a:ext cx="0" cy="37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65" name="Line 603"/>
            <p:cNvSpPr>
              <a:spLocks noChangeShapeType="1"/>
            </p:cNvSpPr>
            <p:nvPr/>
          </p:nvSpPr>
          <p:spPr bwMode="auto">
            <a:xfrm flipV="1">
              <a:off x="875477" y="6434484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66" name="Line 604"/>
            <p:cNvSpPr>
              <a:spLocks noChangeShapeType="1"/>
            </p:cNvSpPr>
            <p:nvPr/>
          </p:nvSpPr>
          <p:spPr bwMode="auto">
            <a:xfrm flipV="1">
              <a:off x="877039" y="6434484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67" name="Line 605"/>
            <p:cNvSpPr>
              <a:spLocks noChangeShapeType="1"/>
            </p:cNvSpPr>
            <p:nvPr/>
          </p:nvSpPr>
          <p:spPr bwMode="auto">
            <a:xfrm flipV="1">
              <a:off x="878601" y="6432408"/>
              <a:ext cx="0" cy="37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68" name="Line 606"/>
            <p:cNvSpPr>
              <a:spLocks noChangeShapeType="1"/>
            </p:cNvSpPr>
            <p:nvPr/>
          </p:nvSpPr>
          <p:spPr bwMode="auto">
            <a:xfrm flipV="1">
              <a:off x="879538" y="6434484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69" name="Line 607"/>
            <p:cNvSpPr>
              <a:spLocks noChangeShapeType="1"/>
            </p:cNvSpPr>
            <p:nvPr/>
          </p:nvSpPr>
          <p:spPr bwMode="auto">
            <a:xfrm flipV="1">
              <a:off x="881100" y="6434484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70" name="Line 608"/>
            <p:cNvSpPr>
              <a:spLocks noChangeShapeType="1"/>
            </p:cNvSpPr>
            <p:nvPr/>
          </p:nvSpPr>
          <p:spPr bwMode="auto">
            <a:xfrm flipV="1">
              <a:off x="882662" y="6434484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71" name="Line 609"/>
            <p:cNvSpPr>
              <a:spLocks noChangeShapeType="1"/>
            </p:cNvSpPr>
            <p:nvPr/>
          </p:nvSpPr>
          <p:spPr bwMode="auto">
            <a:xfrm flipV="1">
              <a:off x="883912" y="6434484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72" name="Line 610"/>
            <p:cNvSpPr>
              <a:spLocks noChangeShapeType="1"/>
            </p:cNvSpPr>
            <p:nvPr/>
          </p:nvSpPr>
          <p:spPr bwMode="auto">
            <a:xfrm flipV="1">
              <a:off x="885474" y="6430331"/>
              <a:ext cx="0" cy="581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73" name="Line 611"/>
            <p:cNvSpPr>
              <a:spLocks noChangeShapeType="1"/>
            </p:cNvSpPr>
            <p:nvPr/>
          </p:nvSpPr>
          <p:spPr bwMode="auto">
            <a:xfrm flipV="1">
              <a:off x="886723" y="6432408"/>
              <a:ext cx="0" cy="37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74" name="Line 612"/>
            <p:cNvSpPr>
              <a:spLocks noChangeShapeType="1"/>
            </p:cNvSpPr>
            <p:nvPr/>
          </p:nvSpPr>
          <p:spPr bwMode="auto">
            <a:xfrm flipV="1">
              <a:off x="889535" y="6430331"/>
              <a:ext cx="0" cy="581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75" name="Line 613"/>
            <p:cNvSpPr>
              <a:spLocks noChangeShapeType="1"/>
            </p:cNvSpPr>
            <p:nvPr/>
          </p:nvSpPr>
          <p:spPr bwMode="auto">
            <a:xfrm flipV="1">
              <a:off x="890472" y="6420363"/>
              <a:ext cx="0" cy="1578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76" name="Line 614"/>
            <p:cNvSpPr>
              <a:spLocks noChangeShapeType="1"/>
            </p:cNvSpPr>
            <p:nvPr/>
          </p:nvSpPr>
          <p:spPr bwMode="auto">
            <a:xfrm flipV="1">
              <a:off x="892034" y="6432408"/>
              <a:ext cx="0" cy="37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77" name="Line 615"/>
            <p:cNvSpPr>
              <a:spLocks noChangeShapeType="1"/>
            </p:cNvSpPr>
            <p:nvPr/>
          </p:nvSpPr>
          <p:spPr bwMode="auto">
            <a:xfrm flipV="1">
              <a:off x="893596" y="6432408"/>
              <a:ext cx="0" cy="37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78" name="Line 616"/>
            <p:cNvSpPr>
              <a:spLocks noChangeShapeType="1"/>
            </p:cNvSpPr>
            <p:nvPr/>
          </p:nvSpPr>
          <p:spPr bwMode="auto">
            <a:xfrm flipV="1">
              <a:off x="894846" y="6432408"/>
              <a:ext cx="0" cy="37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79" name="Line 617"/>
            <p:cNvSpPr>
              <a:spLocks noChangeShapeType="1"/>
            </p:cNvSpPr>
            <p:nvPr/>
          </p:nvSpPr>
          <p:spPr bwMode="auto">
            <a:xfrm flipV="1">
              <a:off x="896408" y="6434484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80" name="Line 618"/>
            <p:cNvSpPr>
              <a:spLocks noChangeShapeType="1"/>
            </p:cNvSpPr>
            <p:nvPr/>
          </p:nvSpPr>
          <p:spPr bwMode="auto">
            <a:xfrm flipV="1">
              <a:off x="897657" y="6398767"/>
              <a:ext cx="0" cy="3737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81" name="Line 619"/>
            <p:cNvSpPr>
              <a:spLocks noChangeShapeType="1"/>
            </p:cNvSpPr>
            <p:nvPr/>
          </p:nvSpPr>
          <p:spPr bwMode="auto">
            <a:xfrm flipV="1">
              <a:off x="899219" y="6426178"/>
              <a:ext cx="0" cy="99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82" name="Line 620"/>
            <p:cNvSpPr>
              <a:spLocks noChangeShapeType="1"/>
            </p:cNvSpPr>
            <p:nvPr/>
          </p:nvSpPr>
          <p:spPr bwMode="auto">
            <a:xfrm flipV="1">
              <a:off x="900469" y="6400844"/>
              <a:ext cx="0" cy="3530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83" name="Line 621"/>
            <p:cNvSpPr>
              <a:spLocks noChangeShapeType="1"/>
            </p:cNvSpPr>
            <p:nvPr/>
          </p:nvSpPr>
          <p:spPr bwMode="auto">
            <a:xfrm flipV="1">
              <a:off x="901719" y="6434484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84" name="Line 622"/>
            <p:cNvSpPr>
              <a:spLocks noChangeShapeType="1"/>
            </p:cNvSpPr>
            <p:nvPr/>
          </p:nvSpPr>
          <p:spPr bwMode="auto">
            <a:xfrm flipV="1">
              <a:off x="903280" y="6434484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85" name="Line 623"/>
            <p:cNvSpPr>
              <a:spLocks noChangeShapeType="1"/>
            </p:cNvSpPr>
            <p:nvPr/>
          </p:nvSpPr>
          <p:spPr bwMode="auto">
            <a:xfrm flipV="1">
              <a:off x="904530" y="6432408"/>
              <a:ext cx="0" cy="37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86" name="Line 625"/>
            <p:cNvSpPr>
              <a:spLocks noChangeShapeType="1"/>
            </p:cNvSpPr>
            <p:nvPr/>
          </p:nvSpPr>
          <p:spPr bwMode="auto">
            <a:xfrm flipV="1">
              <a:off x="907342" y="6428255"/>
              <a:ext cx="0" cy="789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87" name="Line 626"/>
            <p:cNvSpPr>
              <a:spLocks noChangeShapeType="1"/>
            </p:cNvSpPr>
            <p:nvPr/>
          </p:nvSpPr>
          <p:spPr bwMode="auto">
            <a:xfrm flipV="1">
              <a:off x="908591" y="6432408"/>
              <a:ext cx="0" cy="37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88" name="Line 627"/>
            <p:cNvSpPr>
              <a:spLocks noChangeShapeType="1"/>
            </p:cNvSpPr>
            <p:nvPr/>
          </p:nvSpPr>
          <p:spPr bwMode="auto">
            <a:xfrm flipV="1">
              <a:off x="909841" y="6434484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89" name="Line 628"/>
            <p:cNvSpPr>
              <a:spLocks noChangeShapeType="1"/>
            </p:cNvSpPr>
            <p:nvPr/>
          </p:nvSpPr>
          <p:spPr bwMode="auto">
            <a:xfrm flipV="1">
              <a:off x="911403" y="6434484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0" name="Line 629"/>
            <p:cNvSpPr>
              <a:spLocks noChangeShapeType="1"/>
            </p:cNvSpPr>
            <p:nvPr/>
          </p:nvSpPr>
          <p:spPr bwMode="auto">
            <a:xfrm flipV="1">
              <a:off x="918275" y="6432408"/>
              <a:ext cx="0" cy="37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1" name="Line 630"/>
            <p:cNvSpPr>
              <a:spLocks noChangeShapeType="1"/>
            </p:cNvSpPr>
            <p:nvPr/>
          </p:nvSpPr>
          <p:spPr bwMode="auto">
            <a:xfrm flipV="1">
              <a:off x="919525" y="6434484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2" name="Line 631"/>
            <p:cNvSpPr>
              <a:spLocks noChangeShapeType="1"/>
            </p:cNvSpPr>
            <p:nvPr/>
          </p:nvSpPr>
          <p:spPr bwMode="auto">
            <a:xfrm flipV="1">
              <a:off x="921087" y="6434484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3" name="Line 632"/>
            <p:cNvSpPr>
              <a:spLocks noChangeShapeType="1"/>
            </p:cNvSpPr>
            <p:nvPr/>
          </p:nvSpPr>
          <p:spPr bwMode="auto">
            <a:xfrm flipV="1">
              <a:off x="922337" y="6434484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4" name="Line 633"/>
            <p:cNvSpPr>
              <a:spLocks noChangeShapeType="1"/>
            </p:cNvSpPr>
            <p:nvPr/>
          </p:nvSpPr>
          <p:spPr bwMode="auto">
            <a:xfrm flipV="1">
              <a:off x="925148" y="6434484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5" name="Line 634"/>
            <p:cNvSpPr>
              <a:spLocks noChangeShapeType="1"/>
            </p:cNvSpPr>
            <p:nvPr/>
          </p:nvSpPr>
          <p:spPr bwMode="auto">
            <a:xfrm flipV="1">
              <a:off x="928272" y="6434484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6" name="Line 635"/>
            <p:cNvSpPr>
              <a:spLocks noChangeShapeType="1"/>
            </p:cNvSpPr>
            <p:nvPr/>
          </p:nvSpPr>
          <p:spPr bwMode="auto">
            <a:xfrm flipV="1">
              <a:off x="930772" y="6434484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7" name="Line 636"/>
            <p:cNvSpPr>
              <a:spLocks noChangeShapeType="1"/>
            </p:cNvSpPr>
            <p:nvPr/>
          </p:nvSpPr>
          <p:spPr bwMode="auto">
            <a:xfrm flipV="1">
              <a:off x="932021" y="6434484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8" name="Line 637"/>
            <p:cNvSpPr>
              <a:spLocks noChangeShapeType="1"/>
            </p:cNvSpPr>
            <p:nvPr/>
          </p:nvSpPr>
          <p:spPr bwMode="auto">
            <a:xfrm flipV="1">
              <a:off x="933583" y="6424101"/>
              <a:ext cx="0" cy="120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9" name="Line 638"/>
            <p:cNvSpPr>
              <a:spLocks noChangeShapeType="1"/>
            </p:cNvSpPr>
            <p:nvPr/>
          </p:nvSpPr>
          <p:spPr bwMode="auto">
            <a:xfrm flipV="1">
              <a:off x="935145" y="6432408"/>
              <a:ext cx="0" cy="37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0" name="Line 639"/>
            <p:cNvSpPr>
              <a:spLocks noChangeShapeType="1"/>
            </p:cNvSpPr>
            <p:nvPr/>
          </p:nvSpPr>
          <p:spPr bwMode="auto">
            <a:xfrm flipV="1">
              <a:off x="936082" y="6432408"/>
              <a:ext cx="0" cy="37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1" name="Line 640"/>
            <p:cNvSpPr>
              <a:spLocks noChangeShapeType="1"/>
            </p:cNvSpPr>
            <p:nvPr/>
          </p:nvSpPr>
          <p:spPr bwMode="auto">
            <a:xfrm flipV="1">
              <a:off x="937957" y="6430331"/>
              <a:ext cx="0" cy="581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2" name="Line 641"/>
            <p:cNvSpPr>
              <a:spLocks noChangeShapeType="1"/>
            </p:cNvSpPr>
            <p:nvPr/>
          </p:nvSpPr>
          <p:spPr bwMode="auto">
            <a:xfrm flipV="1">
              <a:off x="939206" y="6432408"/>
              <a:ext cx="0" cy="37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3" name="Line 642"/>
            <p:cNvSpPr>
              <a:spLocks noChangeShapeType="1"/>
            </p:cNvSpPr>
            <p:nvPr/>
          </p:nvSpPr>
          <p:spPr bwMode="auto">
            <a:xfrm flipV="1">
              <a:off x="940456" y="6434484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4" name="Line 643"/>
            <p:cNvSpPr>
              <a:spLocks noChangeShapeType="1"/>
            </p:cNvSpPr>
            <p:nvPr/>
          </p:nvSpPr>
          <p:spPr bwMode="auto">
            <a:xfrm flipV="1">
              <a:off x="942018" y="6432408"/>
              <a:ext cx="0" cy="37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5" name="Line 644"/>
            <p:cNvSpPr>
              <a:spLocks noChangeShapeType="1"/>
            </p:cNvSpPr>
            <p:nvPr/>
          </p:nvSpPr>
          <p:spPr bwMode="auto">
            <a:xfrm flipV="1">
              <a:off x="943267" y="6434484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6" name="Line 645"/>
            <p:cNvSpPr>
              <a:spLocks noChangeShapeType="1"/>
            </p:cNvSpPr>
            <p:nvPr/>
          </p:nvSpPr>
          <p:spPr bwMode="auto">
            <a:xfrm flipV="1">
              <a:off x="944517" y="6430331"/>
              <a:ext cx="0" cy="581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7" name="Line 646"/>
            <p:cNvSpPr>
              <a:spLocks noChangeShapeType="1"/>
            </p:cNvSpPr>
            <p:nvPr/>
          </p:nvSpPr>
          <p:spPr bwMode="auto">
            <a:xfrm flipV="1">
              <a:off x="946079" y="6434484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8" name="Line 647"/>
            <p:cNvSpPr>
              <a:spLocks noChangeShapeType="1"/>
            </p:cNvSpPr>
            <p:nvPr/>
          </p:nvSpPr>
          <p:spPr bwMode="auto">
            <a:xfrm flipV="1">
              <a:off x="947016" y="6434484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9" name="Line 649"/>
            <p:cNvSpPr>
              <a:spLocks noChangeShapeType="1"/>
            </p:cNvSpPr>
            <p:nvPr/>
          </p:nvSpPr>
          <p:spPr bwMode="auto">
            <a:xfrm flipV="1">
              <a:off x="1012553" y="6387138"/>
              <a:ext cx="0" cy="4900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10" name="Line 650"/>
            <p:cNvSpPr>
              <a:spLocks noChangeShapeType="1"/>
            </p:cNvSpPr>
            <p:nvPr/>
          </p:nvSpPr>
          <p:spPr bwMode="auto">
            <a:xfrm flipV="1">
              <a:off x="951702" y="6424101"/>
              <a:ext cx="0" cy="120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11" name="Line 651"/>
            <p:cNvSpPr>
              <a:spLocks noChangeShapeType="1"/>
            </p:cNvSpPr>
            <p:nvPr/>
          </p:nvSpPr>
          <p:spPr bwMode="auto">
            <a:xfrm flipV="1">
              <a:off x="954202" y="6434484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12" name="Line 652"/>
            <p:cNvSpPr>
              <a:spLocks noChangeShapeType="1"/>
            </p:cNvSpPr>
            <p:nvPr/>
          </p:nvSpPr>
          <p:spPr bwMode="auto">
            <a:xfrm flipV="1">
              <a:off x="957013" y="6434484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13" name="Line 653"/>
            <p:cNvSpPr>
              <a:spLocks noChangeShapeType="1"/>
            </p:cNvSpPr>
            <p:nvPr/>
          </p:nvSpPr>
          <p:spPr bwMode="auto">
            <a:xfrm flipV="1">
              <a:off x="958263" y="6432408"/>
              <a:ext cx="0" cy="37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14" name="Line 654"/>
            <p:cNvSpPr>
              <a:spLocks noChangeShapeType="1"/>
            </p:cNvSpPr>
            <p:nvPr/>
          </p:nvSpPr>
          <p:spPr bwMode="auto">
            <a:xfrm flipV="1">
              <a:off x="959824" y="6420363"/>
              <a:ext cx="0" cy="1578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15" name="Line 655"/>
            <p:cNvSpPr>
              <a:spLocks noChangeShapeType="1"/>
            </p:cNvSpPr>
            <p:nvPr/>
          </p:nvSpPr>
          <p:spPr bwMode="auto">
            <a:xfrm flipV="1">
              <a:off x="961074" y="6434484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16" name="Line 656"/>
            <p:cNvSpPr>
              <a:spLocks noChangeShapeType="1"/>
            </p:cNvSpPr>
            <p:nvPr/>
          </p:nvSpPr>
          <p:spPr bwMode="auto">
            <a:xfrm flipV="1">
              <a:off x="963886" y="6434484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17" name="Line 657"/>
            <p:cNvSpPr>
              <a:spLocks noChangeShapeType="1"/>
            </p:cNvSpPr>
            <p:nvPr/>
          </p:nvSpPr>
          <p:spPr bwMode="auto">
            <a:xfrm flipV="1">
              <a:off x="965135" y="6434484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18" name="Line 658"/>
            <p:cNvSpPr>
              <a:spLocks noChangeShapeType="1"/>
            </p:cNvSpPr>
            <p:nvPr/>
          </p:nvSpPr>
          <p:spPr bwMode="auto">
            <a:xfrm flipV="1">
              <a:off x="966697" y="6434484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19" name="Line 659"/>
            <p:cNvSpPr>
              <a:spLocks noChangeShapeType="1"/>
            </p:cNvSpPr>
            <p:nvPr/>
          </p:nvSpPr>
          <p:spPr bwMode="auto">
            <a:xfrm flipV="1">
              <a:off x="967947" y="6434484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20" name="Line 660"/>
            <p:cNvSpPr>
              <a:spLocks noChangeShapeType="1"/>
            </p:cNvSpPr>
            <p:nvPr/>
          </p:nvSpPr>
          <p:spPr bwMode="auto">
            <a:xfrm flipV="1">
              <a:off x="969821" y="6434484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21" name="Line 661"/>
            <p:cNvSpPr>
              <a:spLocks noChangeShapeType="1"/>
            </p:cNvSpPr>
            <p:nvPr/>
          </p:nvSpPr>
          <p:spPr bwMode="auto">
            <a:xfrm flipV="1">
              <a:off x="973570" y="6434484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22" name="Line 663"/>
            <p:cNvSpPr>
              <a:spLocks noChangeShapeType="1"/>
            </p:cNvSpPr>
            <p:nvPr/>
          </p:nvSpPr>
          <p:spPr bwMode="auto">
            <a:xfrm flipV="1">
              <a:off x="976070" y="6428255"/>
              <a:ext cx="0" cy="789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23" name="Line 664"/>
            <p:cNvSpPr>
              <a:spLocks noChangeShapeType="1"/>
            </p:cNvSpPr>
            <p:nvPr/>
          </p:nvSpPr>
          <p:spPr bwMode="auto">
            <a:xfrm flipV="1">
              <a:off x="977631" y="6432408"/>
              <a:ext cx="0" cy="373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24" name="Line 665"/>
            <p:cNvSpPr>
              <a:spLocks noChangeShapeType="1"/>
            </p:cNvSpPr>
            <p:nvPr/>
          </p:nvSpPr>
          <p:spPr bwMode="auto">
            <a:xfrm flipV="1">
              <a:off x="985754" y="6434484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25" name="Line 666"/>
            <p:cNvSpPr>
              <a:spLocks noChangeShapeType="1"/>
            </p:cNvSpPr>
            <p:nvPr/>
          </p:nvSpPr>
          <p:spPr bwMode="auto">
            <a:xfrm flipV="1">
              <a:off x="991689" y="6434484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26" name="Line 667"/>
            <p:cNvSpPr>
              <a:spLocks noChangeShapeType="1"/>
            </p:cNvSpPr>
            <p:nvPr/>
          </p:nvSpPr>
          <p:spPr bwMode="auto">
            <a:xfrm flipV="1">
              <a:off x="998562" y="6434484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27" name="Line 668"/>
            <p:cNvSpPr>
              <a:spLocks noChangeShapeType="1"/>
            </p:cNvSpPr>
            <p:nvPr/>
          </p:nvSpPr>
          <p:spPr bwMode="auto">
            <a:xfrm flipV="1">
              <a:off x="1001061" y="6434484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28" name="Line 669"/>
            <p:cNvSpPr>
              <a:spLocks noChangeShapeType="1"/>
            </p:cNvSpPr>
            <p:nvPr/>
          </p:nvSpPr>
          <p:spPr bwMode="auto">
            <a:xfrm flipV="1">
              <a:off x="1003560" y="6434484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29" name="Line 670"/>
            <p:cNvSpPr>
              <a:spLocks noChangeShapeType="1"/>
            </p:cNvSpPr>
            <p:nvPr/>
          </p:nvSpPr>
          <p:spPr bwMode="auto">
            <a:xfrm flipV="1">
              <a:off x="1005122" y="6434484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30" name="Line 671"/>
            <p:cNvSpPr>
              <a:spLocks noChangeShapeType="1"/>
            </p:cNvSpPr>
            <p:nvPr/>
          </p:nvSpPr>
          <p:spPr bwMode="auto">
            <a:xfrm flipV="1">
              <a:off x="1006685" y="6434484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31" name="Line 672"/>
            <p:cNvSpPr>
              <a:spLocks noChangeShapeType="1"/>
            </p:cNvSpPr>
            <p:nvPr/>
          </p:nvSpPr>
          <p:spPr bwMode="auto">
            <a:xfrm flipV="1">
              <a:off x="1009496" y="6434484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32" name="Line 673"/>
            <p:cNvSpPr>
              <a:spLocks noChangeShapeType="1"/>
            </p:cNvSpPr>
            <p:nvPr/>
          </p:nvSpPr>
          <p:spPr bwMode="auto">
            <a:xfrm flipV="1">
              <a:off x="1010746" y="6434484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33" name="Line 674"/>
            <p:cNvSpPr>
              <a:spLocks noChangeShapeType="1"/>
            </p:cNvSpPr>
            <p:nvPr/>
          </p:nvSpPr>
          <p:spPr bwMode="auto">
            <a:xfrm flipV="1">
              <a:off x="1013557" y="6434484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34" name="Line 675"/>
            <p:cNvSpPr>
              <a:spLocks noChangeShapeType="1"/>
            </p:cNvSpPr>
            <p:nvPr/>
          </p:nvSpPr>
          <p:spPr bwMode="auto">
            <a:xfrm flipV="1">
              <a:off x="1014807" y="6434484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35" name="Line 676"/>
            <p:cNvSpPr>
              <a:spLocks noChangeShapeType="1"/>
            </p:cNvSpPr>
            <p:nvPr/>
          </p:nvSpPr>
          <p:spPr bwMode="auto">
            <a:xfrm flipV="1">
              <a:off x="1017618" y="6432408"/>
              <a:ext cx="0" cy="37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36" name="Line 677"/>
            <p:cNvSpPr>
              <a:spLocks noChangeShapeType="1"/>
            </p:cNvSpPr>
            <p:nvPr/>
          </p:nvSpPr>
          <p:spPr bwMode="auto">
            <a:xfrm flipV="1">
              <a:off x="1021680" y="6432408"/>
              <a:ext cx="0" cy="37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37" name="Line 678"/>
            <p:cNvSpPr>
              <a:spLocks noChangeShapeType="1"/>
            </p:cNvSpPr>
            <p:nvPr/>
          </p:nvSpPr>
          <p:spPr bwMode="auto">
            <a:xfrm flipV="1">
              <a:off x="1023242" y="6434484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38" name="Line 679"/>
            <p:cNvSpPr>
              <a:spLocks noChangeShapeType="1"/>
            </p:cNvSpPr>
            <p:nvPr/>
          </p:nvSpPr>
          <p:spPr bwMode="auto">
            <a:xfrm flipV="1">
              <a:off x="1024491" y="6432408"/>
              <a:ext cx="0" cy="37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39" name="Line 680"/>
            <p:cNvSpPr>
              <a:spLocks noChangeShapeType="1"/>
            </p:cNvSpPr>
            <p:nvPr/>
          </p:nvSpPr>
          <p:spPr bwMode="auto">
            <a:xfrm flipV="1">
              <a:off x="1025741" y="6434484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40" name="Line 681"/>
            <p:cNvSpPr>
              <a:spLocks noChangeShapeType="1"/>
            </p:cNvSpPr>
            <p:nvPr/>
          </p:nvSpPr>
          <p:spPr bwMode="auto">
            <a:xfrm flipV="1">
              <a:off x="1027303" y="6434484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41" name="Line 682"/>
            <p:cNvSpPr>
              <a:spLocks noChangeShapeType="1"/>
            </p:cNvSpPr>
            <p:nvPr/>
          </p:nvSpPr>
          <p:spPr bwMode="auto">
            <a:xfrm flipV="1">
              <a:off x="1028865" y="6434484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42" name="Line 683"/>
            <p:cNvSpPr>
              <a:spLocks noChangeShapeType="1"/>
            </p:cNvSpPr>
            <p:nvPr/>
          </p:nvSpPr>
          <p:spPr bwMode="auto">
            <a:xfrm flipV="1">
              <a:off x="1030114" y="6432408"/>
              <a:ext cx="0" cy="37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43" name="Line 684"/>
            <p:cNvSpPr>
              <a:spLocks noChangeShapeType="1"/>
            </p:cNvSpPr>
            <p:nvPr/>
          </p:nvSpPr>
          <p:spPr bwMode="auto">
            <a:xfrm flipV="1">
              <a:off x="1031364" y="6432408"/>
              <a:ext cx="0" cy="37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44" name="Line 685"/>
            <p:cNvSpPr>
              <a:spLocks noChangeShapeType="1"/>
            </p:cNvSpPr>
            <p:nvPr/>
          </p:nvSpPr>
          <p:spPr bwMode="auto">
            <a:xfrm flipV="1">
              <a:off x="1032613" y="6434484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45" name="Line 686"/>
            <p:cNvSpPr>
              <a:spLocks noChangeShapeType="1"/>
            </p:cNvSpPr>
            <p:nvPr/>
          </p:nvSpPr>
          <p:spPr bwMode="auto">
            <a:xfrm flipV="1">
              <a:off x="1034176" y="6434484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46" name="Line 687"/>
            <p:cNvSpPr>
              <a:spLocks noChangeShapeType="1"/>
            </p:cNvSpPr>
            <p:nvPr/>
          </p:nvSpPr>
          <p:spPr bwMode="auto">
            <a:xfrm flipV="1">
              <a:off x="1035737" y="6432408"/>
              <a:ext cx="0" cy="37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47" name="Line 688"/>
            <p:cNvSpPr>
              <a:spLocks noChangeShapeType="1"/>
            </p:cNvSpPr>
            <p:nvPr/>
          </p:nvSpPr>
          <p:spPr bwMode="auto">
            <a:xfrm flipV="1">
              <a:off x="1037300" y="6434484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48" name="Line 689"/>
            <p:cNvSpPr>
              <a:spLocks noChangeShapeType="1"/>
            </p:cNvSpPr>
            <p:nvPr/>
          </p:nvSpPr>
          <p:spPr bwMode="auto">
            <a:xfrm flipV="1">
              <a:off x="1038237" y="6434484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49" name="Line 690"/>
            <p:cNvSpPr>
              <a:spLocks noChangeShapeType="1"/>
            </p:cNvSpPr>
            <p:nvPr/>
          </p:nvSpPr>
          <p:spPr bwMode="auto">
            <a:xfrm flipV="1">
              <a:off x="1045109" y="6434484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50" name="Line 691"/>
            <p:cNvSpPr>
              <a:spLocks noChangeShapeType="1"/>
            </p:cNvSpPr>
            <p:nvPr/>
          </p:nvSpPr>
          <p:spPr bwMode="auto">
            <a:xfrm flipV="1">
              <a:off x="1046671" y="6410396"/>
              <a:ext cx="0" cy="257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51" name="Line 692"/>
            <p:cNvSpPr>
              <a:spLocks noChangeShapeType="1"/>
            </p:cNvSpPr>
            <p:nvPr/>
          </p:nvSpPr>
          <p:spPr bwMode="auto">
            <a:xfrm flipV="1">
              <a:off x="1048233" y="6434484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52" name="Line 693"/>
            <p:cNvSpPr>
              <a:spLocks noChangeShapeType="1"/>
            </p:cNvSpPr>
            <p:nvPr/>
          </p:nvSpPr>
          <p:spPr bwMode="auto">
            <a:xfrm flipV="1">
              <a:off x="1051045" y="6434484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53" name="Line 694"/>
            <p:cNvSpPr>
              <a:spLocks noChangeShapeType="1"/>
            </p:cNvSpPr>
            <p:nvPr/>
          </p:nvSpPr>
          <p:spPr bwMode="auto">
            <a:xfrm flipV="1">
              <a:off x="1052295" y="6434484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54" name="Line 695"/>
            <p:cNvSpPr>
              <a:spLocks noChangeShapeType="1"/>
            </p:cNvSpPr>
            <p:nvPr/>
          </p:nvSpPr>
          <p:spPr bwMode="auto">
            <a:xfrm flipV="1">
              <a:off x="1055106" y="6434484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55" name="Line 696"/>
            <p:cNvSpPr>
              <a:spLocks noChangeShapeType="1"/>
            </p:cNvSpPr>
            <p:nvPr/>
          </p:nvSpPr>
          <p:spPr bwMode="auto">
            <a:xfrm flipV="1">
              <a:off x="1056356" y="6434484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56" name="Line 697"/>
            <p:cNvSpPr>
              <a:spLocks noChangeShapeType="1"/>
            </p:cNvSpPr>
            <p:nvPr/>
          </p:nvSpPr>
          <p:spPr bwMode="auto">
            <a:xfrm flipV="1">
              <a:off x="1059168" y="6432408"/>
              <a:ext cx="0" cy="37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57" name="Line 698"/>
            <p:cNvSpPr>
              <a:spLocks noChangeShapeType="1"/>
            </p:cNvSpPr>
            <p:nvPr/>
          </p:nvSpPr>
          <p:spPr bwMode="auto">
            <a:xfrm flipV="1">
              <a:off x="1060104" y="6432408"/>
              <a:ext cx="0" cy="37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58" name="Line 700"/>
            <p:cNvSpPr>
              <a:spLocks noChangeShapeType="1"/>
            </p:cNvSpPr>
            <p:nvPr/>
          </p:nvSpPr>
          <p:spPr bwMode="auto">
            <a:xfrm flipV="1">
              <a:off x="1063229" y="6218105"/>
              <a:ext cx="0" cy="21804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59" name="Line 701"/>
            <p:cNvSpPr>
              <a:spLocks noChangeShapeType="1"/>
            </p:cNvSpPr>
            <p:nvPr/>
          </p:nvSpPr>
          <p:spPr bwMode="auto">
            <a:xfrm flipV="1">
              <a:off x="1064791" y="6404997"/>
              <a:ext cx="0" cy="3114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60" name="Line 702"/>
            <p:cNvSpPr>
              <a:spLocks noChangeShapeType="1"/>
            </p:cNvSpPr>
            <p:nvPr/>
          </p:nvSpPr>
          <p:spPr bwMode="auto">
            <a:xfrm flipV="1">
              <a:off x="1066040" y="6434484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61" name="Line 703"/>
            <p:cNvSpPr>
              <a:spLocks noChangeShapeType="1"/>
            </p:cNvSpPr>
            <p:nvPr/>
          </p:nvSpPr>
          <p:spPr bwMode="auto">
            <a:xfrm flipV="1">
              <a:off x="1071351" y="6434484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62" name="Line 704"/>
            <p:cNvSpPr>
              <a:spLocks noChangeShapeType="1"/>
            </p:cNvSpPr>
            <p:nvPr/>
          </p:nvSpPr>
          <p:spPr bwMode="auto">
            <a:xfrm flipV="1">
              <a:off x="1072913" y="6434484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63" name="Line 705"/>
            <p:cNvSpPr>
              <a:spLocks noChangeShapeType="1"/>
            </p:cNvSpPr>
            <p:nvPr/>
          </p:nvSpPr>
          <p:spPr bwMode="auto">
            <a:xfrm flipV="1">
              <a:off x="1074163" y="6432408"/>
              <a:ext cx="0" cy="37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64" name="Line 706"/>
            <p:cNvSpPr>
              <a:spLocks noChangeShapeType="1"/>
            </p:cNvSpPr>
            <p:nvPr/>
          </p:nvSpPr>
          <p:spPr bwMode="auto">
            <a:xfrm flipV="1">
              <a:off x="1075725" y="6420363"/>
              <a:ext cx="0" cy="1578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65" name="Line 707"/>
            <p:cNvSpPr>
              <a:spLocks noChangeShapeType="1"/>
            </p:cNvSpPr>
            <p:nvPr/>
          </p:nvSpPr>
          <p:spPr bwMode="auto">
            <a:xfrm flipV="1">
              <a:off x="1076974" y="6428255"/>
              <a:ext cx="0" cy="789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66" name="Line 708"/>
            <p:cNvSpPr>
              <a:spLocks noChangeShapeType="1"/>
            </p:cNvSpPr>
            <p:nvPr/>
          </p:nvSpPr>
          <p:spPr bwMode="auto">
            <a:xfrm flipV="1">
              <a:off x="1078224" y="6428255"/>
              <a:ext cx="0" cy="789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67" name="Line 709"/>
            <p:cNvSpPr>
              <a:spLocks noChangeShapeType="1"/>
            </p:cNvSpPr>
            <p:nvPr/>
          </p:nvSpPr>
          <p:spPr bwMode="auto">
            <a:xfrm flipV="1">
              <a:off x="1082285" y="6434484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68" name="Line 710"/>
            <p:cNvSpPr>
              <a:spLocks noChangeShapeType="1"/>
            </p:cNvSpPr>
            <p:nvPr/>
          </p:nvSpPr>
          <p:spPr bwMode="auto">
            <a:xfrm flipV="1">
              <a:off x="1087908" y="6434484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69" name="Line 711"/>
            <p:cNvSpPr>
              <a:spLocks noChangeShapeType="1"/>
            </p:cNvSpPr>
            <p:nvPr/>
          </p:nvSpPr>
          <p:spPr bwMode="auto">
            <a:xfrm flipV="1">
              <a:off x="1089783" y="6434484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70" name="Line 712"/>
            <p:cNvSpPr>
              <a:spLocks noChangeShapeType="1"/>
            </p:cNvSpPr>
            <p:nvPr/>
          </p:nvSpPr>
          <p:spPr bwMode="auto">
            <a:xfrm flipV="1">
              <a:off x="1092282" y="6434484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71" name="Line 713"/>
            <p:cNvSpPr>
              <a:spLocks noChangeShapeType="1"/>
            </p:cNvSpPr>
            <p:nvPr/>
          </p:nvSpPr>
          <p:spPr bwMode="auto">
            <a:xfrm flipV="1">
              <a:off x="1096343" y="6434484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72" name="Line 714"/>
            <p:cNvSpPr>
              <a:spLocks noChangeShapeType="1"/>
            </p:cNvSpPr>
            <p:nvPr/>
          </p:nvSpPr>
          <p:spPr bwMode="auto">
            <a:xfrm flipV="1">
              <a:off x="1097905" y="6432408"/>
              <a:ext cx="0" cy="37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73" name="Line 715"/>
            <p:cNvSpPr>
              <a:spLocks noChangeShapeType="1"/>
            </p:cNvSpPr>
            <p:nvPr/>
          </p:nvSpPr>
          <p:spPr bwMode="auto">
            <a:xfrm flipV="1">
              <a:off x="1103528" y="6434484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74" name="Line 716"/>
            <p:cNvSpPr>
              <a:spLocks noChangeShapeType="1"/>
            </p:cNvSpPr>
            <p:nvPr/>
          </p:nvSpPr>
          <p:spPr bwMode="auto">
            <a:xfrm flipV="1">
              <a:off x="1104778" y="6434484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75" name="Line 717"/>
            <p:cNvSpPr>
              <a:spLocks noChangeShapeType="1"/>
            </p:cNvSpPr>
            <p:nvPr/>
          </p:nvSpPr>
          <p:spPr bwMode="auto">
            <a:xfrm flipV="1">
              <a:off x="1106027" y="6434484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76" name="Line 718"/>
            <p:cNvSpPr>
              <a:spLocks noChangeShapeType="1"/>
            </p:cNvSpPr>
            <p:nvPr/>
          </p:nvSpPr>
          <p:spPr bwMode="auto">
            <a:xfrm flipV="1">
              <a:off x="1107589" y="6434484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77" name="Line 719"/>
            <p:cNvSpPr>
              <a:spLocks noChangeShapeType="1"/>
            </p:cNvSpPr>
            <p:nvPr/>
          </p:nvSpPr>
          <p:spPr bwMode="auto">
            <a:xfrm flipV="1">
              <a:off x="1108839" y="6434484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78" name="Line 720"/>
            <p:cNvSpPr>
              <a:spLocks noChangeShapeType="1"/>
            </p:cNvSpPr>
            <p:nvPr/>
          </p:nvSpPr>
          <p:spPr bwMode="auto">
            <a:xfrm flipV="1">
              <a:off x="1114150" y="6434484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79" name="Line 721"/>
            <p:cNvSpPr>
              <a:spLocks noChangeShapeType="1"/>
            </p:cNvSpPr>
            <p:nvPr/>
          </p:nvSpPr>
          <p:spPr bwMode="auto">
            <a:xfrm flipV="1">
              <a:off x="1116649" y="6434484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80" name="Line 722"/>
            <p:cNvSpPr>
              <a:spLocks noChangeShapeType="1"/>
            </p:cNvSpPr>
            <p:nvPr/>
          </p:nvSpPr>
          <p:spPr bwMode="auto">
            <a:xfrm flipV="1">
              <a:off x="1119773" y="6434484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81" name="Line 723"/>
            <p:cNvSpPr>
              <a:spLocks noChangeShapeType="1"/>
            </p:cNvSpPr>
            <p:nvPr/>
          </p:nvSpPr>
          <p:spPr bwMode="auto">
            <a:xfrm flipV="1">
              <a:off x="1123834" y="6434484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82" name="Line 724"/>
            <p:cNvSpPr>
              <a:spLocks noChangeShapeType="1"/>
            </p:cNvSpPr>
            <p:nvPr/>
          </p:nvSpPr>
          <p:spPr bwMode="auto">
            <a:xfrm flipV="1">
              <a:off x="1129457" y="6432408"/>
              <a:ext cx="0" cy="37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83" name="Line 725"/>
            <p:cNvSpPr>
              <a:spLocks noChangeShapeType="1"/>
            </p:cNvSpPr>
            <p:nvPr/>
          </p:nvSpPr>
          <p:spPr bwMode="auto">
            <a:xfrm flipV="1">
              <a:off x="1130707" y="6432408"/>
              <a:ext cx="0" cy="37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84" name="Line 726"/>
            <p:cNvSpPr>
              <a:spLocks noChangeShapeType="1"/>
            </p:cNvSpPr>
            <p:nvPr/>
          </p:nvSpPr>
          <p:spPr bwMode="auto">
            <a:xfrm flipV="1">
              <a:off x="1133519" y="6434484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85" name="Line 727"/>
            <p:cNvSpPr>
              <a:spLocks noChangeShapeType="1"/>
            </p:cNvSpPr>
            <p:nvPr/>
          </p:nvSpPr>
          <p:spPr bwMode="auto">
            <a:xfrm flipV="1">
              <a:off x="1134768" y="6434484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86" name="Line 728"/>
            <p:cNvSpPr>
              <a:spLocks noChangeShapeType="1"/>
            </p:cNvSpPr>
            <p:nvPr/>
          </p:nvSpPr>
          <p:spPr bwMode="auto">
            <a:xfrm flipV="1">
              <a:off x="1137580" y="6434484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87" name="Line 729"/>
            <p:cNvSpPr>
              <a:spLocks noChangeShapeType="1"/>
            </p:cNvSpPr>
            <p:nvPr/>
          </p:nvSpPr>
          <p:spPr bwMode="auto">
            <a:xfrm flipV="1">
              <a:off x="1140391" y="6434484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88" name="Line 730"/>
            <p:cNvSpPr>
              <a:spLocks noChangeShapeType="1"/>
            </p:cNvSpPr>
            <p:nvPr/>
          </p:nvSpPr>
          <p:spPr bwMode="auto">
            <a:xfrm flipV="1">
              <a:off x="1141641" y="6434484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89" name="Line 731"/>
            <p:cNvSpPr>
              <a:spLocks noChangeShapeType="1"/>
            </p:cNvSpPr>
            <p:nvPr/>
          </p:nvSpPr>
          <p:spPr bwMode="auto">
            <a:xfrm flipV="1">
              <a:off x="1143203" y="6434484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0" name="Line 732"/>
            <p:cNvSpPr>
              <a:spLocks noChangeShapeType="1"/>
            </p:cNvSpPr>
            <p:nvPr/>
          </p:nvSpPr>
          <p:spPr bwMode="auto">
            <a:xfrm flipV="1">
              <a:off x="1146327" y="6432408"/>
              <a:ext cx="0" cy="37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1" name="Line 733"/>
            <p:cNvSpPr>
              <a:spLocks noChangeShapeType="1"/>
            </p:cNvSpPr>
            <p:nvPr/>
          </p:nvSpPr>
          <p:spPr bwMode="auto">
            <a:xfrm flipV="1">
              <a:off x="1148826" y="6434484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2" name="Line 734"/>
            <p:cNvSpPr>
              <a:spLocks noChangeShapeType="1"/>
            </p:cNvSpPr>
            <p:nvPr/>
          </p:nvSpPr>
          <p:spPr bwMode="auto">
            <a:xfrm flipV="1">
              <a:off x="1150388" y="6434484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3" name="Line 735"/>
            <p:cNvSpPr>
              <a:spLocks noChangeShapeType="1"/>
            </p:cNvSpPr>
            <p:nvPr/>
          </p:nvSpPr>
          <p:spPr bwMode="auto">
            <a:xfrm flipV="1">
              <a:off x="1151325" y="6434484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4" name="Line 736"/>
            <p:cNvSpPr>
              <a:spLocks noChangeShapeType="1"/>
            </p:cNvSpPr>
            <p:nvPr/>
          </p:nvSpPr>
          <p:spPr bwMode="auto">
            <a:xfrm flipV="1">
              <a:off x="1155386" y="6434484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5" name="Line 737"/>
            <p:cNvSpPr>
              <a:spLocks noChangeShapeType="1"/>
            </p:cNvSpPr>
            <p:nvPr/>
          </p:nvSpPr>
          <p:spPr bwMode="auto">
            <a:xfrm flipV="1">
              <a:off x="1156948" y="6434484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6" name="Line 738"/>
            <p:cNvSpPr>
              <a:spLocks noChangeShapeType="1"/>
            </p:cNvSpPr>
            <p:nvPr/>
          </p:nvSpPr>
          <p:spPr bwMode="auto">
            <a:xfrm flipV="1">
              <a:off x="1158198" y="6434484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7" name="Line 739"/>
            <p:cNvSpPr>
              <a:spLocks noChangeShapeType="1"/>
            </p:cNvSpPr>
            <p:nvPr/>
          </p:nvSpPr>
          <p:spPr bwMode="auto">
            <a:xfrm flipV="1">
              <a:off x="1160072" y="6432408"/>
              <a:ext cx="0" cy="37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8" name="Line 740"/>
            <p:cNvSpPr>
              <a:spLocks noChangeShapeType="1"/>
            </p:cNvSpPr>
            <p:nvPr/>
          </p:nvSpPr>
          <p:spPr bwMode="auto">
            <a:xfrm flipV="1">
              <a:off x="1161322" y="6316119"/>
              <a:ext cx="0" cy="12002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9" name="Line 742"/>
            <p:cNvSpPr>
              <a:spLocks noChangeShapeType="1"/>
            </p:cNvSpPr>
            <p:nvPr/>
          </p:nvSpPr>
          <p:spPr bwMode="auto">
            <a:xfrm flipV="1">
              <a:off x="1165383" y="6434484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0" name="Line 743"/>
            <p:cNvSpPr>
              <a:spLocks noChangeShapeType="1"/>
            </p:cNvSpPr>
            <p:nvPr/>
          </p:nvSpPr>
          <p:spPr bwMode="auto">
            <a:xfrm flipV="1">
              <a:off x="1170694" y="6434484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1" name="Line 744"/>
            <p:cNvSpPr>
              <a:spLocks noChangeShapeType="1"/>
            </p:cNvSpPr>
            <p:nvPr/>
          </p:nvSpPr>
          <p:spPr bwMode="auto">
            <a:xfrm flipV="1">
              <a:off x="1173505" y="6420363"/>
              <a:ext cx="0" cy="1578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2" name="Line 745"/>
            <p:cNvSpPr>
              <a:spLocks noChangeShapeType="1"/>
            </p:cNvSpPr>
            <p:nvPr/>
          </p:nvSpPr>
          <p:spPr bwMode="auto">
            <a:xfrm flipV="1">
              <a:off x="1175067" y="6432408"/>
              <a:ext cx="0" cy="37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3" name="Line 746"/>
            <p:cNvSpPr>
              <a:spLocks noChangeShapeType="1"/>
            </p:cNvSpPr>
            <p:nvPr/>
          </p:nvSpPr>
          <p:spPr bwMode="auto">
            <a:xfrm flipV="1">
              <a:off x="1176317" y="6434484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4" name="Line 747"/>
            <p:cNvSpPr>
              <a:spLocks noChangeShapeType="1"/>
            </p:cNvSpPr>
            <p:nvPr/>
          </p:nvSpPr>
          <p:spPr bwMode="auto">
            <a:xfrm flipV="1">
              <a:off x="1181940" y="6434484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5" name="Line 748"/>
            <p:cNvSpPr>
              <a:spLocks noChangeShapeType="1"/>
            </p:cNvSpPr>
            <p:nvPr/>
          </p:nvSpPr>
          <p:spPr bwMode="auto">
            <a:xfrm flipV="1">
              <a:off x="1188813" y="6404997"/>
              <a:ext cx="0" cy="3114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6" name="Line 749"/>
            <p:cNvSpPr>
              <a:spLocks noChangeShapeType="1"/>
            </p:cNvSpPr>
            <p:nvPr/>
          </p:nvSpPr>
          <p:spPr bwMode="auto">
            <a:xfrm flipV="1">
              <a:off x="1190063" y="6422440"/>
              <a:ext cx="0" cy="1370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7" name="Line 750"/>
            <p:cNvSpPr>
              <a:spLocks noChangeShapeType="1"/>
            </p:cNvSpPr>
            <p:nvPr/>
          </p:nvSpPr>
          <p:spPr bwMode="auto">
            <a:xfrm flipV="1">
              <a:off x="1191312" y="6434484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8" name="Line 751"/>
            <p:cNvSpPr>
              <a:spLocks noChangeShapeType="1"/>
            </p:cNvSpPr>
            <p:nvPr/>
          </p:nvSpPr>
          <p:spPr bwMode="auto">
            <a:xfrm flipV="1">
              <a:off x="1198185" y="6434484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9" name="Line 752"/>
            <p:cNvSpPr>
              <a:spLocks noChangeShapeType="1"/>
            </p:cNvSpPr>
            <p:nvPr/>
          </p:nvSpPr>
          <p:spPr bwMode="auto">
            <a:xfrm flipV="1">
              <a:off x="1202871" y="6434484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10" name="Line 753"/>
            <p:cNvSpPr>
              <a:spLocks noChangeShapeType="1"/>
            </p:cNvSpPr>
            <p:nvPr/>
          </p:nvSpPr>
          <p:spPr bwMode="auto">
            <a:xfrm flipV="1">
              <a:off x="1205370" y="6434484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11" name="Line 754"/>
            <p:cNvSpPr>
              <a:spLocks noChangeShapeType="1"/>
            </p:cNvSpPr>
            <p:nvPr/>
          </p:nvSpPr>
          <p:spPr bwMode="auto">
            <a:xfrm flipV="1">
              <a:off x="1209431" y="6434484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12" name="Line 755"/>
            <p:cNvSpPr>
              <a:spLocks noChangeShapeType="1"/>
            </p:cNvSpPr>
            <p:nvPr/>
          </p:nvSpPr>
          <p:spPr bwMode="auto">
            <a:xfrm flipV="1">
              <a:off x="1213493" y="6434484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13" name="Line 756"/>
            <p:cNvSpPr>
              <a:spLocks noChangeShapeType="1"/>
            </p:cNvSpPr>
            <p:nvPr/>
          </p:nvSpPr>
          <p:spPr bwMode="auto">
            <a:xfrm flipV="1">
              <a:off x="1216617" y="6434484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14" name="Line 757"/>
            <p:cNvSpPr>
              <a:spLocks noChangeShapeType="1"/>
            </p:cNvSpPr>
            <p:nvPr/>
          </p:nvSpPr>
          <p:spPr bwMode="auto">
            <a:xfrm flipV="1">
              <a:off x="1217866" y="6434484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15" name="Line 758"/>
            <p:cNvSpPr>
              <a:spLocks noChangeShapeType="1"/>
            </p:cNvSpPr>
            <p:nvPr/>
          </p:nvSpPr>
          <p:spPr bwMode="auto">
            <a:xfrm flipV="1">
              <a:off x="1219116" y="6434484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16" name="Line 759"/>
            <p:cNvSpPr>
              <a:spLocks noChangeShapeType="1"/>
            </p:cNvSpPr>
            <p:nvPr/>
          </p:nvSpPr>
          <p:spPr bwMode="auto">
            <a:xfrm flipV="1">
              <a:off x="1221927" y="6434484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17" name="Line 760"/>
            <p:cNvSpPr>
              <a:spLocks noChangeShapeType="1"/>
            </p:cNvSpPr>
            <p:nvPr/>
          </p:nvSpPr>
          <p:spPr bwMode="auto">
            <a:xfrm flipV="1">
              <a:off x="1224739" y="6434484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18" name="Line 761"/>
            <p:cNvSpPr>
              <a:spLocks noChangeShapeType="1"/>
            </p:cNvSpPr>
            <p:nvPr/>
          </p:nvSpPr>
          <p:spPr bwMode="auto">
            <a:xfrm flipV="1">
              <a:off x="1232861" y="6434484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19" name="Line 762"/>
            <p:cNvSpPr>
              <a:spLocks noChangeShapeType="1"/>
            </p:cNvSpPr>
            <p:nvPr/>
          </p:nvSpPr>
          <p:spPr bwMode="auto">
            <a:xfrm flipV="1">
              <a:off x="1234111" y="6434484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20" name="Line 763"/>
            <p:cNvSpPr>
              <a:spLocks noChangeShapeType="1"/>
            </p:cNvSpPr>
            <p:nvPr/>
          </p:nvSpPr>
          <p:spPr bwMode="auto">
            <a:xfrm flipV="1">
              <a:off x="1235673" y="6434484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21" name="Line 764"/>
            <p:cNvSpPr>
              <a:spLocks noChangeShapeType="1"/>
            </p:cNvSpPr>
            <p:nvPr/>
          </p:nvSpPr>
          <p:spPr bwMode="auto">
            <a:xfrm flipV="1">
              <a:off x="1236923" y="6434484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22" name="Line 765"/>
            <p:cNvSpPr>
              <a:spLocks noChangeShapeType="1"/>
            </p:cNvSpPr>
            <p:nvPr/>
          </p:nvSpPr>
          <p:spPr bwMode="auto">
            <a:xfrm flipV="1">
              <a:off x="1247856" y="6434484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23" name="Line 766"/>
            <p:cNvSpPr>
              <a:spLocks noChangeShapeType="1"/>
            </p:cNvSpPr>
            <p:nvPr/>
          </p:nvSpPr>
          <p:spPr bwMode="auto">
            <a:xfrm flipV="1">
              <a:off x="1249418" y="6434484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24" name="Line 767"/>
            <p:cNvSpPr>
              <a:spLocks noChangeShapeType="1"/>
            </p:cNvSpPr>
            <p:nvPr/>
          </p:nvSpPr>
          <p:spPr bwMode="auto">
            <a:xfrm flipV="1">
              <a:off x="1256291" y="6432408"/>
              <a:ext cx="0" cy="37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25" name="Line 768"/>
            <p:cNvSpPr>
              <a:spLocks noChangeShapeType="1"/>
            </p:cNvSpPr>
            <p:nvPr/>
          </p:nvSpPr>
          <p:spPr bwMode="auto">
            <a:xfrm flipV="1">
              <a:off x="1257853" y="6432408"/>
              <a:ext cx="0" cy="37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26" name="Line 769"/>
            <p:cNvSpPr>
              <a:spLocks noChangeShapeType="1"/>
            </p:cNvSpPr>
            <p:nvPr/>
          </p:nvSpPr>
          <p:spPr bwMode="auto">
            <a:xfrm flipV="1">
              <a:off x="1259415" y="6434484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27" name="Line 770"/>
            <p:cNvSpPr>
              <a:spLocks noChangeShapeType="1"/>
            </p:cNvSpPr>
            <p:nvPr/>
          </p:nvSpPr>
          <p:spPr bwMode="auto">
            <a:xfrm flipV="1">
              <a:off x="1261914" y="6434484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28" name="Line 771"/>
            <p:cNvSpPr>
              <a:spLocks noChangeShapeType="1"/>
            </p:cNvSpPr>
            <p:nvPr/>
          </p:nvSpPr>
          <p:spPr bwMode="auto">
            <a:xfrm flipV="1">
              <a:off x="1263476" y="6432408"/>
              <a:ext cx="0" cy="37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29" name="Line 772"/>
            <p:cNvSpPr>
              <a:spLocks noChangeShapeType="1"/>
            </p:cNvSpPr>
            <p:nvPr/>
          </p:nvSpPr>
          <p:spPr bwMode="auto">
            <a:xfrm flipV="1">
              <a:off x="1264414" y="6434484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30" name="Line 773"/>
            <p:cNvSpPr>
              <a:spLocks noChangeShapeType="1"/>
            </p:cNvSpPr>
            <p:nvPr/>
          </p:nvSpPr>
          <p:spPr bwMode="auto">
            <a:xfrm flipV="1">
              <a:off x="1265975" y="6432408"/>
              <a:ext cx="0" cy="37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31" name="Line 774"/>
            <p:cNvSpPr>
              <a:spLocks noChangeShapeType="1"/>
            </p:cNvSpPr>
            <p:nvPr/>
          </p:nvSpPr>
          <p:spPr bwMode="auto">
            <a:xfrm flipV="1">
              <a:off x="1270349" y="6434484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32" name="Line 775"/>
            <p:cNvSpPr>
              <a:spLocks noChangeShapeType="1"/>
            </p:cNvSpPr>
            <p:nvPr/>
          </p:nvSpPr>
          <p:spPr bwMode="auto">
            <a:xfrm flipV="1">
              <a:off x="1273161" y="6422440"/>
              <a:ext cx="0" cy="1370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33" name="Line 776"/>
            <p:cNvSpPr>
              <a:spLocks noChangeShapeType="1"/>
            </p:cNvSpPr>
            <p:nvPr/>
          </p:nvSpPr>
          <p:spPr bwMode="auto">
            <a:xfrm flipV="1">
              <a:off x="1274410" y="6432408"/>
              <a:ext cx="0" cy="37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34" name="Line 777"/>
            <p:cNvSpPr>
              <a:spLocks noChangeShapeType="1"/>
            </p:cNvSpPr>
            <p:nvPr/>
          </p:nvSpPr>
          <p:spPr bwMode="auto">
            <a:xfrm flipV="1">
              <a:off x="1275660" y="6434484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35" name="Line 778"/>
            <p:cNvSpPr>
              <a:spLocks noChangeShapeType="1"/>
            </p:cNvSpPr>
            <p:nvPr/>
          </p:nvSpPr>
          <p:spPr bwMode="auto">
            <a:xfrm flipV="1">
              <a:off x="1284095" y="6434484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36" name="Line 779"/>
            <p:cNvSpPr>
              <a:spLocks noChangeShapeType="1"/>
            </p:cNvSpPr>
            <p:nvPr/>
          </p:nvSpPr>
          <p:spPr bwMode="auto">
            <a:xfrm flipV="1">
              <a:off x="1285344" y="6434484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37" name="Line 780"/>
            <p:cNvSpPr>
              <a:spLocks noChangeShapeType="1"/>
            </p:cNvSpPr>
            <p:nvPr/>
          </p:nvSpPr>
          <p:spPr bwMode="auto">
            <a:xfrm flipV="1">
              <a:off x="1286594" y="6432408"/>
              <a:ext cx="0" cy="37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38" name="Line 782"/>
            <p:cNvSpPr>
              <a:spLocks noChangeShapeType="1"/>
            </p:cNvSpPr>
            <p:nvPr/>
          </p:nvSpPr>
          <p:spPr bwMode="auto">
            <a:xfrm flipV="1">
              <a:off x="1289406" y="6410396"/>
              <a:ext cx="0" cy="2575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39" name="Line 783"/>
            <p:cNvSpPr>
              <a:spLocks noChangeShapeType="1"/>
            </p:cNvSpPr>
            <p:nvPr/>
          </p:nvSpPr>
          <p:spPr bwMode="auto">
            <a:xfrm flipV="1">
              <a:off x="1290655" y="6414549"/>
              <a:ext cx="0" cy="2159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40" name="Line 784"/>
            <p:cNvSpPr>
              <a:spLocks noChangeShapeType="1"/>
            </p:cNvSpPr>
            <p:nvPr/>
          </p:nvSpPr>
          <p:spPr bwMode="auto">
            <a:xfrm flipV="1">
              <a:off x="1292217" y="6432408"/>
              <a:ext cx="0" cy="37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41" name="Line 785"/>
            <p:cNvSpPr>
              <a:spLocks noChangeShapeType="1"/>
            </p:cNvSpPr>
            <p:nvPr/>
          </p:nvSpPr>
          <p:spPr bwMode="auto">
            <a:xfrm flipV="1">
              <a:off x="1301901" y="6434484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42" name="Line 786"/>
            <p:cNvSpPr>
              <a:spLocks noChangeShapeType="1"/>
            </p:cNvSpPr>
            <p:nvPr/>
          </p:nvSpPr>
          <p:spPr bwMode="auto">
            <a:xfrm flipV="1">
              <a:off x="1303151" y="6434484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43" name="Line 787"/>
            <p:cNvSpPr>
              <a:spLocks noChangeShapeType="1"/>
            </p:cNvSpPr>
            <p:nvPr/>
          </p:nvSpPr>
          <p:spPr bwMode="auto">
            <a:xfrm flipV="1">
              <a:off x="1304401" y="6434484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44" name="Line 788"/>
            <p:cNvSpPr>
              <a:spLocks noChangeShapeType="1"/>
            </p:cNvSpPr>
            <p:nvPr/>
          </p:nvSpPr>
          <p:spPr bwMode="auto">
            <a:xfrm flipV="1">
              <a:off x="1310024" y="6434484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45" name="Line 789"/>
            <p:cNvSpPr>
              <a:spLocks noChangeShapeType="1"/>
            </p:cNvSpPr>
            <p:nvPr/>
          </p:nvSpPr>
          <p:spPr bwMode="auto">
            <a:xfrm flipV="1">
              <a:off x="1340639" y="6426178"/>
              <a:ext cx="0" cy="996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46" name="Line 790"/>
            <p:cNvSpPr>
              <a:spLocks noChangeShapeType="1"/>
            </p:cNvSpPr>
            <p:nvPr/>
          </p:nvSpPr>
          <p:spPr bwMode="auto">
            <a:xfrm flipV="1">
              <a:off x="1341888" y="6432408"/>
              <a:ext cx="0" cy="373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47" name="Line 791"/>
            <p:cNvSpPr>
              <a:spLocks noChangeShapeType="1"/>
            </p:cNvSpPr>
            <p:nvPr/>
          </p:nvSpPr>
          <p:spPr bwMode="auto">
            <a:xfrm flipV="1">
              <a:off x="1350011" y="6434484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48" name="Line 792"/>
            <p:cNvSpPr>
              <a:spLocks noChangeShapeType="1"/>
            </p:cNvSpPr>
            <p:nvPr/>
          </p:nvSpPr>
          <p:spPr bwMode="auto">
            <a:xfrm flipV="1">
              <a:off x="1352823" y="6434484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49" name="Line 793"/>
            <p:cNvSpPr>
              <a:spLocks noChangeShapeType="1"/>
            </p:cNvSpPr>
            <p:nvPr/>
          </p:nvSpPr>
          <p:spPr bwMode="auto">
            <a:xfrm flipV="1">
              <a:off x="1385937" y="6434484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50" name="Line 794"/>
            <p:cNvSpPr>
              <a:spLocks noChangeShapeType="1"/>
            </p:cNvSpPr>
            <p:nvPr/>
          </p:nvSpPr>
          <p:spPr bwMode="auto">
            <a:xfrm flipV="1">
              <a:off x="1399682" y="6434484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51" name="Line 795"/>
            <p:cNvSpPr>
              <a:spLocks noChangeShapeType="1"/>
            </p:cNvSpPr>
            <p:nvPr/>
          </p:nvSpPr>
          <p:spPr bwMode="auto">
            <a:xfrm flipV="1">
              <a:off x="1412178" y="6434484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52" name="Line 799"/>
            <p:cNvSpPr>
              <a:spLocks noChangeShapeType="1"/>
            </p:cNvSpPr>
            <p:nvPr/>
          </p:nvSpPr>
          <p:spPr bwMode="auto">
            <a:xfrm>
              <a:off x="534962" y="6437807"/>
              <a:ext cx="0" cy="49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53" name="Line 804"/>
            <p:cNvSpPr>
              <a:spLocks noChangeShapeType="1"/>
            </p:cNvSpPr>
            <p:nvPr/>
          </p:nvSpPr>
          <p:spPr bwMode="auto">
            <a:xfrm flipV="1">
              <a:off x="533400" y="6437392"/>
              <a:ext cx="890337" cy="332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54" name="Line 805"/>
            <p:cNvSpPr>
              <a:spLocks noChangeShapeType="1"/>
            </p:cNvSpPr>
            <p:nvPr/>
          </p:nvSpPr>
          <p:spPr bwMode="auto">
            <a:xfrm flipV="1">
              <a:off x="540898" y="5835185"/>
              <a:ext cx="0" cy="60220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61" name="Line 662"/>
            <p:cNvSpPr>
              <a:spLocks noChangeShapeType="1"/>
            </p:cNvSpPr>
            <p:nvPr/>
          </p:nvSpPr>
          <p:spPr bwMode="auto">
            <a:xfrm flipV="1">
              <a:off x="1037232" y="5962271"/>
              <a:ext cx="0" cy="47387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62" name="Line 624"/>
            <p:cNvSpPr>
              <a:spLocks noChangeShapeType="1"/>
            </p:cNvSpPr>
            <p:nvPr/>
          </p:nvSpPr>
          <p:spPr bwMode="auto">
            <a:xfrm flipV="1">
              <a:off x="905779" y="6294523"/>
              <a:ext cx="0" cy="14162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63" name="Line 648"/>
            <p:cNvSpPr>
              <a:spLocks noChangeShapeType="1"/>
            </p:cNvSpPr>
            <p:nvPr/>
          </p:nvSpPr>
          <p:spPr bwMode="auto">
            <a:xfrm flipV="1">
              <a:off x="1013395" y="6253695"/>
              <a:ext cx="0" cy="18066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64" name="Line 699"/>
            <p:cNvSpPr>
              <a:spLocks noChangeShapeType="1"/>
            </p:cNvSpPr>
            <p:nvPr/>
          </p:nvSpPr>
          <p:spPr bwMode="auto">
            <a:xfrm flipV="1">
              <a:off x="1131650" y="6110123"/>
              <a:ext cx="0" cy="32602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65" name="Line 741"/>
            <p:cNvSpPr>
              <a:spLocks noChangeShapeType="1"/>
            </p:cNvSpPr>
            <p:nvPr/>
          </p:nvSpPr>
          <p:spPr bwMode="auto">
            <a:xfrm flipV="1">
              <a:off x="1162571" y="6287047"/>
              <a:ext cx="0" cy="14909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66" name="Line 781"/>
            <p:cNvSpPr>
              <a:spLocks noChangeShapeType="1"/>
            </p:cNvSpPr>
            <p:nvPr/>
          </p:nvSpPr>
          <p:spPr bwMode="auto">
            <a:xfrm flipV="1">
              <a:off x="1358139" y="6151655"/>
              <a:ext cx="0" cy="28449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73" name="Line 445"/>
            <p:cNvSpPr>
              <a:spLocks noChangeShapeType="1"/>
            </p:cNvSpPr>
            <p:nvPr/>
          </p:nvSpPr>
          <p:spPr bwMode="auto">
            <a:xfrm flipV="1">
              <a:off x="686332" y="6363830"/>
              <a:ext cx="0" cy="6894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75" name="Line 415"/>
            <p:cNvSpPr>
              <a:spLocks noChangeShapeType="1"/>
            </p:cNvSpPr>
            <p:nvPr/>
          </p:nvSpPr>
          <p:spPr bwMode="auto">
            <a:xfrm flipV="1">
              <a:off x="544334" y="7095291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76" name="Line 416"/>
            <p:cNvSpPr>
              <a:spLocks noChangeShapeType="1"/>
            </p:cNvSpPr>
            <p:nvPr/>
          </p:nvSpPr>
          <p:spPr bwMode="auto">
            <a:xfrm flipV="1">
              <a:off x="548395" y="7095291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77" name="Line 417"/>
            <p:cNvSpPr>
              <a:spLocks noChangeShapeType="1"/>
            </p:cNvSpPr>
            <p:nvPr/>
          </p:nvSpPr>
          <p:spPr bwMode="auto">
            <a:xfrm flipV="1">
              <a:off x="553081" y="7095291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78" name="Line 418"/>
            <p:cNvSpPr>
              <a:spLocks noChangeShapeType="1"/>
            </p:cNvSpPr>
            <p:nvPr/>
          </p:nvSpPr>
          <p:spPr bwMode="auto">
            <a:xfrm flipV="1">
              <a:off x="555580" y="7095291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79" name="Line 419"/>
            <p:cNvSpPr>
              <a:spLocks noChangeShapeType="1"/>
            </p:cNvSpPr>
            <p:nvPr/>
          </p:nvSpPr>
          <p:spPr bwMode="auto">
            <a:xfrm flipV="1">
              <a:off x="566514" y="7095291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80" name="Line 420"/>
            <p:cNvSpPr>
              <a:spLocks noChangeShapeType="1"/>
            </p:cNvSpPr>
            <p:nvPr/>
          </p:nvSpPr>
          <p:spPr bwMode="auto">
            <a:xfrm flipV="1">
              <a:off x="568076" y="7095291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81" name="Line 421"/>
            <p:cNvSpPr>
              <a:spLocks noChangeShapeType="1"/>
            </p:cNvSpPr>
            <p:nvPr/>
          </p:nvSpPr>
          <p:spPr bwMode="auto">
            <a:xfrm flipV="1">
              <a:off x="569326" y="7095291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82" name="Line 422"/>
            <p:cNvSpPr>
              <a:spLocks noChangeShapeType="1"/>
            </p:cNvSpPr>
            <p:nvPr/>
          </p:nvSpPr>
          <p:spPr bwMode="auto">
            <a:xfrm flipV="1">
              <a:off x="570576" y="7095291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83" name="Line 423"/>
            <p:cNvSpPr>
              <a:spLocks noChangeShapeType="1"/>
            </p:cNvSpPr>
            <p:nvPr/>
          </p:nvSpPr>
          <p:spPr bwMode="auto">
            <a:xfrm flipV="1">
              <a:off x="572138" y="7095291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84" name="Line 424"/>
            <p:cNvSpPr>
              <a:spLocks noChangeShapeType="1"/>
            </p:cNvSpPr>
            <p:nvPr/>
          </p:nvSpPr>
          <p:spPr bwMode="auto">
            <a:xfrm flipV="1">
              <a:off x="573387" y="7095291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85" name="Line 425"/>
            <p:cNvSpPr>
              <a:spLocks noChangeShapeType="1"/>
            </p:cNvSpPr>
            <p:nvPr/>
          </p:nvSpPr>
          <p:spPr bwMode="auto">
            <a:xfrm flipV="1">
              <a:off x="577448" y="7095291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86" name="Line 426"/>
            <p:cNvSpPr>
              <a:spLocks noChangeShapeType="1"/>
            </p:cNvSpPr>
            <p:nvPr/>
          </p:nvSpPr>
          <p:spPr bwMode="auto">
            <a:xfrm flipV="1">
              <a:off x="579010" y="7095291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87" name="Line 427"/>
            <p:cNvSpPr>
              <a:spLocks noChangeShapeType="1"/>
            </p:cNvSpPr>
            <p:nvPr/>
          </p:nvSpPr>
          <p:spPr bwMode="auto">
            <a:xfrm flipV="1">
              <a:off x="580260" y="7095291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88" name="Line 428"/>
            <p:cNvSpPr>
              <a:spLocks noChangeShapeType="1"/>
            </p:cNvSpPr>
            <p:nvPr/>
          </p:nvSpPr>
          <p:spPr bwMode="auto">
            <a:xfrm flipV="1">
              <a:off x="581822" y="7095291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89" name="Line 429"/>
            <p:cNvSpPr>
              <a:spLocks noChangeShapeType="1"/>
            </p:cNvSpPr>
            <p:nvPr/>
          </p:nvSpPr>
          <p:spPr bwMode="auto">
            <a:xfrm flipV="1">
              <a:off x="583071" y="7095291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0" name="Line 430"/>
            <p:cNvSpPr>
              <a:spLocks noChangeShapeType="1"/>
            </p:cNvSpPr>
            <p:nvPr/>
          </p:nvSpPr>
          <p:spPr bwMode="auto">
            <a:xfrm flipV="1">
              <a:off x="584321" y="7095291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1" name="Line 431"/>
            <p:cNvSpPr>
              <a:spLocks noChangeShapeType="1"/>
            </p:cNvSpPr>
            <p:nvPr/>
          </p:nvSpPr>
          <p:spPr bwMode="auto">
            <a:xfrm flipV="1">
              <a:off x="585883" y="7091138"/>
              <a:ext cx="0" cy="581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2" name="Line 432"/>
            <p:cNvSpPr>
              <a:spLocks noChangeShapeType="1"/>
            </p:cNvSpPr>
            <p:nvPr/>
          </p:nvSpPr>
          <p:spPr bwMode="auto">
            <a:xfrm flipV="1">
              <a:off x="587133" y="7095291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3" name="Line 433"/>
            <p:cNvSpPr>
              <a:spLocks noChangeShapeType="1"/>
            </p:cNvSpPr>
            <p:nvPr/>
          </p:nvSpPr>
          <p:spPr bwMode="auto">
            <a:xfrm flipV="1">
              <a:off x="588382" y="7095291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4" name="Line 434"/>
            <p:cNvSpPr>
              <a:spLocks noChangeShapeType="1"/>
            </p:cNvSpPr>
            <p:nvPr/>
          </p:nvSpPr>
          <p:spPr bwMode="auto">
            <a:xfrm flipV="1">
              <a:off x="589944" y="7095291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5" name="Line 435"/>
            <p:cNvSpPr>
              <a:spLocks noChangeShapeType="1"/>
            </p:cNvSpPr>
            <p:nvPr/>
          </p:nvSpPr>
          <p:spPr bwMode="auto">
            <a:xfrm flipV="1">
              <a:off x="591506" y="7095291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6" name="Line 436"/>
            <p:cNvSpPr>
              <a:spLocks noChangeShapeType="1"/>
            </p:cNvSpPr>
            <p:nvPr/>
          </p:nvSpPr>
          <p:spPr bwMode="auto">
            <a:xfrm flipV="1">
              <a:off x="594318" y="7095291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7" name="Line 437"/>
            <p:cNvSpPr>
              <a:spLocks noChangeShapeType="1"/>
            </p:cNvSpPr>
            <p:nvPr/>
          </p:nvSpPr>
          <p:spPr bwMode="auto">
            <a:xfrm flipV="1">
              <a:off x="596817" y="7095291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8" name="Line 438"/>
            <p:cNvSpPr>
              <a:spLocks noChangeShapeType="1"/>
            </p:cNvSpPr>
            <p:nvPr/>
          </p:nvSpPr>
          <p:spPr bwMode="auto">
            <a:xfrm flipV="1">
              <a:off x="598379" y="7084908"/>
              <a:ext cx="0" cy="120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9" name="Line 439"/>
            <p:cNvSpPr>
              <a:spLocks noChangeShapeType="1"/>
            </p:cNvSpPr>
            <p:nvPr/>
          </p:nvSpPr>
          <p:spPr bwMode="auto">
            <a:xfrm flipV="1">
              <a:off x="599941" y="7095291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0" name="Line 440"/>
            <p:cNvSpPr>
              <a:spLocks noChangeShapeType="1"/>
            </p:cNvSpPr>
            <p:nvPr/>
          </p:nvSpPr>
          <p:spPr bwMode="auto">
            <a:xfrm flipV="1">
              <a:off x="602440" y="7095291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1" name="Line 441"/>
            <p:cNvSpPr>
              <a:spLocks noChangeShapeType="1"/>
            </p:cNvSpPr>
            <p:nvPr/>
          </p:nvSpPr>
          <p:spPr bwMode="auto">
            <a:xfrm flipV="1">
              <a:off x="604002" y="7095291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2" name="Line 442"/>
            <p:cNvSpPr>
              <a:spLocks noChangeShapeType="1"/>
            </p:cNvSpPr>
            <p:nvPr/>
          </p:nvSpPr>
          <p:spPr bwMode="auto">
            <a:xfrm flipV="1">
              <a:off x="604940" y="7095291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3" name="Line 443"/>
            <p:cNvSpPr>
              <a:spLocks noChangeShapeType="1"/>
            </p:cNvSpPr>
            <p:nvPr/>
          </p:nvSpPr>
          <p:spPr bwMode="auto">
            <a:xfrm flipV="1">
              <a:off x="606501" y="7093214"/>
              <a:ext cx="0" cy="37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4" name="Line 444"/>
            <p:cNvSpPr>
              <a:spLocks noChangeShapeType="1"/>
            </p:cNvSpPr>
            <p:nvPr/>
          </p:nvSpPr>
          <p:spPr bwMode="auto">
            <a:xfrm flipV="1">
              <a:off x="609625" y="7095291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5" name="Line 445"/>
            <p:cNvSpPr>
              <a:spLocks noChangeShapeType="1"/>
            </p:cNvSpPr>
            <p:nvPr/>
          </p:nvSpPr>
          <p:spPr bwMode="auto">
            <a:xfrm flipV="1">
              <a:off x="647215" y="7028010"/>
              <a:ext cx="0" cy="6894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6" name="Line 446"/>
            <p:cNvSpPr>
              <a:spLocks noChangeShapeType="1"/>
            </p:cNvSpPr>
            <p:nvPr/>
          </p:nvSpPr>
          <p:spPr bwMode="auto">
            <a:xfrm flipV="1">
              <a:off x="612125" y="7089061"/>
              <a:ext cx="0" cy="789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7" name="Line 447"/>
            <p:cNvSpPr>
              <a:spLocks noChangeShapeType="1"/>
            </p:cNvSpPr>
            <p:nvPr/>
          </p:nvSpPr>
          <p:spPr bwMode="auto">
            <a:xfrm flipV="1">
              <a:off x="614936" y="7095291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8" name="Line 448"/>
            <p:cNvSpPr>
              <a:spLocks noChangeShapeType="1"/>
            </p:cNvSpPr>
            <p:nvPr/>
          </p:nvSpPr>
          <p:spPr bwMode="auto">
            <a:xfrm flipV="1">
              <a:off x="616186" y="7095291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9" name="Line 449"/>
            <p:cNvSpPr>
              <a:spLocks noChangeShapeType="1"/>
            </p:cNvSpPr>
            <p:nvPr/>
          </p:nvSpPr>
          <p:spPr bwMode="auto">
            <a:xfrm flipV="1">
              <a:off x="618997" y="7095291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10" name="Line 450"/>
            <p:cNvSpPr>
              <a:spLocks noChangeShapeType="1"/>
            </p:cNvSpPr>
            <p:nvPr/>
          </p:nvSpPr>
          <p:spPr bwMode="auto">
            <a:xfrm flipV="1">
              <a:off x="620559" y="7095291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11" name="Line 451"/>
            <p:cNvSpPr>
              <a:spLocks noChangeShapeType="1"/>
            </p:cNvSpPr>
            <p:nvPr/>
          </p:nvSpPr>
          <p:spPr bwMode="auto">
            <a:xfrm flipV="1">
              <a:off x="621809" y="7079509"/>
              <a:ext cx="0" cy="1744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12" name="Line 452"/>
            <p:cNvSpPr>
              <a:spLocks noChangeShapeType="1"/>
            </p:cNvSpPr>
            <p:nvPr/>
          </p:nvSpPr>
          <p:spPr bwMode="auto">
            <a:xfrm flipV="1">
              <a:off x="623059" y="7077432"/>
              <a:ext cx="0" cy="1952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13" name="Line 453"/>
            <p:cNvSpPr>
              <a:spLocks noChangeShapeType="1"/>
            </p:cNvSpPr>
            <p:nvPr/>
          </p:nvSpPr>
          <p:spPr bwMode="auto">
            <a:xfrm flipV="1">
              <a:off x="624621" y="7093214"/>
              <a:ext cx="0" cy="37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14" name="Line 454"/>
            <p:cNvSpPr>
              <a:spLocks noChangeShapeType="1"/>
            </p:cNvSpPr>
            <p:nvPr/>
          </p:nvSpPr>
          <p:spPr bwMode="auto">
            <a:xfrm flipV="1">
              <a:off x="629931" y="7095291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15" name="Line 455"/>
            <p:cNvSpPr>
              <a:spLocks noChangeShapeType="1"/>
            </p:cNvSpPr>
            <p:nvPr/>
          </p:nvSpPr>
          <p:spPr bwMode="auto">
            <a:xfrm flipV="1">
              <a:off x="631493" y="7095291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16" name="Line 456"/>
            <p:cNvSpPr>
              <a:spLocks noChangeShapeType="1"/>
            </p:cNvSpPr>
            <p:nvPr/>
          </p:nvSpPr>
          <p:spPr bwMode="auto">
            <a:xfrm flipV="1">
              <a:off x="632743" y="7095291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17" name="Line 457"/>
            <p:cNvSpPr>
              <a:spLocks noChangeShapeType="1"/>
            </p:cNvSpPr>
            <p:nvPr/>
          </p:nvSpPr>
          <p:spPr bwMode="auto">
            <a:xfrm flipV="1">
              <a:off x="634305" y="7091138"/>
              <a:ext cx="0" cy="581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18" name="Line 458"/>
            <p:cNvSpPr>
              <a:spLocks noChangeShapeType="1"/>
            </p:cNvSpPr>
            <p:nvPr/>
          </p:nvSpPr>
          <p:spPr bwMode="auto">
            <a:xfrm flipV="1">
              <a:off x="635554" y="7095291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19" name="Line 459"/>
            <p:cNvSpPr>
              <a:spLocks noChangeShapeType="1"/>
            </p:cNvSpPr>
            <p:nvPr/>
          </p:nvSpPr>
          <p:spPr bwMode="auto">
            <a:xfrm flipV="1">
              <a:off x="636804" y="7095291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20" name="Line 460"/>
            <p:cNvSpPr>
              <a:spLocks noChangeShapeType="1"/>
            </p:cNvSpPr>
            <p:nvPr/>
          </p:nvSpPr>
          <p:spPr bwMode="auto">
            <a:xfrm flipV="1">
              <a:off x="638366" y="7095291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21" name="Line 461"/>
            <p:cNvSpPr>
              <a:spLocks noChangeShapeType="1"/>
            </p:cNvSpPr>
            <p:nvPr/>
          </p:nvSpPr>
          <p:spPr bwMode="auto">
            <a:xfrm flipV="1">
              <a:off x="642427" y="7095291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22" name="Line 462"/>
            <p:cNvSpPr>
              <a:spLocks noChangeShapeType="1"/>
            </p:cNvSpPr>
            <p:nvPr/>
          </p:nvSpPr>
          <p:spPr bwMode="auto">
            <a:xfrm flipV="1">
              <a:off x="648363" y="7095291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23" name="Line 463"/>
            <p:cNvSpPr>
              <a:spLocks noChangeShapeType="1"/>
            </p:cNvSpPr>
            <p:nvPr/>
          </p:nvSpPr>
          <p:spPr bwMode="auto">
            <a:xfrm flipH="1" flipV="1">
              <a:off x="649300" y="6698249"/>
              <a:ext cx="0" cy="39870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24" name="Line 464"/>
            <p:cNvSpPr>
              <a:spLocks noChangeShapeType="1"/>
            </p:cNvSpPr>
            <p:nvPr/>
          </p:nvSpPr>
          <p:spPr bwMode="auto">
            <a:xfrm flipV="1">
              <a:off x="650862" y="7077432"/>
              <a:ext cx="0" cy="1952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25" name="Line 465"/>
            <p:cNvSpPr>
              <a:spLocks noChangeShapeType="1"/>
            </p:cNvSpPr>
            <p:nvPr/>
          </p:nvSpPr>
          <p:spPr bwMode="auto">
            <a:xfrm flipV="1">
              <a:off x="652424" y="7095291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26" name="Line 466"/>
            <p:cNvSpPr>
              <a:spLocks noChangeShapeType="1"/>
            </p:cNvSpPr>
            <p:nvPr/>
          </p:nvSpPr>
          <p:spPr bwMode="auto">
            <a:xfrm flipV="1">
              <a:off x="654923" y="7095291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27" name="Line 467"/>
            <p:cNvSpPr>
              <a:spLocks noChangeShapeType="1"/>
            </p:cNvSpPr>
            <p:nvPr/>
          </p:nvSpPr>
          <p:spPr bwMode="auto">
            <a:xfrm flipV="1">
              <a:off x="656485" y="7095291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28" name="Line 468"/>
            <p:cNvSpPr>
              <a:spLocks noChangeShapeType="1"/>
            </p:cNvSpPr>
            <p:nvPr/>
          </p:nvSpPr>
          <p:spPr bwMode="auto">
            <a:xfrm flipV="1">
              <a:off x="663358" y="7095291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29" name="Line 469"/>
            <p:cNvSpPr>
              <a:spLocks noChangeShapeType="1"/>
            </p:cNvSpPr>
            <p:nvPr/>
          </p:nvSpPr>
          <p:spPr bwMode="auto">
            <a:xfrm flipV="1">
              <a:off x="665857" y="7095291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30" name="Line 470"/>
            <p:cNvSpPr>
              <a:spLocks noChangeShapeType="1"/>
            </p:cNvSpPr>
            <p:nvPr/>
          </p:nvSpPr>
          <p:spPr bwMode="auto">
            <a:xfrm flipV="1">
              <a:off x="667419" y="7095291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31" name="Line 471"/>
            <p:cNvSpPr>
              <a:spLocks noChangeShapeType="1"/>
            </p:cNvSpPr>
            <p:nvPr/>
          </p:nvSpPr>
          <p:spPr bwMode="auto">
            <a:xfrm flipV="1">
              <a:off x="668669" y="7095291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32" name="Line 472"/>
            <p:cNvSpPr>
              <a:spLocks noChangeShapeType="1"/>
            </p:cNvSpPr>
            <p:nvPr/>
          </p:nvSpPr>
          <p:spPr bwMode="auto">
            <a:xfrm flipV="1">
              <a:off x="670231" y="7095291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33" name="Line 473"/>
            <p:cNvSpPr>
              <a:spLocks noChangeShapeType="1"/>
            </p:cNvSpPr>
            <p:nvPr/>
          </p:nvSpPr>
          <p:spPr bwMode="auto">
            <a:xfrm flipV="1">
              <a:off x="671481" y="7095291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34" name="Line 474"/>
            <p:cNvSpPr>
              <a:spLocks noChangeShapeType="1"/>
            </p:cNvSpPr>
            <p:nvPr/>
          </p:nvSpPr>
          <p:spPr bwMode="auto">
            <a:xfrm flipV="1">
              <a:off x="672730" y="7093214"/>
              <a:ext cx="0" cy="37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35" name="Line 475"/>
            <p:cNvSpPr>
              <a:spLocks noChangeShapeType="1"/>
            </p:cNvSpPr>
            <p:nvPr/>
          </p:nvSpPr>
          <p:spPr bwMode="auto">
            <a:xfrm flipV="1">
              <a:off x="674292" y="7095291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36" name="Line 476"/>
            <p:cNvSpPr>
              <a:spLocks noChangeShapeType="1"/>
            </p:cNvSpPr>
            <p:nvPr/>
          </p:nvSpPr>
          <p:spPr bwMode="auto">
            <a:xfrm flipV="1">
              <a:off x="677103" y="7095291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37" name="Line 477"/>
            <p:cNvSpPr>
              <a:spLocks noChangeShapeType="1"/>
            </p:cNvSpPr>
            <p:nvPr/>
          </p:nvSpPr>
          <p:spPr bwMode="auto">
            <a:xfrm flipV="1">
              <a:off x="678353" y="7095291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38" name="Line 478"/>
            <p:cNvSpPr>
              <a:spLocks noChangeShapeType="1"/>
            </p:cNvSpPr>
            <p:nvPr/>
          </p:nvSpPr>
          <p:spPr bwMode="auto">
            <a:xfrm flipV="1">
              <a:off x="679603" y="7095291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39" name="Line 479"/>
            <p:cNvSpPr>
              <a:spLocks noChangeShapeType="1"/>
            </p:cNvSpPr>
            <p:nvPr/>
          </p:nvSpPr>
          <p:spPr bwMode="auto">
            <a:xfrm flipV="1">
              <a:off x="681165" y="7093214"/>
              <a:ext cx="0" cy="37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40" name="Line 480"/>
            <p:cNvSpPr>
              <a:spLocks noChangeShapeType="1"/>
            </p:cNvSpPr>
            <p:nvPr/>
          </p:nvSpPr>
          <p:spPr bwMode="auto">
            <a:xfrm flipV="1">
              <a:off x="683664" y="7095291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41" name="Line 481"/>
            <p:cNvSpPr>
              <a:spLocks noChangeShapeType="1"/>
            </p:cNvSpPr>
            <p:nvPr/>
          </p:nvSpPr>
          <p:spPr bwMode="auto">
            <a:xfrm flipV="1">
              <a:off x="686476" y="7095291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42" name="Line 482"/>
            <p:cNvSpPr>
              <a:spLocks noChangeShapeType="1"/>
            </p:cNvSpPr>
            <p:nvPr/>
          </p:nvSpPr>
          <p:spPr bwMode="auto">
            <a:xfrm flipV="1">
              <a:off x="688038" y="7095291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43" name="Line 483"/>
            <p:cNvSpPr>
              <a:spLocks noChangeShapeType="1"/>
            </p:cNvSpPr>
            <p:nvPr/>
          </p:nvSpPr>
          <p:spPr bwMode="auto">
            <a:xfrm flipV="1">
              <a:off x="689600" y="7095291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44" name="Line 484"/>
            <p:cNvSpPr>
              <a:spLocks noChangeShapeType="1"/>
            </p:cNvSpPr>
            <p:nvPr/>
          </p:nvSpPr>
          <p:spPr bwMode="auto">
            <a:xfrm flipV="1">
              <a:off x="690849" y="7095291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45" name="Line 485"/>
            <p:cNvSpPr>
              <a:spLocks noChangeShapeType="1"/>
            </p:cNvSpPr>
            <p:nvPr/>
          </p:nvSpPr>
          <p:spPr bwMode="auto">
            <a:xfrm flipV="1">
              <a:off x="693348" y="7095291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46" name="Line 486"/>
            <p:cNvSpPr>
              <a:spLocks noChangeShapeType="1"/>
            </p:cNvSpPr>
            <p:nvPr/>
          </p:nvSpPr>
          <p:spPr bwMode="auto">
            <a:xfrm flipV="1">
              <a:off x="694910" y="7095291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47" name="Line 487"/>
            <p:cNvSpPr>
              <a:spLocks noChangeShapeType="1"/>
            </p:cNvSpPr>
            <p:nvPr/>
          </p:nvSpPr>
          <p:spPr bwMode="auto">
            <a:xfrm flipV="1">
              <a:off x="696160" y="7095291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48" name="Line 488"/>
            <p:cNvSpPr>
              <a:spLocks noChangeShapeType="1"/>
            </p:cNvSpPr>
            <p:nvPr/>
          </p:nvSpPr>
          <p:spPr bwMode="auto">
            <a:xfrm flipV="1">
              <a:off x="697410" y="7095291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49" name="Line 489"/>
            <p:cNvSpPr>
              <a:spLocks noChangeShapeType="1"/>
            </p:cNvSpPr>
            <p:nvPr/>
          </p:nvSpPr>
          <p:spPr bwMode="auto">
            <a:xfrm flipV="1">
              <a:off x="698972" y="7095291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50" name="Line 490"/>
            <p:cNvSpPr>
              <a:spLocks noChangeShapeType="1"/>
            </p:cNvSpPr>
            <p:nvPr/>
          </p:nvSpPr>
          <p:spPr bwMode="auto">
            <a:xfrm flipV="1">
              <a:off x="700221" y="7095291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51" name="Line 491"/>
            <p:cNvSpPr>
              <a:spLocks noChangeShapeType="1"/>
            </p:cNvSpPr>
            <p:nvPr/>
          </p:nvSpPr>
          <p:spPr bwMode="auto">
            <a:xfrm flipV="1">
              <a:off x="701471" y="7095291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52" name="Line 492"/>
            <p:cNvSpPr>
              <a:spLocks noChangeShapeType="1"/>
            </p:cNvSpPr>
            <p:nvPr/>
          </p:nvSpPr>
          <p:spPr bwMode="auto">
            <a:xfrm flipV="1">
              <a:off x="703033" y="7095291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53" name="Line 493"/>
            <p:cNvSpPr>
              <a:spLocks noChangeShapeType="1"/>
            </p:cNvSpPr>
            <p:nvPr/>
          </p:nvSpPr>
          <p:spPr bwMode="auto">
            <a:xfrm flipV="1">
              <a:off x="704907" y="7095291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54" name="Line 494"/>
            <p:cNvSpPr>
              <a:spLocks noChangeShapeType="1"/>
            </p:cNvSpPr>
            <p:nvPr/>
          </p:nvSpPr>
          <p:spPr bwMode="auto">
            <a:xfrm flipV="1">
              <a:off x="705844" y="7095291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55" name="Line 495"/>
            <p:cNvSpPr>
              <a:spLocks noChangeShapeType="1"/>
            </p:cNvSpPr>
            <p:nvPr/>
          </p:nvSpPr>
          <p:spPr bwMode="auto">
            <a:xfrm flipV="1">
              <a:off x="707406" y="7093214"/>
              <a:ext cx="0" cy="37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56" name="Line 496"/>
            <p:cNvSpPr>
              <a:spLocks noChangeShapeType="1"/>
            </p:cNvSpPr>
            <p:nvPr/>
          </p:nvSpPr>
          <p:spPr bwMode="auto">
            <a:xfrm flipV="1">
              <a:off x="708968" y="7093214"/>
              <a:ext cx="0" cy="37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57" name="Line 497"/>
            <p:cNvSpPr>
              <a:spLocks noChangeShapeType="1"/>
            </p:cNvSpPr>
            <p:nvPr/>
          </p:nvSpPr>
          <p:spPr bwMode="auto">
            <a:xfrm flipV="1">
              <a:off x="709906" y="7086985"/>
              <a:ext cx="0" cy="99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58" name="Line 498"/>
            <p:cNvSpPr>
              <a:spLocks noChangeShapeType="1"/>
            </p:cNvSpPr>
            <p:nvPr/>
          </p:nvSpPr>
          <p:spPr bwMode="auto">
            <a:xfrm flipV="1">
              <a:off x="711467" y="7095291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59" name="Line 499"/>
            <p:cNvSpPr>
              <a:spLocks noChangeShapeType="1"/>
            </p:cNvSpPr>
            <p:nvPr/>
          </p:nvSpPr>
          <p:spPr bwMode="auto">
            <a:xfrm flipV="1">
              <a:off x="713030" y="7095291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60" name="Line 500"/>
            <p:cNvSpPr>
              <a:spLocks noChangeShapeType="1"/>
            </p:cNvSpPr>
            <p:nvPr/>
          </p:nvSpPr>
          <p:spPr bwMode="auto">
            <a:xfrm flipV="1">
              <a:off x="713967" y="7095291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61" name="Line 501"/>
            <p:cNvSpPr>
              <a:spLocks noChangeShapeType="1"/>
            </p:cNvSpPr>
            <p:nvPr/>
          </p:nvSpPr>
          <p:spPr bwMode="auto">
            <a:xfrm flipV="1">
              <a:off x="717091" y="7095291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62" name="Line 502"/>
            <p:cNvSpPr>
              <a:spLocks noChangeShapeType="1"/>
            </p:cNvSpPr>
            <p:nvPr/>
          </p:nvSpPr>
          <p:spPr bwMode="auto">
            <a:xfrm flipV="1">
              <a:off x="718340" y="7095291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63" name="Line 503"/>
            <p:cNvSpPr>
              <a:spLocks noChangeShapeType="1"/>
            </p:cNvSpPr>
            <p:nvPr/>
          </p:nvSpPr>
          <p:spPr bwMode="auto">
            <a:xfrm flipV="1">
              <a:off x="719902" y="7084908"/>
              <a:ext cx="0" cy="120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64" name="Line 504"/>
            <p:cNvSpPr>
              <a:spLocks noChangeShapeType="1"/>
            </p:cNvSpPr>
            <p:nvPr/>
          </p:nvSpPr>
          <p:spPr bwMode="auto">
            <a:xfrm flipV="1">
              <a:off x="720839" y="7095291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65" name="Line 505"/>
            <p:cNvSpPr>
              <a:spLocks noChangeShapeType="1"/>
            </p:cNvSpPr>
            <p:nvPr/>
          </p:nvSpPr>
          <p:spPr bwMode="auto">
            <a:xfrm flipV="1">
              <a:off x="722401" y="7089061"/>
              <a:ext cx="0" cy="789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66" name="Line 506"/>
            <p:cNvSpPr>
              <a:spLocks noChangeShapeType="1"/>
            </p:cNvSpPr>
            <p:nvPr/>
          </p:nvSpPr>
          <p:spPr bwMode="auto">
            <a:xfrm flipV="1">
              <a:off x="777183" y="7034240"/>
              <a:ext cx="0" cy="6271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67" name="Line 507"/>
            <p:cNvSpPr>
              <a:spLocks noChangeShapeType="1"/>
            </p:cNvSpPr>
            <p:nvPr/>
          </p:nvSpPr>
          <p:spPr bwMode="auto">
            <a:xfrm flipV="1">
              <a:off x="725213" y="7081170"/>
              <a:ext cx="0" cy="1578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68" name="Line 508"/>
            <p:cNvSpPr>
              <a:spLocks noChangeShapeType="1"/>
            </p:cNvSpPr>
            <p:nvPr/>
          </p:nvSpPr>
          <p:spPr bwMode="auto">
            <a:xfrm flipV="1">
              <a:off x="726775" y="7095291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69" name="Line 509"/>
            <p:cNvSpPr>
              <a:spLocks noChangeShapeType="1"/>
            </p:cNvSpPr>
            <p:nvPr/>
          </p:nvSpPr>
          <p:spPr bwMode="auto">
            <a:xfrm flipV="1">
              <a:off x="728025" y="7095291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70" name="Line 510"/>
            <p:cNvSpPr>
              <a:spLocks noChangeShapeType="1"/>
            </p:cNvSpPr>
            <p:nvPr/>
          </p:nvSpPr>
          <p:spPr bwMode="auto">
            <a:xfrm flipV="1">
              <a:off x="729274" y="7095291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71" name="Line 511"/>
            <p:cNvSpPr>
              <a:spLocks noChangeShapeType="1"/>
            </p:cNvSpPr>
            <p:nvPr/>
          </p:nvSpPr>
          <p:spPr bwMode="auto">
            <a:xfrm flipV="1">
              <a:off x="730836" y="7095291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72" name="Line 512"/>
            <p:cNvSpPr>
              <a:spLocks noChangeShapeType="1"/>
            </p:cNvSpPr>
            <p:nvPr/>
          </p:nvSpPr>
          <p:spPr bwMode="auto">
            <a:xfrm flipV="1">
              <a:off x="732086" y="7095291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73" name="Line 513"/>
            <p:cNvSpPr>
              <a:spLocks noChangeShapeType="1"/>
            </p:cNvSpPr>
            <p:nvPr/>
          </p:nvSpPr>
          <p:spPr bwMode="auto">
            <a:xfrm flipV="1">
              <a:off x="733648" y="7089061"/>
              <a:ext cx="0" cy="789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74" name="Line 514"/>
            <p:cNvSpPr>
              <a:spLocks noChangeShapeType="1"/>
            </p:cNvSpPr>
            <p:nvPr/>
          </p:nvSpPr>
          <p:spPr bwMode="auto">
            <a:xfrm flipV="1">
              <a:off x="734897" y="7083247"/>
              <a:ext cx="0" cy="1370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75" name="Line 515"/>
            <p:cNvSpPr>
              <a:spLocks noChangeShapeType="1"/>
            </p:cNvSpPr>
            <p:nvPr/>
          </p:nvSpPr>
          <p:spPr bwMode="auto">
            <a:xfrm flipV="1">
              <a:off x="736147" y="7089061"/>
              <a:ext cx="0" cy="789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76" name="Line 516"/>
            <p:cNvSpPr>
              <a:spLocks noChangeShapeType="1"/>
            </p:cNvSpPr>
            <p:nvPr/>
          </p:nvSpPr>
          <p:spPr bwMode="auto">
            <a:xfrm flipV="1">
              <a:off x="738958" y="7095291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77" name="Line 517"/>
            <p:cNvSpPr>
              <a:spLocks noChangeShapeType="1"/>
            </p:cNvSpPr>
            <p:nvPr/>
          </p:nvSpPr>
          <p:spPr bwMode="auto">
            <a:xfrm flipV="1">
              <a:off x="740208" y="7095291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78" name="Line 518"/>
            <p:cNvSpPr>
              <a:spLocks noChangeShapeType="1"/>
            </p:cNvSpPr>
            <p:nvPr/>
          </p:nvSpPr>
          <p:spPr bwMode="auto">
            <a:xfrm flipV="1">
              <a:off x="741770" y="7095291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79" name="Line 519"/>
            <p:cNvSpPr>
              <a:spLocks noChangeShapeType="1"/>
            </p:cNvSpPr>
            <p:nvPr/>
          </p:nvSpPr>
          <p:spPr bwMode="auto">
            <a:xfrm flipV="1">
              <a:off x="743020" y="7095291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80" name="Line 520"/>
            <p:cNvSpPr>
              <a:spLocks noChangeShapeType="1"/>
            </p:cNvSpPr>
            <p:nvPr/>
          </p:nvSpPr>
          <p:spPr bwMode="auto">
            <a:xfrm flipV="1">
              <a:off x="744582" y="7093214"/>
              <a:ext cx="0" cy="37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81" name="Line 521"/>
            <p:cNvSpPr>
              <a:spLocks noChangeShapeType="1"/>
            </p:cNvSpPr>
            <p:nvPr/>
          </p:nvSpPr>
          <p:spPr bwMode="auto">
            <a:xfrm flipV="1">
              <a:off x="746144" y="7095291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82" name="Line 522"/>
            <p:cNvSpPr>
              <a:spLocks noChangeShapeType="1"/>
            </p:cNvSpPr>
            <p:nvPr/>
          </p:nvSpPr>
          <p:spPr bwMode="auto">
            <a:xfrm flipV="1">
              <a:off x="747394" y="7081170"/>
              <a:ext cx="0" cy="1578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83" name="Line 523"/>
            <p:cNvSpPr>
              <a:spLocks noChangeShapeType="1"/>
            </p:cNvSpPr>
            <p:nvPr/>
          </p:nvSpPr>
          <p:spPr bwMode="auto">
            <a:xfrm flipV="1">
              <a:off x="748643" y="6799171"/>
              <a:ext cx="0" cy="29778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84" name="Line 524"/>
            <p:cNvSpPr>
              <a:spLocks noChangeShapeType="1"/>
            </p:cNvSpPr>
            <p:nvPr/>
          </p:nvSpPr>
          <p:spPr bwMode="auto">
            <a:xfrm flipV="1">
              <a:off x="749892" y="7077432"/>
              <a:ext cx="0" cy="1952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85" name="Line 525"/>
            <p:cNvSpPr>
              <a:spLocks noChangeShapeType="1"/>
            </p:cNvSpPr>
            <p:nvPr/>
          </p:nvSpPr>
          <p:spPr bwMode="auto">
            <a:xfrm flipV="1">
              <a:off x="751454" y="7093214"/>
              <a:ext cx="0" cy="37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86" name="Line 526"/>
            <p:cNvSpPr>
              <a:spLocks noChangeShapeType="1"/>
            </p:cNvSpPr>
            <p:nvPr/>
          </p:nvSpPr>
          <p:spPr bwMode="auto">
            <a:xfrm flipV="1">
              <a:off x="752704" y="7095291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87" name="Line 527"/>
            <p:cNvSpPr>
              <a:spLocks noChangeShapeType="1"/>
            </p:cNvSpPr>
            <p:nvPr/>
          </p:nvSpPr>
          <p:spPr bwMode="auto">
            <a:xfrm flipV="1">
              <a:off x="753954" y="7095291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88" name="Line 528"/>
            <p:cNvSpPr>
              <a:spLocks noChangeShapeType="1"/>
            </p:cNvSpPr>
            <p:nvPr/>
          </p:nvSpPr>
          <p:spPr bwMode="auto">
            <a:xfrm flipV="1">
              <a:off x="755516" y="7095291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89" name="Line 529"/>
            <p:cNvSpPr>
              <a:spLocks noChangeShapeType="1"/>
            </p:cNvSpPr>
            <p:nvPr/>
          </p:nvSpPr>
          <p:spPr bwMode="auto">
            <a:xfrm flipV="1">
              <a:off x="756766" y="7095291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0" name="Line 530"/>
            <p:cNvSpPr>
              <a:spLocks noChangeShapeType="1"/>
            </p:cNvSpPr>
            <p:nvPr/>
          </p:nvSpPr>
          <p:spPr bwMode="auto">
            <a:xfrm flipV="1">
              <a:off x="759577" y="7095291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1" name="Line 531"/>
            <p:cNvSpPr>
              <a:spLocks noChangeShapeType="1"/>
            </p:cNvSpPr>
            <p:nvPr/>
          </p:nvSpPr>
          <p:spPr bwMode="auto">
            <a:xfrm flipV="1">
              <a:off x="761451" y="7095291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2" name="Line 532"/>
            <p:cNvSpPr>
              <a:spLocks noChangeShapeType="1"/>
            </p:cNvSpPr>
            <p:nvPr/>
          </p:nvSpPr>
          <p:spPr bwMode="auto">
            <a:xfrm flipV="1">
              <a:off x="762389" y="7093214"/>
              <a:ext cx="0" cy="37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3" name="Line 533"/>
            <p:cNvSpPr>
              <a:spLocks noChangeShapeType="1"/>
            </p:cNvSpPr>
            <p:nvPr/>
          </p:nvSpPr>
          <p:spPr bwMode="auto">
            <a:xfrm flipV="1">
              <a:off x="763950" y="7095291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4" name="Line 534"/>
            <p:cNvSpPr>
              <a:spLocks noChangeShapeType="1"/>
            </p:cNvSpPr>
            <p:nvPr/>
          </p:nvSpPr>
          <p:spPr bwMode="auto">
            <a:xfrm flipV="1">
              <a:off x="765513" y="7095291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5" name="Line 535"/>
            <p:cNvSpPr>
              <a:spLocks noChangeShapeType="1"/>
            </p:cNvSpPr>
            <p:nvPr/>
          </p:nvSpPr>
          <p:spPr bwMode="auto">
            <a:xfrm flipV="1">
              <a:off x="768012" y="7095291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6" name="Line 536"/>
            <p:cNvSpPr>
              <a:spLocks noChangeShapeType="1"/>
            </p:cNvSpPr>
            <p:nvPr/>
          </p:nvSpPr>
          <p:spPr bwMode="auto">
            <a:xfrm flipV="1">
              <a:off x="769574" y="7095291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" name="Line 537"/>
            <p:cNvSpPr>
              <a:spLocks noChangeShapeType="1"/>
            </p:cNvSpPr>
            <p:nvPr/>
          </p:nvSpPr>
          <p:spPr bwMode="auto">
            <a:xfrm flipV="1">
              <a:off x="770511" y="7095291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8" name="Line 538"/>
            <p:cNvSpPr>
              <a:spLocks noChangeShapeType="1"/>
            </p:cNvSpPr>
            <p:nvPr/>
          </p:nvSpPr>
          <p:spPr bwMode="auto">
            <a:xfrm flipV="1">
              <a:off x="772385" y="7095291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9" name="Line 539"/>
            <p:cNvSpPr>
              <a:spLocks noChangeShapeType="1"/>
            </p:cNvSpPr>
            <p:nvPr/>
          </p:nvSpPr>
          <p:spPr bwMode="auto">
            <a:xfrm flipV="1">
              <a:off x="773635" y="7095291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0" name="Line 540"/>
            <p:cNvSpPr>
              <a:spLocks noChangeShapeType="1"/>
            </p:cNvSpPr>
            <p:nvPr/>
          </p:nvSpPr>
          <p:spPr bwMode="auto">
            <a:xfrm flipV="1">
              <a:off x="774885" y="7095291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1" name="Line 541"/>
            <p:cNvSpPr>
              <a:spLocks noChangeShapeType="1"/>
            </p:cNvSpPr>
            <p:nvPr/>
          </p:nvSpPr>
          <p:spPr bwMode="auto">
            <a:xfrm flipV="1">
              <a:off x="777384" y="7089061"/>
              <a:ext cx="0" cy="789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2" name="Line 542"/>
            <p:cNvSpPr>
              <a:spLocks noChangeShapeType="1"/>
            </p:cNvSpPr>
            <p:nvPr/>
          </p:nvSpPr>
          <p:spPr bwMode="auto">
            <a:xfrm flipV="1">
              <a:off x="778946" y="7095291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3" name="Line 543"/>
            <p:cNvSpPr>
              <a:spLocks noChangeShapeType="1"/>
            </p:cNvSpPr>
            <p:nvPr/>
          </p:nvSpPr>
          <p:spPr bwMode="auto">
            <a:xfrm flipV="1">
              <a:off x="780508" y="7095291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4" name="Line 544"/>
            <p:cNvSpPr>
              <a:spLocks noChangeShapeType="1"/>
            </p:cNvSpPr>
            <p:nvPr/>
          </p:nvSpPr>
          <p:spPr bwMode="auto">
            <a:xfrm flipV="1">
              <a:off x="783319" y="7093214"/>
              <a:ext cx="0" cy="37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5" name="Line 545"/>
            <p:cNvSpPr>
              <a:spLocks noChangeShapeType="1"/>
            </p:cNvSpPr>
            <p:nvPr/>
          </p:nvSpPr>
          <p:spPr bwMode="auto">
            <a:xfrm flipV="1">
              <a:off x="786131" y="7091138"/>
              <a:ext cx="0" cy="581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6" name="Line 546"/>
            <p:cNvSpPr>
              <a:spLocks noChangeShapeType="1"/>
            </p:cNvSpPr>
            <p:nvPr/>
          </p:nvSpPr>
          <p:spPr bwMode="auto">
            <a:xfrm flipV="1">
              <a:off x="787380" y="7095291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7" name="Line 547"/>
            <p:cNvSpPr>
              <a:spLocks noChangeShapeType="1"/>
            </p:cNvSpPr>
            <p:nvPr/>
          </p:nvSpPr>
          <p:spPr bwMode="auto">
            <a:xfrm flipV="1">
              <a:off x="788630" y="7095291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8" name="Line 548"/>
            <p:cNvSpPr>
              <a:spLocks noChangeShapeType="1"/>
            </p:cNvSpPr>
            <p:nvPr/>
          </p:nvSpPr>
          <p:spPr bwMode="auto">
            <a:xfrm flipV="1">
              <a:off x="790192" y="7095291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9" name="Line 549"/>
            <p:cNvSpPr>
              <a:spLocks noChangeShapeType="1"/>
            </p:cNvSpPr>
            <p:nvPr/>
          </p:nvSpPr>
          <p:spPr bwMode="auto">
            <a:xfrm flipV="1">
              <a:off x="791441" y="7095291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0" name="Line 550"/>
            <p:cNvSpPr>
              <a:spLocks noChangeShapeType="1"/>
            </p:cNvSpPr>
            <p:nvPr/>
          </p:nvSpPr>
          <p:spPr bwMode="auto">
            <a:xfrm flipV="1">
              <a:off x="792691" y="7095291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1" name="Line 551"/>
            <p:cNvSpPr>
              <a:spLocks noChangeShapeType="1"/>
            </p:cNvSpPr>
            <p:nvPr/>
          </p:nvSpPr>
          <p:spPr bwMode="auto">
            <a:xfrm flipV="1">
              <a:off x="794253" y="7093214"/>
              <a:ext cx="0" cy="37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2" name="Line 552"/>
            <p:cNvSpPr>
              <a:spLocks noChangeShapeType="1"/>
            </p:cNvSpPr>
            <p:nvPr/>
          </p:nvSpPr>
          <p:spPr bwMode="auto">
            <a:xfrm flipV="1">
              <a:off x="795503" y="7095291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3" name="Line 553"/>
            <p:cNvSpPr>
              <a:spLocks noChangeShapeType="1"/>
            </p:cNvSpPr>
            <p:nvPr/>
          </p:nvSpPr>
          <p:spPr bwMode="auto">
            <a:xfrm flipV="1">
              <a:off x="796752" y="7095291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4" name="Line 554"/>
            <p:cNvSpPr>
              <a:spLocks noChangeShapeType="1"/>
            </p:cNvSpPr>
            <p:nvPr/>
          </p:nvSpPr>
          <p:spPr bwMode="auto">
            <a:xfrm flipV="1">
              <a:off x="800189" y="7095291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5" name="Line 555"/>
            <p:cNvSpPr>
              <a:spLocks noChangeShapeType="1"/>
            </p:cNvSpPr>
            <p:nvPr/>
          </p:nvSpPr>
          <p:spPr bwMode="auto">
            <a:xfrm flipV="1">
              <a:off x="802688" y="7095291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6" name="Line 556"/>
            <p:cNvSpPr>
              <a:spLocks noChangeShapeType="1"/>
            </p:cNvSpPr>
            <p:nvPr/>
          </p:nvSpPr>
          <p:spPr bwMode="auto">
            <a:xfrm flipV="1">
              <a:off x="803938" y="7095291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7" name="Line 557"/>
            <p:cNvSpPr>
              <a:spLocks noChangeShapeType="1"/>
            </p:cNvSpPr>
            <p:nvPr/>
          </p:nvSpPr>
          <p:spPr bwMode="auto">
            <a:xfrm flipV="1">
              <a:off x="805187" y="7095291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8" name="Line 558"/>
            <p:cNvSpPr>
              <a:spLocks noChangeShapeType="1"/>
            </p:cNvSpPr>
            <p:nvPr/>
          </p:nvSpPr>
          <p:spPr bwMode="auto">
            <a:xfrm flipV="1">
              <a:off x="806437" y="7091138"/>
              <a:ext cx="0" cy="581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9" name="Line 559"/>
            <p:cNvSpPr>
              <a:spLocks noChangeShapeType="1"/>
            </p:cNvSpPr>
            <p:nvPr/>
          </p:nvSpPr>
          <p:spPr bwMode="auto">
            <a:xfrm flipV="1">
              <a:off x="807999" y="7095291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0" name="Line 560"/>
            <p:cNvSpPr>
              <a:spLocks noChangeShapeType="1"/>
            </p:cNvSpPr>
            <p:nvPr/>
          </p:nvSpPr>
          <p:spPr bwMode="auto">
            <a:xfrm flipV="1">
              <a:off x="809248" y="7095291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1" name="Line 561"/>
            <p:cNvSpPr>
              <a:spLocks noChangeShapeType="1"/>
            </p:cNvSpPr>
            <p:nvPr/>
          </p:nvSpPr>
          <p:spPr bwMode="auto">
            <a:xfrm flipV="1">
              <a:off x="810498" y="7095291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2" name="Line 562"/>
            <p:cNvSpPr>
              <a:spLocks noChangeShapeType="1"/>
            </p:cNvSpPr>
            <p:nvPr/>
          </p:nvSpPr>
          <p:spPr bwMode="auto">
            <a:xfrm flipV="1">
              <a:off x="812060" y="7095291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3" name="Line 563"/>
            <p:cNvSpPr>
              <a:spLocks noChangeShapeType="1"/>
            </p:cNvSpPr>
            <p:nvPr/>
          </p:nvSpPr>
          <p:spPr bwMode="auto">
            <a:xfrm flipV="1">
              <a:off x="813310" y="7095291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4" name="Line 564"/>
            <p:cNvSpPr>
              <a:spLocks noChangeShapeType="1"/>
            </p:cNvSpPr>
            <p:nvPr/>
          </p:nvSpPr>
          <p:spPr bwMode="auto">
            <a:xfrm flipV="1">
              <a:off x="815184" y="7095291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5" name="Line 565"/>
            <p:cNvSpPr>
              <a:spLocks noChangeShapeType="1"/>
            </p:cNvSpPr>
            <p:nvPr/>
          </p:nvSpPr>
          <p:spPr bwMode="auto">
            <a:xfrm flipV="1">
              <a:off x="816121" y="7095291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6" name="Line 566"/>
            <p:cNvSpPr>
              <a:spLocks noChangeShapeType="1"/>
            </p:cNvSpPr>
            <p:nvPr/>
          </p:nvSpPr>
          <p:spPr bwMode="auto">
            <a:xfrm flipV="1">
              <a:off x="818932" y="7093214"/>
              <a:ext cx="0" cy="37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7" name="Line 567"/>
            <p:cNvSpPr>
              <a:spLocks noChangeShapeType="1"/>
            </p:cNvSpPr>
            <p:nvPr/>
          </p:nvSpPr>
          <p:spPr bwMode="auto">
            <a:xfrm flipV="1">
              <a:off x="820495" y="7093214"/>
              <a:ext cx="0" cy="37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8" name="Line 568"/>
            <p:cNvSpPr>
              <a:spLocks noChangeShapeType="1"/>
            </p:cNvSpPr>
            <p:nvPr/>
          </p:nvSpPr>
          <p:spPr bwMode="auto">
            <a:xfrm flipV="1">
              <a:off x="822057" y="7080339"/>
              <a:ext cx="0" cy="1661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9" name="Line 569"/>
            <p:cNvSpPr>
              <a:spLocks noChangeShapeType="1"/>
            </p:cNvSpPr>
            <p:nvPr/>
          </p:nvSpPr>
          <p:spPr bwMode="auto">
            <a:xfrm flipV="1">
              <a:off x="822994" y="7089061"/>
              <a:ext cx="0" cy="789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0" name="Line 570"/>
            <p:cNvSpPr>
              <a:spLocks noChangeShapeType="1"/>
            </p:cNvSpPr>
            <p:nvPr/>
          </p:nvSpPr>
          <p:spPr bwMode="auto">
            <a:xfrm flipV="1">
              <a:off x="826118" y="7095291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1" name="Line 571"/>
            <p:cNvSpPr>
              <a:spLocks noChangeShapeType="1"/>
            </p:cNvSpPr>
            <p:nvPr/>
          </p:nvSpPr>
          <p:spPr bwMode="auto">
            <a:xfrm flipV="1">
              <a:off x="827368" y="7095291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2" name="Line 572"/>
            <p:cNvSpPr>
              <a:spLocks noChangeShapeType="1"/>
            </p:cNvSpPr>
            <p:nvPr/>
          </p:nvSpPr>
          <p:spPr bwMode="auto">
            <a:xfrm flipV="1">
              <a:off x="828929" y="7095291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3" name="Line 573"/>
            <p:cNvSpPr>
              <a:spLocks noChangeShapeType="1"/>
            </p:cNvSpPr>
            <p:nvPr/>
          </p:nvSpPr>
          <p:spPr bwMode="auto">
            <a:xfrm flipV="1">
              <a:off x="830179" y="7095291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4" name="Line 574"/>
            <p:cNvSpPr>
              <a:spLocks noChangeShapeType="1"/>
            </p:cNvSpPr>
            <p:nvPr/>
          </p:nvSpPr>
          <p:spPr bwMode="auto">
            <a:xfrm flipV="1">
              <a:off x="831429" y="7095291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5" name="Line 575"/>
            <p:cNvSpPr>
              <a:spLocks noChangeShapeType="1"/>
            </p:cNvSpPr>
            <p:nvPr/>
          </p:nvSpPr>
          <p:spPr bwMode="auto">
            <a:xfrm flipV="1">
              <a:off x="832990" y="7095291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6" name="Line 576"/>
            <p:cNvSpPr>
              <a:spLocks noChangeShapeType="1"/>
            </p:cNvSpPr>
            <p:nvPr/>
          </p:nvSpPr>
          <p:spPr bwMode="auto">
            <a:xfrm flipV="1">
              <a:off x="833928" y="7093214"/>
              <a:ext cx="0" cy="37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7" name="Line 577"/>
            <p:cNvSpPr>
              <a:spLocks noChangeShapeType="1"/>
            </p:cNvSpPr>
            <p:nvPr/>
          </p:nvSpPr>
          <p:spPr bwMode="auto">
            <a:xfrm flipV="1">
              <a:off x="835490" y="7057912"/>
              <a:ext cx="0" cy="3903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8" name="Line 578"/>
            <p:cNvSpPr>
              <a:spLocks noChangeShapeType="1"/>
            </p:cNvSpPr>
            <p:nvPr/>
          </p:nvSpPr>
          <p:spPr bwMode="auto">
            <a:xfrm flipV="1">
              <a:off x="837052" y="7075355"/>
              <a:ext cx="0" cy="2159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9" name="Line 579"/>
            <p:cNvSpPr>
              <a:spLocks noChangeShapeType="1"/>
            </p:cNvSpPr>
            <p:nvPr/>
          </p:nvSpPr>
          <p:spPr bwMode="auto">
            <a:xfrm flipV="1">
              <a:off x="838301" y="7095291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0" name="Line 580"/>
            <p:cNvSpPr>
              <a:spLocks noChangeShapeType="1"/>
            </p:cNvSpPr>
            <p:nvPr/>
          </p:nvSpPr>
          <p:spPr bwMode="auto">
            <a:xfrm flipV="1">
              <a:off x="839864" y="7095291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1" name="Line 581"/>
            <p:cNvSpPr>
              <a:spLocks noChangeShapeType="1"/>
            </p:cNvSpPr>
            <p:nvPr/>
          </p:nvSpPr>
          <p:spPr bwMode="auto">
            <a:xfrm flipV="1">
              <a:off x="912658" y="7012643"/>
              <a:ext cx="0" cy="8430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2" name="Line 582"/>
            <p:cNvSpPr>
              <a:spLocks noChangeShapeType="1"/>
            </p:cNvSpPr>
            <p:nvPr/>
          </p:nvSpPr>
          <p:spPr bwMode="auto">
            <a:xfrm flipV="1">
              <a:off x="843925" y="7081170"/>
              <a:ext cx="0" cy="1578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3" name="Line 583"/>
            <p:cNvSpPr>
              <a:spLocks noChangeShapeType="1"/>
            </p:cNvSpPr>
            <p:nvPr/>
          </p:nvSpPr>
          <p:spPr bwMode="auto">
            <a:xfrm flipV="1">
              <a:off x="846736" y="7071202"/>
              <a:ext cx="0" cy="257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4" name="Line 584"/>
            <p:cNvSpPr>
              <a:spLocks noChangeShapeType="1"/>
            </p:cNvSpPr>
            <p:nvPr/>
          </p:nvSpPr>
          <p:spPr bwMode="auto">
            <a:xfrm flipV="1">
              <a:off x="847986" y="7075355"/>
              <a:ext cx="0" cy="215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5" name="Line 585"/>
            <p:cNvSpPr>
              <a:spLocks noChangeShapeType="1"/>
            </p:cNvSpPr>
            <p:nvPr/>
          </p:nvSpPr>
          <p:spPr bwMode="auto">
            <a:xfrm flipV="1">
              <a:off x="849235" y="7093214"/>
              <a:ext cx="0" cy="37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6" name="Line 586"/>
            <p:cNvSpPr>
              <a:spLocks noChangeShapeType="1"/>
            </p:cNvSpPr>
            <p:nvPr/>
          </p:nvSpPr>
          <p:spPr bwMode="auto">
            <a:xfrm flipV="1">
              <a:off x="850797" y="7095291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7" name="Line 587"/>
            <p:cNvSpPr>
              <a:spLocks noChangeShapeType="1"/>
            </p:cNvSpPr>
            <p:nvPr/>
          </p:nvSpPr>
          <p:spPr bwMode="auto">
            <a:xfrm flipV="1">
              <a:off x="852047" y="7095291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8" name="Line 588"/>
            <p:cNvSpPr>
              <a:spLocks noChangeShapeType="1"/>
            </p:cNvSpPr>
            <p:nvPr/>
          </p:nvSpPr>
          <p:spPr bwMode="auto">
            <a:xfrm flipV="1">
              <a:off x="853297" y="7095291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9" name="Line 589"/>
            <p:cNvSpPr>
              <a:spLocks noChangeShapeType="1"/>
            </p:cNvSpPr>
            <p:nvPr/>
          </p:nvSpPr>
          <p:spPr bwMode="auto">
            <a:xfrm flipV="1">
              <a:off x="854859" y="7095291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50" name="Line 590"/>
            <p:cNvSpPr>
              <a:spLocks noChangeShapeType="1"/>
            </p:cNvSpPr>
            <p:nvPr/>
          </p:nvSpPr>
          <p:spPr bwMode="auto">
            <a:xfrm flipV="1">
              <a:off x="857670" y="7095291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51" name="Line 591"/>
            <p:cNvSpPr>
              <a:spLocks noChangeShapeType="1"/>
            </p:cNvSpPr>
            <p:nvPr/>
          </p:nvSpPr>
          <p:spPr bwMode="auto">
            <a:xfrm flipV="1">
              <a:off x="859232" y="7095291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52" name="Line 592"/>
            <p:cNvSpPr>
              <a:spLocks noChangeShapeType="1"/>
            </p:cNvSpPr>
            <p:nvPr/>
          </p:nvSpPr>
          <p:spPr bwMode="auto">
            <a:xfrm flipV="1">
              <a:off x="860482" y="7093214"/>
              <a:ext cx="0" cy="37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53" name="Line 593"/>
            <p:cNvSpPr>
              <a:spLocks noChangeShapeType="1"/>
            </p:cNvSpPr>
            <p:nvPr/>
          </p:nvSpPr>
          <p:spPr bwMode="auto">
            <a:xfrm flipV="1">
              <a:off x="861731" y="7042130"/>
              <a:ext cx="0" cy="5482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54" name="Line 594"/>
            <p:cNvSpPr>
              <a:spLocks noChangeShapeType="1"/>
            </p:cNvSpPr>
            <p:nvPr/>
          </p:nvSpPr>
          <p:spPr bwMode="auto">
            <a:xfrm flipV="1">
              <a:off x="862981" y="7083247"/>
              <a:ext cx="0" cy="1370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55" name="Line 595"/>
            <p:cNvSpPr>
              <a:spLocks noChangeShapeType="1"/>
            </p:cNvSpPr>
            <p:nvPr/>
          </p:nvSpPr>
          <p:spPr bwMode="auto">
            <a:xfrm flipV="1">
              <a:off x="864543" y="7095291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56" name="Line 596"/>
            <p:cNvSpPr>
              <a:spLocks noChangeShapeType="1"/>
            </p:cNvSpPr>
            <p:nvPr/>
          </p:nvSpPr>
          <p:spPr bwMode="auto">
            <a:xfrm flipV="1">
              <a:off x="865792" y="7095291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57" name="Line 597"/>
            <p:cNvSpPr>
              <a:spLocks noChangeShapeType="1"/>
            </p:cNvSpPr>
            <p:nvPr/>
          </p:nvSpPr>
          <p:spPr bwMode="auto">
            <a:xfrm flipV="1">
              <a:off x="867042" y="7091138"/>
              <a:ext cx="0" cy="581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58" name="Line 598"/>
            <p:cNvSpPr>
              <a:spLocks noChangeShapeType="1"/>
            </p:cNvSpPr>
            <p:nvPr/>
          </p:nvSpPr>
          <p:spPr bwMode="auto">
            <a:xfrm flipV="1">
              <a:off x="868604" y="7095291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59" name="Line 599"/>
            <p:cNvSpPr>
              <a:spLocks noChangeShapeType="1"/>
            </p:cNvSpPr>
            <p:nvPr/>
          </p:nvSpPr>
          <p:spPr bwMode="auto">
            <a:xfrm flipV="1">
              <a:off x="870166" y="7095291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60" name="Line 600"/>
            <p:cNvSpPr>
              <a:spLocks noChangeShapeType="1"/>
            </p:cNvSpPr>
            <p:nvPr/>
          </p:nvSpPr>
          <p:spPr bwMode="auto">
            <a:xfrm flipV="1">
              <a:off x="871728" y="7095291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61" name="Line 601"/>
            <p:cNvSpPr>
              <a:spLocks noChangeShapeType="1"/>
            </p:cNvSpPr>
            <p:nvPr/>
          </p:nvSpPr>
          <p:spPr bwMode="auto">
            <a:xfrm flipV="1">
              <a:off x="872665" y="7095291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62" name="Line 602"/>
            <p:cNvSpPr>
              <a:spLocks noChangeShapeType="1"/>
            </p:cNvSpPr>
            <p:nvPr/>
          </p:nvSpPr>
          <p:spPr bwMode="auto">
            <a:xfrm flipV="1">
              <a:off x="874227" y="7093214"/>
              <a:ext cx="0" cy="37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63" name="Line 603"/>
            <p:cNvSpPr>
              <a:spLocks noChangeShapeType="1"/>
            </p:cNvSpPr>
            <p:nvPr/>
          </p:nvSpPr>
          <p:spPr bwMode="auto">
            <a:xfrm flipV="1">
              <a:off x="875477" y="7095291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64" name="Line 604"/>
            <p:cNvSpPr>
              <a:spLocks noChangeShapeType="1"/>
            </p:cNvSpPr>
            <p:nvPr/>
          </p:nvSpPr>
          <p:spPr bwMode="auto">
            <a:xfrm flipV="1">
              <a:off x="877039" y="7095291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65" name="Line 605"/>
            <p:cNvSpPr>
              <a:spLocks noChangeShapeType="1"/>
            </p:cNvSpPr>
            <p:nvPr/>
          </p:nvSpPr>
          <p:spPr bwMode="auto">
            <a:xfrm flipV="1">
              <a:off x="878601" y="7093214"/>
              <a:ext cx="0" cy="37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66" name="Line 606"/>
            <p:cNvSpPr>
              <a:spLocks noChangeShapeType="1"/>
            </p:cNvSpPr>
            <p:nvPr/>
          </p:nvSpPr>
          <p:spPr bwMode="auto">
            <a:xfrm flipV="1">
              <a:off x="879538" y="7095291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67" name="Line 607"/>
            <p:cNvSpPr>
              <a:spLocks noChangeShapeType="1"/>
            </p:cNvSpPr>
            <p:nvPr/>
          </p:nvSpPr>
          <p:spPr bwMode="auto">
            <a:xfrm flipV="1">
              <a:off x="881100" y="7095291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68" name="Line 608"/>
            <p:cNvSpPr>
              <a:spLocks noChangeShapeType="1"/>
            </p:cNvSpPr>
            <p:nvPr/>
          </p:nvSpPr>
          <p:spPr bwMode="auto">
            <a:xfrm flipV="1">
              <a:off x="882662" y="7095291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69" name="Line 609"/>
            <p:cNvSpPr>
              <a:spLocks noChangeShapeType="1"/>
            </p:cNvSpPr>
            <p:nvPr/>
          </p:nvSpPr>
          <p:spPr bwMode="auto">
            <a:xfrm flipV="1">
              <a:off x="883912" y="7095291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70" name="Line 610"/>
            <p:cNvSpPr>
              <a:spLocks noChangeShapeType="1"/>
            </p:cNvSpPr>
            <p:nvPr/>
          </p:nvSpPr>
          <p:spPr bwMode="auto">
            <a:xfrm flipV="1">
              <a:off x="885474" y="7091138"/>
              <a:ext cx="0" cy="581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71" name="Line 611"/>
            <p:cNvSpPr>
              <a:spLocks noChangeShapeType="1"/>
            </p:cNvSpPr>
            <p:nvPr/>
          </p:nvSpPr>
          <p:spPr bwMode="auto">
            <a:xfrm flipV="1">
              <a:off x="886723" y="7093214"/>
              <a:ext cx="0" cy="37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72" name="Line 612"/>
            <p:cNvSpPr>
              <a:spLocks noChangeShapeType="1"/>
            </p:cNvSpPr>
            <p:nvPr/>
          </p:nvSpPr>
          <p:spPr bwMode="auto">
            <a:xfrm flipV="1">
              <a:off x="889535" y="7091138"/>
              <a:ext cx="0" cy="581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73" name="Line 613"/>
            <p:cNvSpPr>
              <a:spLocks noChangeShapeType="1"/>
            </p:cNvSpPr>
            <p:nvPr/>
          </p:nvSpPr>
          <p:spPr bwMode="auto">
            <a:xfrm flipV="1">
              <a:off x="890472" y="7081170"/>
              <a:ext cx="0" cy="1578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74" name="Line 614"/>
            <p:cNvSpPr>
              <a:spLocks noChangeShapeType="1"/>
            </p:cNvSpPr>
            <p:nvPr/>
          </p:nvSpPr>
          <p:spPr bwMode="auto">
            <a:xfrm flipV="1">
              <a:off x="892034" y="7093214"/>
              <a:ext cx="0" cy="37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75" name="Line 615"/>
            <p:cNvSpPr>
              <a:spLocks noChangeShapeType="1"/>
            </p:cNvSpPr>
            <p:nvPr/>
          </p:nvSpPr>
          <p:spPr bwMode="auto">
            <a:xfrm flipV="1">
              <a:off x="893596" y="7093214"/>
              <a:ext cx="0" cy="37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76" name="Line 616"/>
            <p:cNvSpPr>
              <a:spLocks noChangeShapeType="1"/>
            </p:cNvSpPr>
            <p:nvPr/>
          </p:nvSpPr>
          <p:spPr bwMode="auto">
            <a:xfrm flipV="1">
              <a:off x="894846" y="7093214"/>
              <a:ext cx="0" cy="37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77" name="Line 617"/>
            <p:cNvSpPr>
              <a:spLocks noChangeShapeType="1"/>
            </p:cNvSpPr>
            <p:nvPr/>
          </p:nvSpPr>
          <p:spPr bwMode="auto">
            <a:xfrm flipV="1">
              <a:off x="896408" y="7095291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78" name="Line 618"/>
            <p:cNvSpPr>
              <a:spLocks noChangeShapeType="1"/>
            </p:cNvSpPr>
            <p:nvPr/>
          </p:nvSpPr>
          <p:spPr bwMode="auto">
            <a:xfrm flipV="1">
              <a:off x="897657" y="7059574"/>
              <a:ext cx="0" cy="3737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79" name="Line 619"/>
            <p:cNvSpPr>
              <a:spLocks noChangeShapeType="1"/>
            </p:cNvSpPr>
            <p:nvPr/>
          </p:nvSpPr>
          <p:spPr bwMode="auto">
            <a:xfrm flipV="1">
              <a:off x="899219" y="7086985"/>
              <a:ext cx="0" cy="99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80" name="Line 620"/>
            <p:cNvSpPr>
              <a:spLocks noChangeShapeType="1"/>
            </p:cNvSpPr>
            <p:nvPr/>
          </p:nvSpPr>
          <p:spPr bwMode="auto">
            <a:xfrm flipV="1">
              <a:off x="900469" y="7061650"/>
              <a:ext cx="0" cy="3530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81" name="Line 621"/>
            <p:cNvSpPr>
              <a:spLocks noChangeShapeType="1"/>
            </p:cNvSpPr>
            <p:nvPr/>
          </p:nvSpPr>
          <p:spPr bwMode="auto">
            <a:xfrm flipV="1">
              <a:off x="901719" y="7095291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82" name="Line 622"/>
            <p:cNvSpPr>
              <a:spLocks noChangeShapeType="1"/>
            </p:cNvSpPr>
            <p:nvPr/>
          </p:nvSpPr>
          <p:spPr bwMode="auto">
            <a:xfrm flipV="1">
              <a:off x="903280" y="7095291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83" name="Line 623"/>
            <p:cNvSpPr>
              <a:spLocks noChangeShapeType="1"/>
            </p:cNvSpPr>
            <p:nvPr/>
          </p:nvSpPr>
          <p:spPr bwMode="auto">
            <a:xfrm flipV="1">
              <a:off x="904530" y="7093214"/>
              <a:ext cx="0" cy="37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84" name="Line 625"/>
            <p:cNvSpPr>
              <a:spLocks noChangeShapeType="1"/>
            </p:cNvSpPr>
            <p:nvPr/>
          </p:nvSpPr>
          <p:spPr bwMode="auto">
            <a:xfrm flipV="1">
              <a:off x="907342" y="7089061"/>
              <a:ext cx="0" cy="789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85" name="Line 626"/>
            <p:cNvSpPr>
              <a:spLocks noChangeShapeType="1"/>
            </p:cNvSpPr>
            <p:nvPr/>
          </p:nvSpPr>
          <p:spPr bwMode="auto">
            <a:xfrm flipV="1">
              <a:off x="908591" y="7093214"/>
              <a:ext cx="0" cy="37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86" name="Line 627"/>
            <p:cNvSpPr>
              <a:spLocks noChangeShapeType="1"/>
            </p:cNvSpPr>
            <p:nvPr/>
          </p:nvSpPr>
          <p:spPr bwMode="auto">
            <a:xfrm flipV="1">
              <a:off x="909841" y="7095291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87" name="Line 628"/>
            <p:cNvSpPr>
              <a:spLocks noChangeShapeType="1"/>
            </p:cNvSpPr>
            <p:nvPr/>
          </p:nvSpPr>
          <p:spPr bwMode="auto">
            <a:xfrm flipV="1">
              <a:off x="911403" y="7095291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88" name="Line 629"/>
            <p:cNvSpPr>
              <a:spLocks noChangeShapeType="1"/>
            </p:cNvSpPr>
            <p:nvPr/>
          </p:nvSpPr>
          <p:spPr bwMode="auto">
            <a:xfrm flipV="1">
              <a:off x="918275" y="7093214"/>
              <a:ext cx="0" cy="37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89" name="Line 630"/>
            <p:cNvSpPr>
              <a:spLocks noChangeShapeType="1"/>
            </p:cNvSpPr>
            <p:nvPr/>
          </p:nvSpPr>
          <p:spPr bwMode="auto">
            <a:xfrm flipV="1">
              <a:off x="919525" y="7095291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0" name="Line 631"/>
            <p:cNvSpPr>
              <a:spLocks noChangeShapeType="1"/>
            </p:cNvSpPr>
            <p:nvPr/>
          </p:nvSpPr>
          <p:spPr bwMode="auto">
            <a:xfrm flipV="1">
              <a:off x="921087" y="7095291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1" name="Line 632"/>
            <p:cNvSpPr>
              <a:spLocks noChangeShapeType="1"/>
            </p:cNvSpPr>
            <p:nvPr/>
          </p:nvSpPr>
          <p:spPr bwMode="auto">
            <a:xfrm flipV="1">
              <a:off x="922337" y="7095291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2" name="Line 633"/>
            <p:cNvSpPr>
              <a:spLocks noChangeShapeType="1"/>
            </p:cNvSpPr>
            <p:nvPr/>
          </p:nvSpPr>
          <p:spPr bwMode="auto">
            <a:xfrm flipV="1">
              <a:off x="925148" y="7095291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3" name="Line 634"/>
            <p:cNvSpPr>
              <a:spLocks noChangeShapeType="1"/>
            </p:cNvSpPr>
            <p:nvPr/>
          </p:nvSpPr>
          <p:spPr bwMode="auto">
            <a:xfrm flipV="1">
              <a:off x="928272" y="7095291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4" name="Line 635"/>
            <p:cNvSpPr>
              <a:spLocks noChangeShapeType="1"/>
            </p:cNvSpPr>
            <p:nvPr/>
          </p:nvSpPr>
          <p:spPr bwMode="auto">
            <a:xfrm flipV="1">
              <a:off x="930772" y="7095291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5" name="Line 636"/>
            <p:cNvSpPr>
              <a:spLocks noChangeShapeType="1"/>
            </p:cNvSpPr>
            <p:nvPr/>
          </p:nvSpPr>
          <p:spPr bwMode="auto">
            <a:xfrm flipV="1">
              <a:off x="932021" y="7095291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6" name="Line 637"/>
            <p:cNvSpPr>
              <a:spLocks noChangeShapeType="1"/>
            </p:cNvSpPr>
            <p:nvPr/>
          </p:nvSpPr>
          <p:spPr bwMode="auto">
            <a:xfrm flipV="1">
              <a:off x="933583" y="7084908"/>
              <a:ext cx="0" cy="120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7" name="Line 638"/>
            <p:cNvSpPr>
              <a:spLocks noChangeShapeType="1"/>
            </p:cNvSpPr>
            <p:nvPr/>
          </p:nvSpPr>
          <p:spPr bwMode="auto">
            <a:xfrm flipV="1">
              <a:off x="935145" y="7093214"/>
              <a:ext cx="0" cy="37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8" name="Line 639"/>
            <p:cNvSpPr>
              <a:spLocks noChangeShapeType="1"/>
            </p:cNvSpPr>
            <p:nvPr/>
          </p:nvSpPr>
          <p:spPr bwMode="auto">
            <a:xfrm flipV="1">
              <a:off x="936082" y="7093214"/>
              <a:ext cx="0" cy="37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9" name="Line 640"/>
            <p:cNvSpPr>
              <a:spLocks noChangeShapeType="1"/>
            </p:cNvSpPr>
            <p:nvPr/>
          </p:nvSpPr>
          <p:spPr bwMode="auto">
            <a:xfrm flipV="1">
              <a:off x="937957" y="7091138"/>
              <a:ext cx="0" cy="581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0" name="Line 641"/>
            <p:cNvSpPr>
              <a:spLocks noChangeShapeType="1"/>
            </p:cNvSpPr>
            <p:nvPr/>
          </p:nvSpPr>
          <p:spPr bwMode="auto">
            <a:xfrm flipV="1">
              <a:off x="939206" y="7093214"/>
              <a:ext cx="0" cy="37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1" name="Line 642"/>
            <p:cNvSpPr>
              <a:spLocks noChangeShapeType="1"/>
            </p:cNvSpPr>
            <p:nvPr/>
          </p:nvSpPr>
          <p:spPr bwMode="auto">
            <a:xfrm flipV="1">
              <a:off x="940456" y="7095291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2" name="Line 643"/>
            <p:cNvSpPr>
              <a:spLocks noChangeShapeType="1"/>
            </p:cNvSpPr>
            <p:nvPr/>
          </p:nvSpPr>
          <p:spPr bwMode="auto">
            <a:xfrm flipV="1">
              <a:off x="942018" y="7093214"/>
              <a:ext cx="0" cy="37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3" name="Line 644"/>
            <p:cNvSpPr>
              <a:spLocks noChangeShapeType="1"/>
            </p:cNvSpPr>
            <p:nvPr/>
          </p:nvSpPr>
          <p:spPr bwMode="auto">
            <a:xfrm flipV="1">
              <a:off x="943267" y="7095291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4" name="Line 645"/>
            <p:cNvSpPr>
              <a:spLocks noChangeShapeType="1"/>
            </p:cNvSpPr>
            <p:nvPr/>
          </p:nvSpPr>
          <p:spPr bwMode="auto">
            <a:xfrm flipV="1">
              <a:off x="944517" y="7091138"/>
              <a:ext cx="0" cy="581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5" name="Line 646"/>
            <p:cNvSpPr>
              <a:spLocks noChangeShapeType="1"/>
            </p:cNvSpPr>
            <p:nvPr/>
          </p:nvSpPr>
          <p:spPr bwMode="auto">
            <a:xfrm flipV="1">
              <a:off x="946079" y="7095291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6" name="Line 647"/>
            <p:cNvSpPr>
              <a:spLocks noChangeShapeType="1"/>
            </p:cNvSpPr>
            <p:nvPr/>
          </p:nvSpPr>
          <p:spPr bwMode="auto">
            <a:xfrm flipV="1">
              <a:off x="947016" y="7095291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7" name="Line 649"/>
            <p:cNvSpPr>
              <a:spLocks noChangeShapeType="1"/>
            </p:cNvSpPr>
            <p:nvPr/>
          </p:nvSpPr>
          <p:spPr bwMode="auto">
            <a:xfrm flipV="1">
              <a:off x="1012553" y="7047945"/>
              <a:ext cx="0" cy="4900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8" name="Line 650"/>
            <p:cNvSpPr>
              <a:spLocks noChangeShapeType="1"/>
            </p:cNvSpPr>
            <p:nvPr/>
          </p:nvSpPr>
          <p:spPr bwMode="auto">
            <a:xfrm flipV="1">
              <a:off x="951702" y="7084908"/>
              <a:ext cx="0" cy="120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9" name="Line 651"/>
            <p:cNvSpPr>
              <a:spLocks noChangeShapeType="1"/>
            </p:cNvSpPr>
            <p:nvPr/>
          </p:nvSpPr>
          <p:spPr bwMode="auto">
            <a:xfrm flipV="1">
              <a:off x="954202" y="7095291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10" name="Line 652"/>
            <p:cNvSpPr>
              <a:spLocks noChangeShapeType="1"/>
            </p:cNvSpPr>
            <p:nvPr/>
          </p:nvSpPr>
          <p:spPr bwMode="auto">
            <a:xfrm flipV="1">
              <a:off x="957013" y="7095291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11" name="Line 653"/>
            <p:cNvSpPr>
              <a:spLocks noChangeShapeType="1"/>
            </p:cNvSpPr>
            <p:nvPr/>
          </p:nvSpPr>
          <p:spPr bwMode="auto">
            <a:xfrm flipV="1">
              <a:off x="958263" y="7093214"/>
              <a:ext cx="0" cy="37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12" name="Line 654"/>
            <p:cNvSpPr>
              <a:spLocks noChangeShapeType="1"/>
            </p:cNvSpPr>
            <p:nvPr/>
          </p:nvSpPr>
          <p:spPr bwMode="auto">
            <a:xfrm flipV="1">
              <a:off x="959824" y="7081170"/>
              <a:ext cx="0" cy="1578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13" name="Line 655"/>
            <p:cNvSpPr>
              <a:spLocks noChangeShapeType="1"/>
            </p:cNvSpPr>
            <p:nvPr/>
          </p:nvSpPr>
          <p:spPr bwMode="auto">
            <a:xfrm flipV="1">
              <a:off x="961074" y="7095291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14" name="Line 656"/>
            <p:cNvSpPr>
              <a:spLocks noChangeShapeType="1"/>
            </p:cNvSpPr>
            <p:nvPr/>
          </p:nvSpPr>
          <p:spPr bwMode="auto">
            <a:xfrm flipV="1">
              <a:off x="963886" y="7095291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15" name="Line 657"/>
            <p:cNvSpPr>
              <a:spLocks noChangeShapeType="1"/>
            </p:cNvSpPr>
            <p:nvPr/>
          </p:nvSpPr>
          <p:spPr bwMode="auto">
            <a:xfrm flipV="1">
              <a:off x="965135" y="7095291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16" name="Line 658"/>
            <p:cNvSpPr>
              <a:spLocks noChangeShapeType="1"/>
            </p:cNvSpPr>
            <p:nvPr/>
          </p:nvSpPr>
          <p:spPr bwMode="auto">
            <a:xfrm flipV="1">
              <a:off x="966697" y="7095291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17" name="Line 659"/>
            <p:cNvSpPr>
              <a:spLocks noChangeShapeType="1"/>
            </p:cNvSpPr>
            <p:nvPr/>
          </p:nvSpPr>
          <p:spPr bwMode="auto">
            <a:xfrm flipV="1">
              <a:off x="967947" y="7095291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18" name="Line 660"/>
            <p:cNvSpPr>
              <a:spLocks noChangeShapeType="1"/>
            </p:cNvSpPr>
            <p:nvPr/>
          </p:nvSpPr>
          <p:spPr bwMode="auto">
            <a:xfrm flipV="1">
              <a:off x="969821" y="7095291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19" name="Line 661"/>
            <p:cNvSpPr>
              <a:spLocks noChangeShapeType="1"/>
            </p:cNvSpPr>
            <p:nvPr/>
          </p:nvSpPr>
          <p:spPr bwMode="auto">
            <a:xfrm flipV="1">
              <a:off x="973570" y="7095291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0" name="Line 663"/>
            <p:cNvSpPr>
              <a:spLocks noChangeShapeType="1"/>
            </p:cNvSpPr>
            <p:nvPr/>
          </p:nvSpPr>
          <p:spPr bwMode="auto">
            <a:xfrm flipV="1">
              <a:off x="976070" y="7089061"/>
              <a:ext cx="0" cy="789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1" name="Line 664"/>
            <p:cNvSpPr>
              <a:spLocks noChangeShapeType="1"/>
            </p:cNvSpPr>
            <p:nvPr/>
          </p:nvSpPr>
          <p:spPr bwMode="auto">
            <a:xfrm flipV="1">
              <a:off x="977631" y="7093214"/>
              <a:ext cx="0" cy="373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2" name="Line 665"/>
            <p:cNvSpPr>
              <a:spLocks noChangeShapeType="1"/>
            </p:cNvSpPr>
            <p:nvPr/>
          </p:nvSpPr>
          <p:spPr bwMode="auto">
            <a:xfrm flipV="1">
              <a:off x="985754" y="7095291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3" name="Line 666"/>
            <p:cNvSpPr>
              <a:spLocks noChangeShapeType="1"/>
            </p:cNvSpPr>
            <p:nvPr/>
          </p:nvSpPr>
          <p:spPr bwMode="auto">
            <a:xfrm flipV="1">
              <a:off x="991689" y="7095291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4" name="Line 667"/>
            <p:cNvSpPr>
              <a:spLocks noChangeShapeType="1"/>
            </p:cNvSpPr>
            <p:nvPr/>
          </p:nvSpPr>
          <p:spPr bwMode="auto">
            <a:xfrm flipV="1">
              <a:off x="998562" y="7095291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5" name="Line 668"/>
            <p:cNvSpPr>
              <a:spLocks noChangeShapeType="1"/>
            </p:cNvSpPr>
            <p:nvPr/>
          </p:nvSpPr>
          <p:spPr bwMode="auto">
            <a:xfrm flipV="1">
              <a:off x="1001061" y="7095291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6" name="Line 669"/>
            <p:cNvSpPr>
              <a:spLocks noChangeShapeType="1"/>
            </p:cNvSpPr>
            <p:nvPr/>
          </p:nvSpPr>
          <p:spPr bwMode="auto">
            <a:xfrm flipV="1">
              <a:off x="1003560" y="7095291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7" name="Line 670"/>
            <p:cNvSpPr>
              <a:spLocks noChangeShapeType="1"/>
            </p:cNvSpPr>
            <p:nvPr/>
          </p:nvSpPr>
          <p:spPr bwMode="auto">
            <a:xfrm flipV="1">
              <a:off x="1005122" y="7095291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8" name="Line 671"/>
            <p:cNvSpPr>
              <a:spLocks noChangeShapeType="1"/>
            </p:cNvSpPr>
            <p:nvPr/>
          </p:nvSpPr>
          <p:spPr bwMode="auto">
            <a:xfrm flipV="1">
              <a:off x="1006685" y="7095291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9" name="Line 672"/>
            <p:cNvSpPr>
              <a:spLocks noChangeShapeType="1"/>
            </p:cNvSpPr>
            <p:nvPr/>
          </p:nvSpPr>
          <p:spPr bwMode="auto">
            <a:xfrm flipV="1">
              <a:off x="1009496" y="7095291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30" name="Line 673"/>
            <p:cNvSpPr>
              <a:spLocks noChangeShapeType="1"/>
            </p:cNvSpPr>
            <p:nvPr/>
          </p:nvSpPr>
          <p:spPr bwMode="auto">
            <a:xfrm flipV="1">
              <a:off x="1010746" y="7095291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31" name="Line 674"/>
            <p:cNvSpPr>
              <a:spLocks noChangeShapeType="1"/>
            </p:cNvSpPr>
            <p:nvPr/>
          </p:nvSpPr>
          <p:spPr bwMode="auto">
            <a:xfrm flipV="1">
              <a:off x="1013557" y="7095291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32" name="Line 675"/>
            <p:cNvSpPr>
              <a:spLocks noChangeShapeType="1"/>
            </p:cNvSpPr>
            <p:nvPr/>
          </p:nvSpPr>
          <p:spPr bwMode="auto">
            <a:xfrm flipV="1">
              <a:off x="1014807" y="7095291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33" name="Line 676"/>
            <p:cNvSpPr>
              <a:spLocks noChangeShapeType="1"/>
            </p:cNvSpPr>
            <p:nvPr/>
          </p:nvSpPr>
          <p:spPr bwMode="auto">
            <a:xfrm flipV="1">
              <a:off x="1017618" y="7093214"/>
              <a:ext cx="0" cy="37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34" name="Line 677"/>
            <p:cNvSpPr>
              <a:spLocks noChangeShapeType="1"/>
            </p:cNvSpPr>
            <p:nvPr/>
          </p:nvSpPr>
          <p:spPr bwMode="auto">
            <a:xfrm flipV="1">
              <a:off x="1021680" y="7093214"/>
              <a:ext cx="0" cy="37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35" name="Line 678"/>
            <p:cNvSpPr>
              <a:spLocks noChangeShapeType="1"/>
            </p:cNvSpPr>
            <p:nvPr/>
          </p:nvSpPr>
          <p:spPr bwMode="auto">
            <a:xfrm flipV="1">
              <a:off x="1023242" y="7095291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36" name="Line 679"/>
            <p:cNvSpPr>
              <a:spLocks noChangeShapeType="1"/>
            </p:cNvSpPr>
            <p:nvPr/>
          </p:nvSpPr>
          <p:spPr bwMode="auto">
            <a:xfrm flipV="1">
              <a:off x="1024491" y="7093214"/>
              <a:ext cx="0" cy="37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37" name="Line 680"/>
            <p:cNvSpPr>
              <a:spLocks noChangeShapeType="1"/>
            </p:cNvSpPr>
            <p:nvPr/>
          </p:nvSpPr>
          <p:spPr bwMode="auto">
            <a:xfrm flipV="1">
              <a:off x="1025741" y="7095291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38" name="Line 681"/>
            <p:cNvSpPr>
              <a:spLocks noChangeShapeType="1"/>
            </p:cNvSpPr>
            <p:nvPr/>
          </p:nvSpPr>
          <p:spPr bwMode="auto">
            <a:xfrm flipV="1">
              <a:off x="1027303" y="7095291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39" name="Line 682"/>
            <p:cNvSpPr>
              <a:spLocks noChangeShapeType="1"/>
            </p:cNvSpPr>
            <p:nvPr/>
          </p:nvSpPr>
          <p:spPr bwMode="auto">
            <a:xfrm flipV="1">
              <a:off x="1028865" y="7095291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40" name="Line 683"/>
            <p:cNvSpPr>
              <a:spLocks noChangeShapeType="1"/>
            </p:cNvSpPr>
            <p:nvPr/>
          </p:nvSpPr>
          <p:spPr bwMode="auto">
            <a:xfrm flipV="1">
              <a:off x="1030114" y="7093214"/>
              <a:ext cx="0" cy="37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41" name="Line 684"/>
            <p:cNvSpPr>
              <a:spLocks noChangeShapeType="1"/>
            </p:cNvSpPr>
            <p:nvPr/>
          </p:nvSpPr>
          <p:spPr bwMode="auto">
            <a:xfrm flipV="1">
              <a:off x="1031364" y="7093214"/>
              <a:ext cx="0" cy="37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42" name="Line 685"/>
            <p:cNvSpPr>
              <a:spLocks noChangeShapeType="1"/>
            </p:cNvSpPr>
            <p:nvPr/>
          </p:nvSpPr>
          <p:spPr bwMode="auto">
            <a:xfrm flipV="1">
              <a:off x="1032613" y="7095291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43" name="Line 686"/>
            <p:cNvSpPr>
              <a:spLocks noChangeShapeType="1"/>
            </p:cNvSpPr>
            <p:nvPr/>
          </p:nvSpPr>
          <p:spPr bwMode="auto">
            <a:xfrm flipV="1">
              <a:off x="1034176" y="7095291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44" name="Line 687"/>
            <p:cNvSpPr>
              <a:spLocks noChangeShapeType="1"/>
            </p:cNvSpPr>
            <p:nvPr/>
          </p:nvSpPr>
          <p:spPr bwMode="auto">
            <a:xfrm flipV="1">
              <a:off x="1035737" y="7093214"/>
              <a:ext cx="0" cy="37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45" name="Line 688"/>
            <p:cNvSpPr>
              <a:spLocks noChangeShapeType="1"/>
            </p:cNvSpPr>
            <p:nvPr/>
          </p:nvSpPr>
          <p:spPr bwMode="auto">
            <a:xfrm flipV="1">
              <a:off x="1037300" y="7095291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46" name="Line 689"/>
            <p:cNvSpPr>
              <a:spLocks noChangeShapeType="1"/>
            </p:cNvSpPr>
            <p:nvPr/>
          </p:nvSpPr>
          <p:spPr bwMode="auto">
            <a:xfrm flipV="1">
              <a:off x="1038237" y="7095291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47" name="Line 690"/>
            <p:cNvSpPr>
              <a:spLocks noChangeShapeType="1"/>
            </p:cNvSpPr>
            <p:nvPr/>
          </p:nvSpPr>
          <p:spPr bwMode="auto">
            <a:xfrm flipV="1">
              <a:off x="1045109" y="7095291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48" name="Line 691"/>
            <p:cNvSpPr>
              <a:spLocks noChangeShapeType="1"/>
            </p:cNvSpPr>
            <p:nvPr/>
          </p:nvSpPr>
          <p:spPr bwMode="auto">
            <a:xfrm flipV="1">
              <a:off x="1046671" y="7071202"/>
              <a:ext cx="0" cy="257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49" name="Line 692"/>
            <p:cNvSpPr>
              <a:spLocks noChangeShapeType="1"/>
            </p:cNvSpPr>
            <p:nvPr/>
          </p:nvSpPr>
          <p:spPr bwMode="auto">
            <a:xfrm flipV="1">
              <a:off x="1048233" y="7095291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50" name="Line 693"/>
            <p:cNvSpPr>
              <a:spLocks noChangeShapeType="1"/>
            </p:cNvSpPr>
            <p:nvPr/>
          </p:nvSpPr>
          <p:spPr bwMode="auto">
            <a:xfrm flipV="1">
              <a:off x="1051045" y="7095291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51" name="Line 694"/>
            <p:cNvSpPr>
              <a:spLocks noChangeShapeType="1"/>
            </p:cNvSpPr>
            <p:nvPr/>
          </p:nvSpPr>
          <p:spPr bwMode="auto">
            <a:xfrm flipV="1">
              <a:off x="1052295" y="7095291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52" name="Line 695"/>
            <p:cNvSpPr>
              <a:spLocks noChangeShapeType="1"/>
            </p:cNvSpPr>
            <p:nvPr/>
          </p:nvSpPr>
          <p:spPr bwMode="auto">
            <a:xfrm flipV="1">
              <a:off x="1055106" y="7095291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53" name="Line 696"/>
            <p:cNvSpPr>
              <a:spLocks noChangeShapeType="1"/>
            </p:cNvSpPr>
            <p:nvPr/>
          </p:nvSpPr>
          <p:spPr bwMode="auto">
            <a:xfrm flipV="1">
              <a:off x="1056356" y="7095291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54" name="Line 697"/>
            <p:cNvSpPr>
              <a:spLocks noChangeShapeType="1"/>
            </p:cNvSpPr>
            <p:nvPr/>
          </p:nvSpPr>
          <p:spPr bwMode="auto">
            <a:xfrm flipV="1">
              <a:off x="1059168" y="7093214"/>
              <a:ext cx="0" cy="37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55" name="Line 698"/>
            <p:cNvSpPr>
              <a:spLocks noChangeShapeType="1"/>
            </p:cNvSpPr>
            <p:nvPr/>
          </p:nvSpPr>
          <p:spPr bwMode="auto">
            <a:xfrm flipV="1">
              <a:off x="1060104" y="7093214"/>
              <a:ext cx="0" cy="37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56" name="Line 700"/>
            <p:cNvSpPr>
              <a:spLocks noChangeShapeType="1"/>
            </p:cNvSpPr>
            <p:nvPr/>
          </p:nvSpPr>
          <p:spPr bwMode="auto">
            <a:xfrm flipV="1">
              <a:off x="1063229" y="6878912"/>
              <a:ext cx="0" cy="21804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57" name="Line 701"/>
            <p:cNvSpPr>
              <a:spLocks noChangeShapeType="1"/>
            </p:cNvSpPr>
            <p:nvPr/>
          </p:nvSpPr>
          <p:spPr bwMode="auto">
            <a:xfrm flipV="1">
              <a:off x="1064791" y="7065804"/>
              <a:ext cx="0" cy="3114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58" name="Line 702"/>
            <p:cNvSpPr>
              <a:spLocks noChangeShapeType="1"/>
            </p:cNvSpPr>
            <p:nvPr/>
          </p:nvSpPr>
          <p:spPr bwMode="auto">
            <a:xfrm flipV="1">
              <a:off x="1066040" y="7095291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59" name="Line 703"/>
            <p:cNvSpPr>
              <a:spLocks noChangeShapeType="1"/>
            </p:cNvSpPr>
            <p:nvPr/>
          </p:nvSpPr>
          <p:spPr bwMode="auto">
            <a:xfrm flipV="1">
              <a:off x="1071351" y="7095291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60" name="Line 704"/>
            <p:cNvSpPr>
              <a:spLocks noChangeShapeType="1"/>
            </p:cNvSpPr>
            <p:nvPr/>
          </p:nvSpPr>
          <p:spPr bwMode="auto">
            <a:xfrm flipV="1">
              <a:off x="1072913" y="7095291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61" name="Line 705"/>
            <p:cNvSpPr>
              <a:spLocks noChangeShapeType="1"/>
            </p:cNvSpPr>
            <p:nvPr/>
          </p:nvSpPr>
          <p:spPr bwMode="auto">
            <a:xfrm flipV="1">
              <a:off x="1074163" y="7093214"/>
              <a:ext cx="0" cy="37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62" name="Line 706"/>
            <p:cNvSpPr>
              <a:spLocks noChangeShapeType="1"/>
            </p:cNvSpPr>
            <p:nvPr/>
          </p:nvSpPr>
          <p:spPr bwMode="auto">
            <a:xfrm flipV="1">
              <a:off x="1075725" y="7081170"/>
              <a:ext cx="0" cy="1578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63" name="Line 707"/>
            <p:cNvSpPr>
              <a:spLocks noChangeShapeType="1"/>
            </p:cNvSpPr>
            <p:nvPr/>
          </p:nvSpPr>
          <p:spPr bwMode="auto">
            <a:xfrm flipV="1">
              <a:off x="1076974" y="7089061"/>
              <a:ext cx="0" cy="789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64" name="Line 708"/>
            <p:cNvSpPr>
              <a:spLocks noChangeShapeType="1"/>
            </p:cNvSpPr>
            <p:nvPr/>
          </p:nvSpPr>
          <p:spPr bwMode="auto">
            <a:xfrm flipV="1">
              <a:off x="1078224" y="7089061"/>
              <a:ext cx="0" cy="789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65" name="Line 709"/>
            <p:cNvSpPr>
              <a:spLocks noChangeShapeType="1"/>
            </p:cNvSpPr>
            <p:nvPr/>
          </p:nvSpPr>
          <p:spPr bwMode="auto">
            <a:xfrm flipV="1">
              <a:off x="1082285" y="7095291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66" name="Line 710"/>
            <p:cNvSpPr>
              <a:spLocks noChangeShapeType="1"/>
            </p:cNvSpPr>
            <p:nvPr/>
          </p:nvSpPr>
          <p:spPr bwMode="auto">
            <a:xfrm flipV="1">
              <a:off x="1087908" y="7095291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67" name="Line 711"/>
            <p:cNvSpPr>
              <a:spLocks noChangeShapeType="1"/>
            </p:cNvSpPr>
            <p:nvPr/>
          </p:nvSpPr>
          <p:spPr bwMode="auto">
            <a:xfrm flipV="1">
              <a:off x="1089783" y="7095291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68" name="Line 712"/>
            <p:cNvSpPr>
              <a:spLocks noChangeShapeType="1"/>
            </p:cNvSpPr>
            <p:nvPr/>
          </p:nvSpPr>
          <p:spPr bwMode="auto">
            <a:xfrm flipV="1">
              <a:off x="1092282" y="7095291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69" name="Line 713"/>
            <p:cNvSpPr>
              <a:spLocks noChangeShapeType="1"/>
            </p:cNvSpPr>
            <p:nvPr/>
          </p:nvSpPr>
          <p:spPr bwMode="auto">
            <a:xfrm flipV="1">
              <a:off x="1096343" y="7095291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70" name="Line 714"/>
            <p:cNvSpPr>
              <a:spLocks noChangeShapeType="1"/>
            </p:cNvSpPr>
            <p:nvPr/>
          </p:nvSpPr>
          <p:spPr bwMode="auto">
            <a:xfrm flipV="1">
              <a:off x="1097905" y="7093214"/>
              <a:ext cx="0" cy="37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71" name="Line 715"/>
            <p:cNvSpPr>
              <a:spLocks noChangeShapeType="1"/>
            </p:cNvSpPr>
            <p:nvPr/>
          </p:nvSpPr>
          <p:spPr bwMode="auto">
            <a:xfrm flipV="1">
              <a:off x="1103528" y="7095291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72" name="Line 716"/>
            <p:cNvSpPr>
              <a:spLocks noChangeShapeType="1"/>
            </p:cNvSpPr>
            <p:nvPr/>
          </p:nvSpPr>
          <p:spPr bwMode="auto">
            <a:xfrm flipV="1">
              <a:off x="1104778" y="7095291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73" name="Line 717"/>
            <p:cNvSpPr>
              <a:spLocks noChangeShapeType="1"/>
            </p:cNvSpPr>
            <p:nvPr/>
          </p:nvSpPr>
          <p:spPr bwMode="auto">
            <a:xfrm flipV="1">
              <a:off x="1106027" y="7095291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74" name="Line 718"/>
            <p:cNvSpPr>
              <a:spLocks noChangeShapeType="1"/>
            </p:cNvSpPr>
            <p:nvPr/>
          </p:nvSpPr>
          <p:spPr bwMode="auto">
            <a:xfrm flipV="1">
              <a:off x="1107589" y="7095291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75" name="Line 719"/>
            <p:cNvSpPr>
              <a:spLocks noChangeShapeType="1"/>
            </p:cNvSpPr>
            <p:nvPr/>
          </p:nvSpPr>
          <p:spPr bwMode="auto">
            <a:xfrm flipV="1">
              <a:off x="1108839" y="7095291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76" name="Line 720"/>
            <p:cNvSpPr>
              <a:spLocks noChangeShapeType="1"/>
            </p:cNvSpPr>
            <p:nvPr/>
          </p:nvSpPr>
          <p:spPr bwMode="auto">
            <a:xfrm flipV="1">
              <a:off x="1114150" y="7095291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77" name="Line 721"/>
            <p:cNvSpPr>
              <a:spLocks noChangeShapeType="1"/>
            </p:cNvSpPr>
            <p:nvPr/>
          </p:nvSpPr>
          <p:spPr bwMode="auto">
            <a:xfrm flipV="1">
              <a:off x="1116649" y="7095291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78" name="Line 722"/>
            <p:cNvSpPr>
              <a:spLocks noChangeShapeType="1"/>
            </p:cNvSpPr>
            <p:nvPr/>
          </p:nvSpPr>
          <p:spPr bwMode="auto">
            <a:xfrm flipV="1">
              <a:off x="1119773" y="7095291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79" name="Line 723"/>
            <p:cNvSpPr>
              <a:spLocks noChangeShapeType="1"/>
            </p:cNvSpPr>
            <p:nvPr/>
          </p:nvSpPr>
          <p:spPr bwMode="auto">
            <a:xfrm flipV="1">
              <a:off x="1123834" y="7095291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80" name="Line 724"/>
            <p:cNvSpPr>
              <a:spLocks noChangeShapeType="1"/>
            </p:cNvSpPr>
            <p:nvPr/>
          </p:nvSpPr>
          <p:spPr bwMode="auto">
            <a:xfrm flipV="1">
              <a:off x="1129457" y="7093214"/>
              <a:ext cx="0" cy="37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81" name="Line 725"/>
            <p:cNvSpPr>
              <a:spLocks noChangeShapeType="1"/>
            </p:cNvSpPr>
            <p:nvPr/>
          </p:nvSpPr>
          <p:spPr bwMode="auto">
            <a:xfrm flipV="1">
              <a:off x="1130707" y="7093214"/>
              <a:ext cx="0" cy="37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82" name="Line 726"/>
            <p:cNvSpPr>
              <a:spLocks noChangeShapeType="1"/>
            </p:cNvSpPr>
            <p:nvPr/>
          </p:nvSpPr>
          <p:spPr bwMode="auto">
            <a:xfrm flipV="1">
              <a:off x="1133519" y="7095291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83" name="Line 727"/>
            <p:cNvSpPr>
              <a:spLocks noChangeShapeType="1"/>
            </p:cNvSpPr>
            <p:nvPr/>
          </p:nvSpPr>
          <p:spPr bwMode="auto">
            <a:xfrm flipV="1">
              <a:off x="1134768" y="7095291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84" name="Line 728"/>
            <p:cNvSpPr>
              <a:spLocks noChangeShapeType="1"/>
            </p:cNvSpPr>
            <p:nvPr/>
          </p:nvSpPr>
          <p:spPr bwMode="auto">
            <a:xfrm flipV="1">
              <a:off x="1137580" y="7095291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85" name="Line 729"/>
            <p:cNvSpPr>
              <a:spLocks noChangeShapeType="1"/>
            </p:cNvSpPr>
            <p:nvPr/>
          </p:nvSpPr>
          <p:spPr bwMode="auto">
            <a:xfrm flipV="1">
              <a:off x="1140391" y="7095291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86" name="Line 730"/>
            <p:cNvSpPr>
              <a:spLocks noChangeShapeType="1"/>
            </p:cNvSpPr>
            <p:nvPr/>
          </p:nvSpPr>
          <p:spPr bwMode="auto">
            <a:xfrm flipV="1">
              <a:off x="1141641" y="7095291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87" name="Line 731"/>
            <p:cNvSpPr>
              <a:spLocks noChangeShapeType="1"/>
            </p:cNvSpPr>
            <p:nvPr/>
          </p:nvSpPr>
          <p:spPr bwMode="auto">
            <a:xfrm flipV="1">
              <a:off x="1143203" y="7095291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88" name="Line 732"/>
            <p:cNvSpPr>
              <a:spLocks noChangeShapeType="1"/>
            </p:cNvSpPr>
            <p:nvPr/>
          </p:nvSpPr>
          <p:spPr bwMode="auto">
            <a:xfrm flipV="1">
              <a:off x="1146327" y="7093214"/>
              <a:ext cx="0" cy="37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89" name="Line 733"/>
            <p:cNvSpPr>
              <a:spLocks noChangeShapeType="1"/>
            </p:cNvSpPr>
            <p:nvPr/>
          </p:nvSpPr>
          <p:spPr bwMode="auto">
            <a:xfrm flipV="1">
              <a:off x="1148826" y="7095291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90" name="Line 734"/>
            <p:cNvSpPr>
              <a:spLocks noChangeShapeType="1"/>
            </p:cNvSpPr>
            <p:nvPr/>
          </p:nvSpPr>
          <p:spPr bwMode="auto">
            <a:xfrm flipV="1">
              <a:off x="1150388" y="7095291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91" name="Line 735"/>
            <p:cNvSpPr>
              <a:spLocks noChangeShapeType="1"/>
            </p:cNvSpPr>
            <p:nvPr/>
          </p:nvSpPr>
          <p:spPr bwMode="auto">
            <a:xfrm flipV="1">
              <a:off x="1151325" y="7095291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92" name="Line 736"/>
            <p:cNvSpPr>
              <a:spLocks noChangeShapeType="1"/>
            </p:cNvSpPr>
            <p:nvPr/>
          </p:nvSpPr>
          <p:spPr bwMode="auto">
            <a:xfrm flipV="1">
              <a:off x="1155386" y="7095291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93" name="Line 737"/>
            <p:cNvSpPr>
              <a:spLocks noChangeShapeType="1"/>
            </p:cNvSpPr>
            <p:nvPr/>
          </p:nvSpPr>
          <p:spPr bwMode="auto">
            <a:xfrm flipV="1">
              <a:off x="1156948" y="7095291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94" name="Line 738"/>
            <p:cNvSpPr>
              <a:spLocks noChangeShapeType="1"/>
            </p:cNvSpPr>
            <p:nvPr/>
          </p:nvSpPr>
          <p:spPr bwMode="auto">
            <a:xfrm flipV="1">
              <a:off x="1158198" y="7095291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95" name="Line 739"/>
            <p:cNvSpPr>
              <a:spLocks noChangeShapeType="1"/>
            </p:cNvSpPr>
            <p:nvPr/>
          </p:nvSpPr>
          <p:spPr bwMode="auto">
            <a:xfrm flipV="1">
              <a:off x="1160072" y="7093214"/>
              <a:ext cx="0" cy="37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96" name="Line 740"/>
            <p:cNvSpPr>
              <a:spLocks noChangeShapeType="1"/>
            </p:cNvSpPr>
            <p:nvPr/>
          </p:nvSpPr>
          <p:spPr bwMode="auto">
            <a:xfrm flipV="1">
              <a:off x="1161322" y="6976926"/>
              <a:ext cx="0" cy="12002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97" name="Line 742"/>
            <p:cNvSpPr>
              <a:spLocks noChangeShapeType="1"/>
            </p:cNvSpPr>
            <p:nvPr/>
          </p:nvSpPr>
          <p:spPr bwMode="auto">
            <a:xfrm flipV="1">
              <a:off x="1165383" y="7095291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98" name="Line 743"/>
            <p:cNvSpPr>
              <a:spLocks noChangeShapeType="1"/>
            </p:cNvSpPr>
            <p:nvPr/>
          </p:nvSpPr>
          <p:spPr bwMode="auto">
            <a:xfrm flipV="1">
              <a:off x="1170694" y="7095291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99" name="Line 744"/>
            <p:cNvSpPr>
              <a:spLocks noChangeShapeType="1"/>
            </p:cNvSpPr>
            <p:nvPr/>
          </p:nvSpPr>
          <p:spPr bwMode="auto">
            <a:xfrm flipV="1">
              <a:off x="1173505" y="7081170"/>
              <a:ext cx="0" cy="1578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0" name="Line 745"/>
            <p:cNvSpPr>
              <a:spLocks noChangeShapeType="1"/>
            </p:cNvSpPr>
            <p:nvPr/>
          </p:nvSpPr>
          <p:spPr bwMode="auto">
            <a:xfrm flipV="1">
              <a:off x="1175067" y="7093214"/>
              <a:ext cx="0" cy="37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1" name="Line 746"/>
            <p:cNvSpPr>
              <a:spLocks noChangeShapeType="1"/>
            </p:cNvSpPr>
            <p:nvPr/>
          </p:nvSpPr>
          <p:spPr bwMode="auto">
            <a:xfrm flipV="1">
              <a:off x="1176317" y="7095291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2" name="Line 747"/>
            <p:cNvSpPr>
              <a:spLocks noChangeShapeType="1"/>
            </p:cNvSpPr>
            <p:nvPr/>
          </p:nvSpPr>
          <p:spPr bwMode="auto">
            <a:xfrm flipV="1">
              <a:off x="1181940" y="7095291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3" name="Line 748"/>
            <p:cNvSpPr>
              <a:spLocks noChangeShapeType="1"/>
            </p:cNvSpPr>
            <p:nvPr/>
          </p:nvSpPr>
          <p:spPr bwMode="auto">
            <a:xfrm flipV="1">
              <a:off x="1188813" y="7065804"/>
              <a:ext cx="0" cy="3114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4" name="Line 749"/>
            <p:cNvSpPr>
              <a:spLocks noChangeShapeType="1"/>
            </p:cNvSpPr>
            <p:nvPr/>
          </p:nvSpPr>
          <p:spPr bwMode="auto">
            <a:xfrm flipV="1">
              <a:off x="1190063" y="7083247"/>
              <a:ext cx="0" cy="1370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5" name="Line 750"/>
            <p:cNvSpPr>
              <a:spLocks noChangeShapeType="1"/>
            </p:cNvSpPr>
            <p:nvPr/>
          </p:nvSpPr>
          <p:spPr bwMode="auto">
            <a:xfrm flipV="1">
              <a:off x="1191312" y="7095291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6" name="Line 751"/>
            <p:cNvSpPr>
              <a:spLocks noChangeShapeType="1"/>
            </p:cNvSpPr>
            <p:nvPr/>
          </p:nvSpPr>
          <p:spPr bwMode="auto">
            <a:xfrm flipV="1">
              <a:off x="1198185" y="7095291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7" name="Line 752"/>
            <p:cNvSpPr>
              <a:spLocks noChangeShapeType="1"/>
            </p:cNvSpPr>
            <p:nvPr/>
          </p:nvSpPr>
          <p:spPr bwMode="auto">
            <a:xfrm flipV="1">
              <a:off x="1202871" y="7095291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8" name="Line 753"/>
            <p:cNvSpPr>
              <a:spLocks noChangeShapeType="1"/>
            </p:cNvSpPr>
            <p:nvPr/>
          </p:nvSpPr>
          <p:spPr bwMode="auto">
            <a:xfrm flipV="1">
              <a:off x="1205370" y="7095291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9" name="Line 754"/>
            <p:cNvSpPr>
              <a:spLocks noChangeShapeType="1"/>
            </p:cNvSpPr>
            <p:nvPr/>
          </p:nvSpPr>
          <p:spPr bwMode="auto">
            <a:xfrm flipV="1">
              <a:off x="1209431" y="7095291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10" name="Line 755"/>
            <p:cNvSpPr>
              <a:spLocks noChangeShapeType="1"/>
            </p:cNvSpPr>
            <p:nvPr/>
          </p:nvSpPr>
          <p:spPr bwMode="auto">
            <a:xfrm flipV="1">
              <a:off x="1213493" y="7095291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11" name="Line 756"/>
            <p:cNvSpPr>
              <a:spLocks noChangeShapeType="1"/>
            </p:cNvSpPr>
            <p:nvPr/>
          </p:nvSpPr>
          <p:spPr bwMode="auto">
            <a:xfrm flipV="1">
              <a:off x="1216617" y="7095291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12" name="Line 757"/>
            <p:cNvSpPr>
              <a:spLocks noChangeShapeType="1"/>
            </p:cNvSpPr>
            <p:nvPr/>
          </p:nvSpPr>
          <p:spPr bwMode="auto">
            <a:xfrm flipV="1">
              <a:off x="1217866" y="7095291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13" name="Line 758"/>
            <p:cNvSpPr>
              <a:spLocks noChangeShapeType="1"/>
            </p:cNvSpPr>
            <p:nvPr/>
          </p:nvSpPr>
          <p:spPr bwMode="auto">
            <a:xfrm flipV="1">
              <a:off x="1219116" y="7095291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14" name="Line 759"/>
            <p:cNvSpPr>
              <a:spLocks noChangeShapeType="1"/>
            </p:cNvSpPr>
            <p:nvPr/>
          </p:nvSpPr>
          <p:spPr bwMode="auto">
            <a:xfrm flipV="1">
              <a:off x="1221927" y="7095291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15" name="Line 760"/>
            <p:cNvSpPr>
              <a:spLocks noChangeShapeType="1"/>
            </p:cNvSpPr>
            <p:nvPr/>
          </p:nvSpPr>
          <p:spPr bwMode="auto">
            <a:xfrm flipV="1">
              <a:off x="1224739" y="7095291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16" name="Line 761"/>
            <p:cNvSpPr>
              <a:spLocks noChangeShapeType="1"/>
            </p:cNvSpPr>
            <p:nvPr/>
          </p:nvSpPr>
          <p:spPr bwMode="auto">
            <a:xfrm flipV="1">
              <a:off x="1232861" y="7095291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17" name="Line 762"/>
            <p:cNvSpPr>
              <a:spLocks noChangeShapeType="1"/>
            </p:cNvSpPr>
            <p:nvPr/>
          </p:nvSpPr>
          <p:spPr bwMode="auto">
            <a:xfrm flipV="1">
              <a:off x="1234111" y="7095291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18" name="Line 763"/>
            <p:cNvSpPr>
              <a:spLocks noChangeShapeType="1"/>
            </p:cNvSpPr>
            <p:nvPr/>
          </p:nvSpPr>
          <p:spPr bwMode="auto">
            <a:xfrm flipV="1">
              <a:off x="1235673" y="7095291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19" name="Line 764"/>
            <p:cNvSpPr>
              <a:spLocks noChangeShapeType="1"/>
            </p:cNvSpPr>
            <p:nvPr/>
          </p:nvSpPr>
          <p:spPr bwMode="auto">
            <a:xfrm flipV="1">
              <a:off x="1236923" y="7095291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20" name="Line 765"/>
            <p:cNvSpPr>
              <a:spLocks noChangeShapeType="1"/>
            </p:cNvSpPr>
            <p:nvPr/>
          </p:nvSpPr>
          <p:spPr bwMode="auto">
            <a:xfrm flipV="1">
              <a:off x="1247856" y="7095291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21" name="Line 766"/>
            <p:cNvSpPr>
              <a:spLocks noChangeShapeType="1"/>
            </p:cNvSpPr>
            <p:nvPr/>
          </p:nvSpPr>
          <p:spPr bwMode="auto">
            <a:xfrm flipV="1">
              <a:off x="1249418" y="7095291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22" name="Line 767"/>
            <p:cNvSpPr>
              <a:spLocks noChangeShapeType="1"/>
            </p:cNvSpPr>
            <p:nvPr/>
          </p:nvSpPr>
          <p:spPr bwMode="auto">
            <a:xfrm flipV="1">
              <a:off x="1256291" y="7093214"/>
              <a:ext cx="0" cy="37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23" name="Line 768"/>
            <p:cNvSpPr>
              <a:spLocks noChangeShapeType="1"/>
            </p:cNvSpPr>
            <p:nvPr/>
          </p:nvSpPr>
          <p:spPr bwMode="auto">
            <a:xfrm flipV="1">
              <a:off x="1257853" y="7093214"/>
              <a:ext cx="0" cy="37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24" name="Line 769"/>
            <p:cNvSpPr>
              <a:spLocks noChangeShapeType="1"/>
            </p:cNvSpPr>
            <p:nvPr/>
          </p:nvSpPr>
          <p:spPr bwMode="auto">
            <a:xfrm flipV="1">
              <a:off x="1259415" y="7095291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25" name="Line 770"/>
            <p:cNvSpPr>
              <a:spLocks noChangeShapeType="1"/>
            </p:cNvSpPr>
            <p:nvPr/>
          </p:nvSpPr>
          <p:spPr bwMode="auto">
            <a:xfrm flipV="1">
              <a:off x="1261914" y="7095291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26" name="Line 771"/>
            <p:cNvSpPr>
              <a:spLocks noChangeShapeType="1"/>
            </p:cNvSpPr>
            <p:nvPr/>
          </p:nvSpPr>
          <p:spPr bwMode="auto">
            <a:xfrm flipV="1">
              <a:off x="1263476" y="7093214"/>
              <a:ext cx="0" cy="37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27" name="Line 772"/>
            <p:cNvSpPr>
              <a:spLocks noChangeShapeType="1"/>
            </p:cNvSpPr>
            <p:nvPr/>
          </p:nvSpPr>
          <p:spPr bwMode="auto">
            <a:xfrm flipV="1">
              <a:off x="1264414" y="7095291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28" name="Line 773"/>
            <p:cNvSpPr>
              <a:spLocks noChangeShapeType="1"/>
            </p:cNvSpPr>
            <p:nvPr/>
          </p:nvSpPr>
          <p:spPr bwMode="auto">
            <a:xfrm flipV="1">
              <a:off x="1265975" y="7093214"/>
              <a:ext cx="0" cy="37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29" name="Line 774"/>
            <p:cNvSpPr>
              <a:spLocks noChangeShapeType="1"/>
            </p:cNvSpPr>
            <p:nvPr/>
          </p:nvSpPr>
          <p:spPr bwMode="auto">
            <a:xfrm flipV="1">
              <a:off x="1270349" y="7095291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0" name="Line 775"/>
            <p:cNvSpPr>
              <a:spLocks noChangeShapeType="1"/>
            </p:cNvSpPr>
            <p:nvPr/>
          </p:nvSpPr>
          <p:spPr bwMode="auto">
            <a:xfrm flipV="1">
              <a:off x="1273161" y="7083247"/>
              <a:ext cx="0" cy="1370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1" name="Line 776"/>
            <p:cNvSpPr>
              <a:spLocks noChangeShapeType="1"/>
            </p:cNvSpPr>
            <p:nvPr/>
          </p:nvSpPr>
          <p:spPr bwMode="auto">
            <a:xfrm flipV="1">
              <a:off x="1274410" y="7093214"/>
              <a:ext cx="0" cy="37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2" name="Line 777"/>
            <p:cNvSpPr>
              <a:spLocks noChangeShapeType="1"/>
            </p:cNvSpPr>
            <p:nvPr/>
          </p:nvSpPr>
          <p:spPr bwMode="auto">
            <a:xfrm flipV="1">
              <a:off x="1275660" y="7095291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3" name="Line 778"/>
            <p:cNvSpPr>
              <a:spLocks noChangeShapeType="1"/>
            </p:cNvSpPr>
            <p:nvPr/>
          </p:nvSpPr>
          <p:spPr bwMode="auto">
            <a:xfrm flipV="1">
              <a:off x="1284095" y="7095291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4" name="Line 779"/>
            <p:cNvSpPr>
              <a:spLocks noChangeShapeType="1"/>
            </p:cNvSpPr>
            <p:nvPr/>
          </p:nvSpPr>
          <p:spPr bwMode="auto">
            <a:xfrm flipV="1">
              <a:off x="1285344" y="7095291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5" name="Line 780"/>
            <p:cNvSpPr>
              <a:spLocks noChangeShapeType="1"/>
            </p:cNvSpPr>
            <p:nvPr/>
          </p:nvSpPr>
          <p:spPr bwMode="auto">
            <a:xfrm flipV="1">
              <a:off x="1286594" y="7093214"/>
              <a:ext cx="0" cy="37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6" name="Line 782"/>
            <p:cNvSpPr>
              <a:spLocks noChangeShapeType="1"/>
            </p:cNvSpPr>
            <p:nvPr/>
          </p:nvSpPr>
          <p:spPr bwMode="auto">
            <a:xfrm flipV="1">
              <a:off x="1289406" y="7071202"/>
              <a:ext cx="0" cy="2575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7" name="Line 783"/>
            <p:cNvSpPr>
              <a:spLocks noChangeShapeType="1"/>
            </p:cNvSpPr>
            <p:nvPr/>
          </p:nvSpPr>
          <p:spPr bwMode="auto">
            <a:xfrm flipV="1">
              <a:off x="1290655" y="7075355"/>
              <a:ext cx="0" cy="2159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8" name="Line 784"/>
            <p:cNvSpPr>
              <a:spLocks noChangeShapeType="1"/>
            </p:cNvSpPr>
            <p:nvPr/>
          </p:nvSpPr>
          <p:spPr bwMode="auto">
            <a:xfrm flipV="1">
              <a:off x="1292217" y="7093214"/>
              <a:ext cx="0" cy="37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9" name="Line 785"/>
            <p:cNvSpPr>
              <a:spLocks noChangeShapeType="1"/>
            </p:cNvSpPr>
            <p:nvPr/>
          </p:nvSpPr>
          <p:spPr bwMode="auto">
            <a:xfrm flipV="1">
              <a:off x="1301901" y="7095291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40" name="Line 786"/>
            <p:cNvSpPr>
              <a:spLocks noChangeShapeType="1"/>
            </p:cNvSpPr>
            <p:nvPr/>
          </p:nvSpPr>
          <p:spPr bwMode="auto">
            <a:xfrm flipV="1">
              <a:off x="1303151" y="7095291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41" name="Line 787"/>
            <p:cNvSpPr>
              <a:spLocks noChangeShapeType="1"/>
            </p:cNvSpPr>
            <p:nvPr/>
          </p:nvSpPr>
          <p:spPr bwMode="auto">
            <a:xfrm flipV="1">
              <a:off x="1304401" y="7095291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42" name="Line 788"/>
            <p:cNvSpPr>
              <a:spLocks noChangeShapeType="1"/>
            </p:cNvSpPr>
            <p:nvPr/>
          </p:nvSpPr>
          <p:spPr bwMode="auto">
            <a:xfrm flipV="1">
              <a:off x="1310024" y="7095291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43" name="Line 789"/>
            <p:cNvSpPr>
              <a:spLocks noChangeShapeType="1"/>
            </p:cNvSpPr>
            <p:nvPr/>
          </p:nvSpPr>
          <p:spPr bwMode="auto">
            <a:xfrm flipV="1">
              <a:off x="1340639" y="7086985"/>
              <a:ext cx="0" cy="996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44" name="Line 790"/>
            <p:cNvSpPr>
              <a:spLocks noChangeShapeType="1"/>
            </p:cNvSpPr>
            <p:nvPr/>
          </p:nvSpPr>
          <p:spPr bwMode="auto">
            <a:xfrm flipV="1">
              <a:off x="1341888" y="7093214"/>
              <a:ext cx="0" cy="373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45" name="Line 791"/>
            <p:cNvSpPr>
              <a:spLocks noChangeShapeType="1"/>
            </p:cNvSpPr>
            <p:nvPr/>
          </p:nvSpPr>
          <p:spPr bwMode="auto">
            <a:xfrm flipV="1">
              <a:off x="1350011" y="7095291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46" name="Line 792"/>
            <p:cNvSpPr>
              <a:spLocks noChangeShapeType="1"/>
            </p:cNvSpPr>
            <p:nvPr/>
          </p:nvSpPr>
          <p:spPr bwMode="auto">
            <a:xfrm flipV="1">
              <a:off x="1352823" y="7095291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47" name="Line 793"/>
            <p:cNvSpPr>
              <a:spLocks noChangeShapeType="1"/>
            </p:cNvSpPr>
            <p:nvPr/>
          </p:nvSpPr>
          <p:spPr bwMode="auto">
            <a:xfrm flipV="1">
              <a:off x="1385937" y="7095291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48" name="Line 794"/>
            <p:cNvSpPr>
              <a:spLocks noChangeShapeType="1"/>
            </p:cNvSpPr>
            <p:nvPr/>
          </p:nvSpPr>
          <p:spPr bwMode="auto">
            <a:xfrm flipV="1">
              <a:off x="1399682" y="7095291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49" name="Line 795"/>
            <p:cNvSpPr>
              <a:spLocks noChangeShapeType="1"/>
            </p:cNvSpPr>
            <p:nvPr/>
          </p:nvSpPr>
          <p:spPr bwMode="auto">
            <a:xfrm flipV="1">
              <a:off x="1412178" y="7095291"/>
              <a:ext cx="0" cy="1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50" name="Line 799"/>
            <p:cNvSpPr>
              <a:spLocks noChangeShapeType="1"/>
            </p:cNvSpPr>
            <p:nvPr/>
          </p:nvSpPr>
          <p:spPr bwMode="auto">
            <a:xfrm>
              <a:off x="534962" y="7098613"/>
              <a:ext cx="0" cy="49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51" name="Line 804"/>
            <p:cNvSpPr>
              <a:spLocks noChangeShapeType="1"/>
            </p:cNvSpPr>
            <p:nvPr/>
          </p:nvSpPr>
          <p:spPr bwMode="auto">
            <a:xfrm flipV="1">
              <a:off x="533400" y="7098198"/>
              <a:ext cx="890337" cy="332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52" name="Line 805"/>
            <p:cNvSpPr>
              <a:spLocks noChangeShapeType="1"/>
            </p:cNvSpPr>
            <p:nvPr/>
          </p:nvSpPr>
          <p:spPr bwMode="auto">
            <a:xfrm flipV="1">
              <a:off x="540898" y="6495991"/>
              <a:ext cx="0" cy="60220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59" name="Line 662"/>
            <p:cNvSpPr>
              <a:spLocks noChangeShapeType="1"/>
            </p:cNvSpPr>
            <p:nvPr/>
          </p:nvSpPr>
          <p:spPr bwMode="auto">
            <a:xfrm flipV="1">
              <a:off x="1037232" y="6623078"/>
              <a:ext cx="0" cy="47387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60" name="Line 624"/>
            <p:cNvSpPr>
              <a:spLocks noChangeShapeType="1"/>
            </p:cNvSpPr>
            <p:nvPr/>
          </p:nvSpPr>
          <p:spPr bwMode="auto">
            <a:xfrm flipV="1">
              <a:off x="966280" y="6955330"/>
              <a:ext cx="0" cy="14162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61" name="Line 648"/>
            <p:cNvSpPr>
              <a:spLocks noChangeShapeType="1"/>
            </p:cNvSpPr>
            <p:nvPr/>
          </p:nvSpPr>
          <p:spPr bwMode="auto">
            <a:xfrm flipV="1">
              <a:off x="1073896" y="6914502"/>
              <a:ext cx="0" cy="18066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62" name="Line 699"/>
            <p:cNvSpPr>
              <a:spLocks noChangeShapeType="1"/>
            </p:cNvSpPr>
            <p:nvPr/>
          </p:nvSpPr>
          <p:spPr bwMode="auto">
            <a:xfrm flipV="1">
              <a:off x="1131650" y="6770929"/>
              <a:ext cx="0" cy="32602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63" name="Line 741"/>
            <p:cNvSpPr>
              <a:spLocks noChangeShapeType="1"/>
            </p:cNvSpPr>
            <p:nvPr/>
          </p:nvSpPr>
          <p:spPr bwMode="auto">
            <a:xfrm flipV="1">
              <a:off x="1162571" y="6947854"/>
              <a:ext cx="0" cy="14909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64" name="Line 781"/>
            <p:cNvSpPr>
              <a:spLocks noChangeShapeType="1"/>
            </p:cNvSpPr>
            <p:nvPr/>
          </p:nvSpPr>
          <p:spPr bwMode="auto">
            <a:xfrm flipV="1">
              <a:off x="1358139" y="6812462"/>
              <a:ext cx="0" cy="28449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71" name="Line 445"/>
            <p:cNvSpPr>
              <a:spLocks noChangeShapeType="1"/>
            </p:cNvSpPr>
            <p:nvPr/>
          </p:nvSpPr>
          <p:spPr bwMode="auto">
            <a:xfrm flipV="1">
              <a:off x="686332" y="7024636"/>
              <a:ext cx="0" cy="6894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71" name="Line 415"/>
            <p:cNvSpPr>
              <a:spLocks noChangeShapeType="1"/>
            </p:cNvSpPr>
            <p:nvPr/>
          </p:nvSpPr>
          <p:spPr bwMode="auto">
            <a:xfrm flipV="1">
              <a:off x="544629" y="7710889"/>
              <a:ext cx="0" cy="147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72" name="Line 416"/>
            <p:cNvSpPr>
              <a:spLocks noChangeShapeType="1"/>
            </p:cNvSpPr>
            <p:nvPr/>
          </p:nvSpPr>
          <p:spPr bwMode="auto">
            <a:xfrm flipV="1">
              <a:off x="548800" y="7710889"/>
              <a:ext cx="0" cy="147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73" name="Line 417"/>
            <p:cNvSpPr>
              <a:spLocks noChangeShapeType="1"/>
            </p:cNvSpPr>
            <p:nvPr/>
          </p:nvSpPr>
          <p:spPr bwMode="auto">
            <a:xfrm flipV="1">
              <a:off x="553613" y="7710889"/>
              <a:ext cx="0" cy="147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74" name="Line 418"/>
            <p:cNvSpPr>
              <a:spLocks noChangeShapeType="1"/>
            </p:cNvSpPr>
            <p:nvPr/>
          </p:nvSpPr>
          <p:spPr bwMode="auto">
            <a:xfrm flipV="1">
              <a:off x="556180" y="7710889"/>
              <a:ext cx="0" cy="147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75" name="Line 419"/>
            <p:cNvSpPr>
              <a:spLocks noChangeShapeType="1"/>
            </p:cNvSpPr>
            <p:nvPr/>
          </p:nvSpPr>
          <p:spPr bwMode="auto">
            <a:xfrm flipV="1">
              <a:off x="567409" y="7710889"/>
              <a:ext cx="0" cy="147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76" name="Line 420"/>
            <p:cNvSpPr>
              <a:spLocks noChangeShapeType="1"/>
            </p:cNvSpPr>
            <p:nvPr/>
          </p:nvSpPr>
          <p:spPr bwMode="auto">
            <a:xfrm flipV="1">
              <a:off x="569013" y="7710889"/>
              <a:ext cx="0" cy="147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77" name="Line 421"/>
            <p:cNvSpPr>
              <a:spLocks noChangeShapeType="1"/>
            </p:cNvSpPr>
            <p:nvPr/>
          </p:nvSpPr>
          <p:spPr bwMode="auto">
            <a:xfrm flipV="1">
              <a:off x="570297" y="7710889"/>
              <a:ext cx="0" cy="147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78" name="Line 422"/>
            <p:cNvSpPr>
              <a:spLocks noChangeShapeType="1"/>
            </p:cNvSpPr>
            <p:nvPr/>
          </p:nvSpPr>
          <p:spPr bwMode="auto">
            <a:xfrm flipV="1">
              <a:off x="571580" y="7710889"/>
              <a:ext cx="0" cy="147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79" name="Line 423"/>
            <p:cNvSpPr>
              <a:spLocks noChangeShapeType="1"/>
            </p:cNvSpPr>
            <p:nvPr/>
          </p:nvSpPr>
          <p:spPr bwMode="auto">
            <a:xfrm flipV="1">
              <a:off x="573184" y="7710889"/>
              <a:ext cx="0" cy="147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80" name="Line 424"/>
            <p:cNvSpPr>
              <a:spLocks noChangeShapeType="1"/>
            </p:cNvSpPr>
            <p:nvPr/>
          </p:nvSpPr>
          <p:spPr bwMode="auto">
            <a:xfrm flipV="1">
              <a:off x="574468" y="7710889"/>
              <a:ext cx="0" cy="147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81" name="Line 425"/>
            <p:cNvSpPr>
              <a:spLocks noChangeShapeType="1"/>
            </p:cNvSpPr>
            <p:nvPr/>
          </p:nvSpPr>
          <p:spPr bwMode="auto">
            <a:xfrm flipV="1">
              <a:off x="578639" y="7710889"/>
              <a:ext cx="0" cy="147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82" name="Line 426"/>
            <p:cNvSpPr>
              <a:spLocks noChangeShapeType="1"/>
            </p:cNvSpPr>
            <p:nvPr/>
          </p:nvSpPr>
          <p:spPr bwMode="auto">
            <a:xfrm flipV="1">
              <a:off x="580243" y="7710889"/>
              <a:ext cx="0" cy="147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83" name="Line 427"/>
            <p:cNvSpPr>
              <a:spLocks noChangeShapeType="1"/>
            </p:cNvSpPr>
            <p:nvPr/>
          </p:nvSpPr>
          <p:spPr bwMode="auto">
            <a:xfrm flipV="1">
              <a:off x="581526" y="7710889"/>
              <a:ext cx="0" cy="147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84" name="Line 428"/>
            <p:cNvSpPr>
              <a:spLocks noChangeShapeType="1"/>
            </p:cNvSpPr>
            <p:nvPr/>
          </p:nvSpPr>
          <p:spPr bwMode="auto">
            <a:xfrm flipV="1">
              <a:off x="583131" y="7710889"/>
              <a:ext cx="0" cy="147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85" name="Line 429"/>
            <p:cNvSpPr>
              <a:spLocks noChangeShapeType="1"/>
            </p:cNvSpPr>
            <p:nvPr/>
          </p:nvSpPr>
          <p:spPr bwMode="auto">
            <a:xfrm flipV="1">
              <a:off x="584414" y="7710889"/>
              <a:ext cx="0" cy="147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86" name="Line 430"/>
            <p:cNvSpPr>
              <a:spLocks noChangeShapeType="1"/>
            </p:cNvSpPr>
            <p:nvPr/>
          </p:nvSpPr>
          <p:spPr bwMode="auto">
            <a:xfrm flipV="1">
              <a:off x="585698" y="7710889"/>
              <a:ext cx="0" cy="147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87" name="Line 431"/>
            <p:cNvSpPr>
              <a:spLocks noChangeShapeType="1"/>
            </p:cNvSpPr>
            <p:nvPr/>
          </p:nvSpPr>
          <p:spPr bwMode="auto">
            <a:xfrm flipV="1">
              <a:off x="587301" y="7707196"/>
              <a:ext cx="0" cy="517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88" name="Line 432"/>
            <p:cNvSpPr>
              <a:spLocks noChangeShapeType="1"/>
            </p:cNvSpPr>
            <p:nvPr/>
          </p:nvSpPr>
          <p:spPr bwMode="auto">
            <a:xfrm flipV="1">
              <a:off x="588585" y="7710889"/>
              <a:ext cx="0" cy="147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89" name="Line 433"/>
            <p:cNvSpPr>
              <a:spLocks noChangeShapeType="1"/>
            </p:cNvSpPr>
            <p:nvPr/>
          </p:nvSpPr>
          <p:spPr bwMode="auto">
            <a:xfrm flipV="1">
              <a:off x="589868" y="7710889"/>
              <a:ext cx="0" cy="147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90" name="Line 434"/>
            <p:cNvSpPr>
              <a:spLocks noChangeShapeType="1"/>
            </p:cNvSpPr>
            <p:nvPr/>
          </p:nvSpPr>
          <p:spPr bwMode="auto">
            <a:xfrm flipV="1">
              <a:off x="591472" y="7710889"/>
              <a:ext cx="0" cy="147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91" name="Line 435"/>
            <p:cNvSpPr>
              <a:spLocks noChangeShapeType="1"/>
            </p:cNvSpPr>
            <p:nvPr/>
          </p:nvSpPr>
          <p:spPr bwMode="auto">
            <a:xfrm flipV="1">
              <a:off x="593077" y="7710889"/>
              <a:ext cx="0" cy="147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92" name="Line 436"/>
            <p:cNvSpPr>
              <a:spLocks noChangeShapeType="1"/>
            </p:cNvSpPr>
            <p:nvPr/>
          </p:nvSpPr>
          <p:spPr bwMode="auto">
            <a:xfrm flipV="1">
              <a:off x="595964" y="7710889"/>
              <a:ext cx="0" cy="147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93" name="Line 437"/>
            <p:cNvSpPr>
              <a:spLocks noChangeShapeType="1"/>
            </p:cNvSpPr>
            <p:nvPr/>
          </p:nvSpPr>
          <p:spPr bwMode="auto">
            <a:xfrm flipV="1">
              <a:off x="598531" y="7710889"/>
              <a:ext cx="0" cy="147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94" name="Line 438"/>
            <p:cNvSpPr>
              <a:spLocks noChangeShapeType="1"/>
            </p:cNvSpPr>
            <p:nvPr/>
          </p:nvSpPr>
          <p:spPr bwMode="auto">
            <a:xfrm flipV="1">
              <a:off x="600135" y="7701657"/>
              <a:ext cx="0" cy="1070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95" name="Line 439"/>
            <p:cNvSpPr>
              <a:spLocks noChangeShapeType="1"/>
            </p:cNvSpPr>
            <p:nvPr/>
          </p:nvSpPr>
          <p:spPr bwMode="auto">
            <a:xfrm flipV="1">
              <a:off x="601739" y="7710889"/>
              <a:ext cx="0" cy="147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96" name="Line 440"/>
            <p:cNvSpPr>
              <a:spLocks noChangeShapeType="1"/>
            </p:cNvSpPr>
            <p:nvPr/>
          </p:nvSpPr>
          <p:spPr bwMode="auto">
            <a:xfrm flipV="1">
              <a:off x="604306" y="7710889"/>
              <a:ext cx="0" cy="147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97" name="Line 441"/>
            <p:cNvSpPr>
              <a:spLocks noChangeShapeType="1"/>
            </p:cNvSpPr>
            <p:nvPr/>
          </p:nvSpPr>
          <p:spPr bwMode="auto">
            <a:xfrm flipV="1">
              <a:off x="605910" y="7710889"/>
              <a:ext cx="0" cy="147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98" name="Line 442"/>
            <p:cNvSpPr>
              <a:spLocks noChangeShapeType="1"/>
            </p:cNvSpPr>
            <p:nvPr/>
          </p:nvSpPr>
          <p:spPr bwMode="auto">
            <a:xfrm flipV="1">
              <a:off x="606873" y="7710889"/>
              <a:ext cx="0" cy="147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99" name="Line 443"/>
            <p:cNvSpPr>
              <a:spLocks noChangeShapeType="1"/>
            </p:cNvSpPr>
            <p:nvPr/>
          </p:nvSpPr>
          <p:spPr bwMode="auto">
            <a:xfrm flipV="1">
              <a:off x="608477" y="7709043"/>
              <a:ext cx="0" cy="332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00" name="Line 444"/>
            <p:cNvSpPr>
              <a:spLocks noChangeShapeType="1"/>
            </p:cNvSpPr>
            <p:nvPr/>
          </p:nvSpPr>
          <p:spPr bwMode="auto">
            <a:xfrm flipV="1">
              <a:off x="611685" y="7710889"/>
              <a:ext cx="0" cy="147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01" name="Line 445"/>
            <p:cNvSpPr>
              <a:spLocks noChangeShapeType="1"/>
            </p:cNvSpPr>
            <p:nvPr/>
          </p:nvSpPr>
          <p:spPr bwMode="auto">
            <a:xfrm flipV="1">
              <a:off x="650291" y="7651069"/>
              <a:ext cx="0" cy="6129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02" name="Line 446"/>
            <p:cNvSpPr>
              <a:spLocks noChangeShapeType="1"/>
            </p:cNvSpPr>
            <p:nvPr/>
          </p:nvSpPr>
          <p:spPr bwMode="auto">
            <a:xfrm flipV="1">
              <a:off x="614252" y="7705350"/>
              <a:ext cx="0" cy="701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03" name="Line 447"/>
            <p:cNvSpPr>
              <a:spLocks noChangeShapeType="1"/>
            </p:cNvSpPr>
            <p:nvPr/>
          </p:nvSpPr>
          <p:spPr bwMode="auto">
            <a:xfrm flipV="1">
              <a:off x="617140" y="7710889"/>
              <a:ext cx="0" cy="147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04" name="Line 448"/>
            <p:cNvSpPr>
              <a:spLocks noChangeShapeType="1"/>
            </p:cNvSpPr>
            <p:nvPr/>
          </p:nvSpPr>
          <p:spPr bwMode="auto">
            <a:xfrm flipV="1">
              <a:off x="618423" y="7710889"/>
              <a:ext cx="0" cy="147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05" name="Line 449"/>
            <p:cNvSpPr>
              <a:spLocks noChangeShapeType="1"/>
            </p:cNvSpPr>
            <p:nvPr/>
          </p:nvSpPr>
          <p:spPr bwMode="auto">
            <a:xfrm flipV="1">
              <a:off x="621311" y="7710889"/>
              <a:ext cx="0" cy="147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06" name="Line 450"/>
            <p:cNvSpPr>
              <a:spLocks noChangeShapeType="1"/>
            </p:cNvSpPr>
            <p:nvPr/>
          </p:nvSpPr>
          <p:spPr bwMode="auto">
            <a:xfrm flipV="1">
              <a:off x="622915" y="7710889"/>
              <a:ext cx="0" cy="147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07" name="Line 451"/>
            <p:cNvSpPr>
              <a:spLocks noChangeShapeType="1"/>
            </p:cNvSpPr>
            <p:nvPr/>
          </p:nvSpPr>
          <p:spPr bwMode="auto">
            <a:xfrm flipV="1">
              <a:off x="624198" y="7696857"/>
              <a:ext cx="0" cy="1550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08" name="Line 452"/>
            <p:cNvSpPr>
              <a:spLocks noChangeShapeType="1"/>
            </p:cNvSpPr>
            <p:nvPr/>
          </p:nvSpPr>
          <p:spPr bwMode="auto">
            <a:xfrm flipV="1">
              <a:off x="625482" y="7695011"/>
              <a:ext cx="0" cy="173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09" name="Line 453"/>
            <p:cNvSpPr>
              <a:spLocks noChangeShapeType="1"/>
            </p:cNvSpPr>
            <p:nvPr/>
          </p:nvSpPr>
          <p:spPr bwMode="auto">
            <a:xfrm flipV="1">
              <a:off x="627086" y="7709043"/>
              <a:ext cx="0" cy="332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10" name="Line 454"/>
            <p:cNvSpPr>
              <a:spLocks noChangeShapeType="1"/>
            </p:cNvSpPr>
            <p:nvPr/>
          </p:nvSpPr>
          <p:spPr bwMode="auto">
            <a:xfrm flipV="1">
              <a:off x="632540" y="7710889"/>
              <a:ext cx="0" cy="147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11" name="Line 455"/>
            <p:cNvSpPr>
              <a:spLocks noChangeShapeType="1"/>
            </p:cNvSpPr>
            <p:nvPr/>
          </p:nvSpPr>
          <p:spPr bwMode="auto">
            <a:xfrm flipV="1">
              <a:off x="634144" y="7710889"/>
              <a:ext cx="0" cy="147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12" name="Line 456"/>
            <p:cNvSpPr>
              <a:spLocks noChangeShapeType="1"/>
            </p:cNvSpPr>
            <p:nvPr/>
          </p:nvSpPr>
          <p:spPr bwMode="auto">
            <a:xfrm flipV="1">
              <a:off x="635428" y="7710889"/>
              <a:ext cx="0" cy="147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13" name="Line 457"/>
            <p:cNvSpPr>
              <a:spLocks noChangeShapeType="1"/>
            </p:cNvSpPr>
            <p:nvPr/>
          </p:nvSpPr>
          <p:spPr bwMode="auto">
            <a:xfrm flipV="1">
              <a:off x="637032" y="7707196"/>
              <a:ext cx="0" cy="517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14" name="Line 458"/>
            <p:cNvSpPr>
              <a:spLocks noChangeShapeType="1"/>
            </p:cNvSpPr>
            <p:nvPr/>
          </p:nvSpPr>
          <p:spPr bwMode="auto">
            <a:xfrm flipV="1">
              <a:off x="638315" y="7710889"/>
              <a:ext cx="0" cy="147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15" name="Line 459"/>
            <p:cNvSpPr>
              <a:spLocks noChangeShapeType="1"/>
            </p:cNvSpPr>
            <p:nvPr/>
          </p:nvSpPr>
          <p:spPr bwMode="auto">
            <a:xfrm flipV="1">
              <a:off x="639599" y="7710889"/>
              <a:ext cx="0" cy="147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16" name="Line 460"/>
            <p:cNvSpPr>
              <a:spLocks noChangeShapeType="1"/>
            </p:cNvSpPr>
            <p:nvPr/>
          </p:nvSpPr>
          <p:spPr bwMode="auto">
            <a:xfrm flipV="1">
              <a:off x="641203" y="7710889"/>
              <a:ext cx="0" cy="147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17" name="Line 461"/>
            <p:cNvSpPr>
              <a:spLocks noChangeShapeType="1"/>
            </p:cNvSpPr>
            <p:nvPr/>
          </p:nvSpPr>
          <p:spPr bwMode="auto">
            <a:xfrm flipV="1">
              <a:off x="645374" y="7710889"/>
              <a:ext cx="0" cy="147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18" name="Line 462"/>
            <p:cNvSpPr>
              <a:spLocks noChangeShapeType="1"/>
            </p:cNvSpPr>
            <p:nvPr/>
          </p:nvSpPr>
          <p:spPr bwMode="auto">
            <a:xfrm flipV="1">
              <a:off x="651470" y="7710889"/>
              <a:ext cx="0" cy="147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19" name="Line 463"/>
            <p:cNvSpPr>
              <a:spLocks noChangeShapeType="1"/>
            </p:cNvSpPr>
            <p:nvPr/>
          </p:nvSpPr>
          <p:spPr bwMode="auto">
            <a:xfrm flipH="1" flipV="1">
              <a:off x="652432" y="7357877"/>
              <a:ext cx="0" cy="3544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20" name="Line 464"/>
            <p:cNvSpPr>
              <a:spLocks noChangeShapeType="1"/>
            </p:cNvSpPr>
            <p:nvPr/>
          </p:nvSpPr>
          <p:spPr bwMode="auto">
            <a:xfrm flipV="1">
              <a:off x="654037" y="7695011"/>
              <a:ext cx="0" cy="1735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21" name="Line 465"/>
            <p:cNvSpPr>
              <a:spLocks noChangeShapeType="1"/>
            </p:cNvSpPr>
            <p:nvPr/>
          </p:nvSpPr>
          <p:spPr bwMode="auto">
            <a:xfrm flipV="1">
              <a:off x="655641" y="7710889"/>
              <a:ext cx="0" cy="147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22" name="Line 466"/>
            <p:cNvSpPr>
              <a:spLocks noChangeShapeType="1"/>
            </p:cNvSpPr>
            <p:nvPr/>
          </p:nvSpPr>
          <p:spPr bwMode="auto">
            <a:xfrm flipV="1">
              <a:off x="658208" y="7710889"/>
              <a:ext cx="0" cy="147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23" name="Line 467"/>
            <p:cNvSpPr>
              <a:spLocks noChangeShapeType="1"/>
            </p:cNvSpPr>
            <p:nvPr/>
          </p:nvSpPr>
          <p:spPr bwMode="auto">
            <a:xfrm flipV="1">
              <a:off x="659812" y="7710889"/>
              <a:ext cx="0" cy="147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24" name="Line 468"/>
            <p:cNvSpPr>
              <a:spLocks noChangeShapeType="1"/>
            </p:cNvSpPr>
            <p:nvPr/>
          </p:nvSpPr>
          <p:spPr bwMode="auto">
            <a:xfrm flipV="1">
              <a:off x="666870" y="7710889"/>
              <a:ext cx="0" cy="147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25" name="Line 469"/>
            <p:cNvSpPr>
              <a:spLocks noChangeShapeType="1"/>
            </p:cNvSpPr>
            <p:nvPr/>
          </p:nvSpPr>
          <p:spPr bwMode="auto">
            <a:xfrm flipV="1">
              <a:off x="669437" y="7710889"/>
              <a:ext cx="0" cy="147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26" name="Line 470"/>
            <p:cNvSpPr>
              <a:spLocks noChangeShapeType="1"/>
            </p:cNvSpPr>
            <p:nvPr/>
          </p:nvSpPr>
          <p:spPr bwMode="auto">
            <a:xfrm flipV="1">
              <a:off x="671042" y="7710889"/>
              <a:ext cx="0" cy="147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27" name="Line 471"/>
            <p:cNvSpPr>
              <a:spLocks noChangeShapeType="1"/>
            </p:cNvSpPr>
            <p:nvPr/>
          </p:nvSpPr>
          <p:spPr bwMode="auto">
            <a:xfrm flipV="1">
              <a:off x="672325" y="7710889"/>
              <a:ext cx="0" cy="147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28" name="Line 472"/>
            <p:cNvSpPr>
              <a:spLocks noChangeShapeType="1"/>
            </p:cNvSpPr>
            <p:nvPr/>
          </p:nvSpPr>
          <p:spPr bwMode="auto">
            <a:xfrm flipV="1">
              <a:off x="673929" y="7710889"/>
              <a:ext cx="0" cy="147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29" name="Line 473"/>
            <p:cNvSpPr>
              <a:spLocks noChangeShapeType="1"/>
            </p:cNvSpPr>
            <p:nvPr/>
          </p:nvSpPr>
          <p:spPr bwMode="auto">
            <a:xfrm flipV="1">
              <a:off x="675212" y="7710889"/>
              <a:ext cx="0" cy="147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0" name="Line 474"/>
            <p:cNvSpPr>
              <a:spLocks noChangeShapeType="1"/>
            </p:cNvSpPr>
            <p:nvPr/>
          </p:nvSpPr>
          <p:spPr bwMode="auto">
            <a:xfrm flipV="1">
              <a:off x="676496" y="7709043"/>
              <a:ext cx="0" cy="332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1" name="Line 475"/>
            <p:cNvSpPr>
              <a:spLocks noChangeShapeType="1"/>
            </p:cNvSpPr>
            <p:nvPr/>
          </p:nvSpPr>
          <p:spPr bwMode="auto">
            <a:xfrm flipV="1">
              <a:off x="678100" y="7710889"/>
              <a:ext cx="0" cy="147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2" name="Line 476"/>
            <p:cNvSpPr>
              <a:spLocks noChangeShapeType="1"/>
            </p:cNvSpPr>
            <p:nvPr/>
          </p:nvSpPr>
          <p:spPr bwMode="auto">
            <a:xfrm flipV="1">
              <a:off x="680987" y="7710889"/>
              <a:ext cx="0" cy="147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3" name="Line 477"/>
            <p:cNvSpPr>
              <a:spLocks noChangeShapeType="1"/>
            </p:cNvSpPr>
            <p:nvPr/>
          </p:nvSpPr>
          <p:spPr bwMode="auto">
            <a:xfrm flipV="1">
              <a:off x="682271" y="7710889"/>
              <a:ext cx="0" cy="147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4" name="Line 478"/>
            <p:cNvSpPr>
              <a:spLocks noChangeShapeType="1"/>
            </p:cNvSpPr>
            <p:nvPr/>
          </p:nvSpPr>
          <p:spPr bwMode="auto">
            <a:xfrm flipV="1">
              <a:off x="683554" y="7710889"/>
              <a:ext cx="0" cy="147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5" name="Line 479"/>
            <p:cNvSpPr>
              <a:spLocks noChangeShapeType="1"/>
            </p:cNvSpPr>
            <p:nvPr/>
          </p:nvSpPr>
          <p:spPr bwMode="auto">
            <a:xfrm flipV="1">
              <a:off x="685158" y="7709043"/>
              <a:ext cx="0" cy="332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6" name="Line 480"/>
            <p:cNvSpPr>
              <a:spLocks noChangeShapeType="1"/>
            </p:cNvSpPr>
            <p:nvPr/>
          </p:nvSpPr>
          <p:spPr bwMode="auto">
            <a:xfrm flipV="1">
              <a:off x="687725" y="7710889"/>
              <a:ext cx="0" cy="147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7" name="Line 481"/>
            <p:cNvSpPr>
              <a:spLocks noChangeShapeType="1"/>
            </p:cNvSpPr>
            <p:nvPr/>
          </p:nvSpPr>
          <p:spPr bwMode="auto">
            <a:xfrm flipV="1">
              <a:off x="690613" y="7710889"/>
              <a:ext cx="0" cy="147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8" name="Line 482"/>
            <p:cNvSpPr>
              <a:spLocks noChangeShapeType="1"/>
            </p:cNvSpPr>
            <p:nvPr/>
          </p:nvSpPr>
          <p:spPr bwMode="auto">
            <a:xfrm flipV="1">
              <a:off x="692217" y="7710889"/>
              <a:ext cx="0" cy="147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9" name="Line 483"/>
            <p:cNvSpPr>
              <a:spLocks noChangeShapeType="1"/>
            </p:cNvSpPr>
            <p:nvPr/>
          </p:nvSpPr>
          <p:spPr bwMode="auto">
            <a:xfrm flipV="1">
              <a:off x="693821" y="7710889"/>
              <a:ext cx="0" cy="147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40" name="Line 484"/>
            <p:cNvSpPr>
              <a:spLocks noChangeShapeType="1"/>
            </p:cNvSpPr>
            <p:nvPr/>
          </p:nvSpPr>
          <p:spPr bwMode="auto">
            <a:xfrm flipV="1">
              <a:off x="695104" y="7710889"/>
              <a:ext cx="0" cy="147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41" name="Line 485"/>
            <p:cNvSpPr>
              <a:spLocks noChangeShapeType="1"/>
            </p:cNvSpPr>
            <p:nvPr/>
          </p:nvSpPr>
          <p:spPr bwMode="auto">
            <a:xfrm flipV="1">
              <a:off x="697671" y="7710889"/>
              <a:ext cx="0" cy="147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42" name="Line 486"/>
            <p:cNvSpPr>
              <a:spLocks noChangeShapeType="1"/>
            </p:cNvSpPr>
            <p:nvPr/>
          </p:nvSpPr>
          <p:spPr bwMode="auto">
            <a:xfrm flipV="1">
              <a:off x="699275" y="7710889"/>
              <a:ext cx="0" cy="147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43" name="Line 487"/>
            <p:cNvSpPr>
              <a:spLocks noChangeShapeType="1"/>
            </p:cNvSpPr>
            <p:nvPr/>
          </p:nvSpPr>
          <p:spPr bwMode="auto">
            <a:xfrm flipV="1">
              <a:off x="700559" y="7710889"/>
              <a:ext cx="0" cy="147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44" name="Line 488"/>
            <p:cNvSpPr>
              <a:spLocks noChangeShapeType="1"/>
            </p:cNvSpPr>
            <p:nvPr/>
          </p:nvSpPr>
          <p:spPr bwMode="auto">
            <a:xfrm flipV="1">
              <a:off x="701842" y="7710889"/>
              <a:ext cx="0" cy="147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45" name="Line 489"/>
            <p:cNvSpPr>
              <a:spLocks noChangeShapeType="1"/>
            </p:cNvSpPr>
            <p:nvPr/>
          </p:nvSpPr>
          <p:spPr bwMode="auto">
            <a:xfrm flipV="1">
              <a:off x="703446" y="7710889"/>
              <a:ext cx="0" cy="147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46" name="Line 490"/>
            <p:cNvSpPr>
              <a:spLocks noChangeShapeType="1"/>
            </p:cNvSpPr>
            <p:nvPr/>
          </p:nvSpPr>
          <p:spPr bwMode="auto">
            <a:xfrm flipV="1">
              <a:off x="704730" y="7710889"/>
              <a:ext cx="0" cy="147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47" name="Line 491"/>
            <p:cNvSpPr>
              <a:spLocks noChangeShapeType="1"/>
            </p:cNvSpPr>
            <p:nvPr/>
          </p:nvSpPr>
          <p:spPr bwMode="auto">
            <a:xfrm flipV="1">
              <a:off x="706013" y="7710889"/>
              <a:ext cx="0" cy="147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48" name="Line 492"/>
            <p:cNvSpPr>
              <a:spLocks noChangeShapeType="1"/>
            </p:cNvSpPr>
            <p:nvPr/>
          </p:nvSpPr>
          <p:spPr bwMode="auto">
            <a:xfrm flipV="1">
              <a:off x="707618" y="7710889"/>
              <a:ext cx="0" cy="147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49" name="Line 493"/>
            <p:cNvSpPr>
              <a:spLocks noChangeShapeType="1"/>
            </p:cNvSpPr>
            <p:nvPr/>
          </p:nvSpPr>
          <p:spPr bwMode="auto">
            <a:xfrm flipV="1">
              <a:off x="709542" y="7710889"/>
              <a:ext cx="0" cy="147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50" name="Line 494"/>
            <p:cNvSpPr>
              <a:spLocks noChangeShapeType="1"/>
            </p:cNvSpPr>
            <p:nvPr/>
          </p:nvSpPr>
          <p:spPr bwMode="auto">
            <a:xfrm flipV="1">
              <a:off x="710505" y="7710889"/>
              <a:ext cx="0" cy="147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51" name="Line 495"/>
            <p:cNvSpPr>
              <a:spLocks noChangeShapeType="1"/>
            </p:cNvSpPr>
            <p:nvPr/>
          </p:nvSpPr>
          <p:spPr bwMode="auto">
            <a:xfrm flipV="1">
              <a:off x="712109" y="7709043"/>
              <a:ext cx="0" cy="332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52" name="Line 496"/>
            <p:cNvSpPr>
              <a:spLocks noChangeShapeType="1"/>
            </p:cNvSpPr>
            <p:nvPr/>
          </p:nvSpPr>
          <p:spPr bwMode="auto">
            <a:xfrm flipV="1">
              <a:off x="713713" y="7709043"/>
              <a:ext cx="0" cy="332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53" name="Line 497"/>
            <p:cNvSpPr>
              <a:spLocks noChangeShapeType="1"/>
            </p:cNvSpPr>
            <p:nvPr/>
          </p:nvSpPr>
          <p:spPr bwMode="auto">
            <a:xfrm flipV="1">
              <a:off x="714676" y="7703504"/>
              <a:ext cx="0" cy="88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54" name="Line 498"/>
            <p:cNvSpPr>
              <a:spLocks noChangeShapeType="1"/>
            </p:cNvSpPr>
            <p:nvPr/>
          </p:nvSpPr>
          <p:spPr bwMode="auto">
            <a:xfrm flipV="1">
              <a:off x="716280" y="7710889"/>
              <a:ext cx="0" cy="147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55" name="Line 499"/>
            <p:cNvSpPr>
              <a:spLocks noChangeShapeType="1"/>
            </p:cNvSpPr>
            <p:nvPr/>
          </p:nvSpPr>
          <p:spPr bwMode="auto">
            <a:xfrm flipV="1">
              <a:off x="717884" y="7710889"/>
              <a:ext cx="0" cy="147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56" name="Line 500"/>
            <p:cNvSpPr>
              <a:spLocks noChangeShapeType="1"/>
            </p:cNvSpPr>
            <p:nvPr/>
          </p:nvSpPr>
          <p:spPr bwMode="auto">
            <a:xfrm flipV="1">
              <a:off x="718847" y="7710889"/>
              <a:ext cx="0" cy="147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57" name="Line 501"/>
            <p:cNvSpPr>
              <a:spLocks noChangeShapeType="1"/>
            </p:cNvSpPr>
            <p:nvPr/>
          </p:nvSpPr>
          <p:spPr bwMode="auto">
            <a:xfrm flipV="1">
              <a:off x="722055" y="7710889"/>
              <a:ext cx="0" cy="147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58" name="Line 502"/>
            <p:cNvSpPr>
              <a:spLocks noChangeShapeType="1"/>
            </p:cNvSpPr>
            <p:nvPr/>
          </p:nvSpPr>
          <p:spPr bwMode="auto">
            <a:xfrm flipV="1">
              <a:off x="723339" y="7710889"/>
              <a:ext cx="0" cy="147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59" name="Line 503"/>
            <p:cNvSpPr>
              <a:spLocks noChangeShapeType="1"/>
            </p:cNvSpPr>
            <p:nvPr/>
          </p:nvSpPr>
          <p:spPr bwMode="auto">
            <a:xfrm flipV="1">
              <a:off x="724943" y="7701657"/>
              <a:ext cx="0" cy="1070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60" name="Line 504"/>
            <p:cNvSpPr>
              <a:spLocks noChangeShapeType="1"/>
            </p:cNvSpPr>
            <p:nvPr/>
          </p:nvSpPr>
          <p:spPr bwMode="auto">
            <a:xfrm flipV="1">
              <a:off x="725905" y="7710889"/>
              <a:ext cx="0" cy="147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61" name="Line 505"/>
            <p:cNvSpPr>
              <a:spLocks noChangeShapeType="1"/>
            </p:cNvSpPr>
            <p:nvPr/>
          </p:nvSpPr>
          <p:spPr bwMode="auto">
            <a:xfrm flipV="1">
              <a:off x="727509" y="7705350"/>
              <a:ext cx="0" cy="701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62" name="Line 506"/>
            <p:cNvSpPr>
              <a:spLocks noChangeShapeType="1"/>
            </p:cNvSpPr>
            <p:nvPr/>
          </p:nvSpPr>
          <p:spPr bwMode="auto">
            <a:xfrm flipV="1">
              <a:off x="783771" y="7656608"/>
              <a:ext cx="0" cy="5575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63" name="Line 507"/>
            <p:cNvSpPr>
              <a:spLocks noChangeShapeType="1"/>
            </p:cNvSpPr>
            <p:nvPr/>
          </p:nvSpPr>
          <p:spPr bwMode="auto">
            <a:xfrm flipV="1">
              <a:off x="730397" y="7698334"/>
              <a:ext cx="0" cy="140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64" name="Line 508"/>
            <p:cNvSpPr>
              <a:spLocks noChangeShapeType="1"/>
            </p:cNvSpPr>
            <p:nvPr/>
          </p:nvSpPr>
          <p:spPr bwMode="auto">
            <a:xfrm flipV="1">
              <a:off x="732002" y="7710889"/>
              <a:ext cx="0" cy="147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65" name="Line 509"/>
            <p:cNvSpPr>
              <a:spLocks noChangeShapeType="1"/>
            </p:cNvSpPr>
            <p:nvPr/>
          </p:nvSpPr>
          <p:spPr bwMode="auto">
            <a:xfrm flipV="1">
              <a:off x="733285" y="7710889"/>
              <a:ext cx="0" cy="147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66" name="Line 510"/>
            <p:cNvSpPr>
              <a:spLocks noChangeShapeType="1"/>
            </p:cNvSpPr>
            <p:nvPr/>
          </p:nvSpPr>
          <p:spPr bwMode="auto">
            <a:xfrm flipV="1">
              <a:off x="734568" y="7710889"/>
              <a:ext cx="0" cy="147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67" name="Line 511"/>
            <p:cNvSpPr>
              <a:spLocks noChangeShapeType="1"/>
            </p:cNvSpPr>
            <p:nvPr/>
          </p:nvSpPr>
          <p:spPr bwMode="auto">
            <a:xfrm flipV="1">
              <a:off x="736172" y="7710889"/>
              <a:ext cx="0" cy="147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68" name="Line 512"/>
            <p:cNvSpPr>
              <a:spLocks noChangeShapeType="1"/>
            </p:cNvSpPr>
            <p:nvPr/>
          </p:nvSpPr>
          <p:spPr bwMode="auto">
            <a:xfrm flipV="1">
              <a:off x="737456" y="7710889"/>
              <a:ext cx="0" cy="147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69" name="Line 513"/>
            <p:cNvSpPr>
              <a:spLocks noChangeShapeType="1"/>
            </p:cNvSpPr>
            <p:nvPr/>
          </p:nvSpPr>
          <p:spPr bwMode="auto">
            <a:xfrm flipV="1">
              <a:off x="739060" y="7705350"/>
              <a:ext cx="0" cy="701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70" name="Line 514"/>
            <p:cNvSpPr>
              <a:spLocks noChangeShapeType="1"/>
            </p:cNvSpPr>
            <p:nvPr/>
          </p:nvSpPr>
          <p:spPr bwMode="auto">
            <a:xfrm flipV="1">
              <a:off x="740343" y="7700180"/>
              <a:ext cx="0" cy="1218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71" name="Line 515"/>
            <p:cNvSpPr>
              <a:spLocks noChangeShapeType="1"/>
            </p:cNvSpPr>
            <p:nvPr/>
          </p:nvSpPr>
          <p:spPr bwMode="auto">
            <a:xfrm flipV="1">
              <a:off x="741627" y="7705350"/>
              <a:ext cx="0" cy="701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72" name="Line 516"/>
            <p:cNvSpPr>
              <a:spLocks noChangeShapeType="1"/>
            </p:cNvSpPr>
            <p:nvPr/>
          </p:nvSpPr>
          <p:spPr bwMode="auto">
            <a:xfrm flipV="1">
              <a:off x="744514" y="7710889"/>
              <a:ext cx="0" cy="147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73" name="Line 517"/>
            <p:cNvSpPr>
              <a:spLocks noChangeShapeType="1"/>
            </p:cNvSpPr>
            <p:nvPr/>
          </p:nvSpPr>
          <p:spPr bwMode="auto">
            <a:xfrm flipV="1">
              <a:off x="745797" y="7710889"/>
              <a:ext cx="0" cy="147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74" name="Line 518"/>
            <p:cNvSpPr>
              <a:spLocks noChangeShapeType="1"/>
            </p:cNvSpPr>
            <p:nvPr/>
          </p:nvSpPr>
          <p:spPr bwMode="auto">
            <a:xfrm flipV="1">
              <a:off x="747402" y="7710889"/>
              <a:ext cx="0" cy="147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75" name="Line 519"/>
            <p:cNvSpPr>
              <a:spLocks noChangeShapeType="1"/>
            </p:cNvSpPr>
            <p:nvPr/>
          </p:nvSpPr>
          <p:spPr bwMode="auto">
            <a:xfrm flipV="1">
              <a:off x="748685" y="7710889"/>
              <a:ext cx="0" cy="147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76" name="Line 520"/>
            <p:cNvSpPr>
              <a:spLocks noChangeShapeType="1"/>
            </p:cNvSpPr>
            <p:nvPr/>
          </p:nvSpPr>
          <p:spPr bwMode="auto">
            <a:xfrm flipV="1">
              <a:off x="750289" y="7709043"/>
              <a:ext cx="0" cy="332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77" name="Line 521"/>
            <p:cNvSpPr>
              <a:spLocks noChangeShapeType="1"/>
            </p:cNvSpPr>
            <p:nvPr/>
          </p:nvSpPr>
          <p:spPr bwMode="auto">
            <a:xfrm flipV="1">
              <a:off x="751893" y="7710889"/>
              <a:ext cx="0" cy="147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78" name="Line 522"/>
            <p:cNvSpPr>
              <a:spLocks noChangeShapeType="1"/>
            </p:cNvSpPr>
            <p:nvPr/>
          </p:nvSpPr>
          <p:spPr bwMode="auto">
            <a:xfrm flipV="1">
              <a:off x="753177" y="7698334"/>
              <a:ext cx="0" cy="140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79" name="Line 523"/>
            <p:cNvSpPr>
              <a:spLocks noChangeShapeType="1"/>
            </p:cNvSpPr>
            <p:nvPr/>
          </p:nvSpPr>
          <p:spPr bwMode="auto">
            <a:xfrm flipV="1">
              <a:off x="816597" y="7447607"/>
              <a:ext cx="0" cy="26475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80" name="Line 524"/>
            <p:cNvSpPr>
              <a:spLocks noChangeShapeType="1"/>
            </p:cNvSpPr>
            <p:nvPr/>
          </p:nvSpPr>
          <p:spPr bwMode="auto">
            <a:xfrm flipV="1">
              <a:off x="755744" y="7695011"/>
              <a:ext cx="0" cy="1735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81" name="Line 525"/>
            <p:cNvSpPr>
              <a:spLocks noChangeShapeType="1"/>
            </p:cNvSpPr>
            <p:nvPr/>
          </p:nvSpPr>
          <p:spPr bwMode="auto">
            <a:xfrm flipV="1">
              <a:off x="757348" y="7709043"/>
              <a:ext cx="0" cy="332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82" name="Line 526"/>
            <p:cNvSpPr>
              <a:spLocks noChangeShapeType="1"/>
            </p:cNvSpPr>
            <p:nvPr/>
          </p:nvSpPr>
          <p:spPr bwMode="auto">
            <a:xfrm flipV="1">
              <a:off x="758631" y="7710889"/>
              <a:ext cx="0" cy="147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83" name="Line 527"/>
            <p:cNvSpPr>
              <a:spLocks noChangeShapeType="1"/>
            </p:cNvSpPr>
            <p:nvPr/>
          </p:nvSpPr>
          <p:spPr bwMode="auto">
            <a:xfrm flipV="1">
              <a:off x="759915" y="7710889"/>
              <a:ext cx="0" cy="147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84" name="Line 528"/>
            <p:cNvSpPr>
              <a:spLocks noChangeShapeType="1"/>
            </p:cNvSpPr>
            <p:nvPr/>
          </p:nvSpPr>
          <p:spPr bwMode="auto">
            <a:xfrm flipV="1">
              <a:off x="761519" y="7710889"/>
              <a:ext cx="0" cy="147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85" name="Line 529"/>
            <p:cNvSpPr>
              <a:spLocks noChangeShapeType="1"/>
            </p:cNvSpPr>
            <p:nvPr/>
          </p:nvSpPr>
          <p:spPr bwMode="auto">
            <a:xfrm flipV="1">
              <a:off x="762802" y="7710889"/>
              <a:ext cx="0" cy="147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86" name="Line 530"/>
            <p:cNvSpPr>
              <a:spLocks noChangeShapeType="1"/>
            </p:cNvSpPr>
            <p:nvPr/>
          </p:nvSpPr>
          <p:spPr bwMode="auto">
            <a:xfrm flipV="1">
              <a:off x="765690" y="7710889"/>
              <a:ext cx="0" cy="147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87" name="Line 531"/>
            <p:cNvSpPr>
              <a:spLocks noChangeShapeType="1"/>
            </p:cNvSpPr>
            <p:nvPr/>
          </p:nvSpPr>
          <p:spPr bwMode="auto">
            <a:xfrm flipV="1">
              <a:off x="767615" y="7710889"/>
              <a:ext cx="0" cy="147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88" name="Line 532"/>
            <p:cNvSpPr>
              <a:spLocks noChangeShapeType="1"/>
            </p:cNvSpPr>
            <p:nvPr/>
          </p:nvSpPr>
          <p:spPr bwMode="auto">
            <a:xfrm flipV="1">
              <a:off x="768578" y="7709043"/>
              <a:ext cx="0" cy="332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89" name="Line 533"/>
            <p:cNvSpPr>
              <a:spLocks noChangeShapeType="1"/>
            </p:cNvSpPr>
            <p:nvPr/>
          </p:nvSpPr>
          <p:spPr bwMode="auto">
            <a:xfrm flipV="1">
              <a:off x="770181" y="7710889"/>
              <a:ext cx="0" cy="147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90" name="Line 534"/>
            <p:cNvSpPr>
              <a:spLocks noChangeShapeType="1"/>
            </p:cNvSpPr>
            <p:nvPr/>
          </p:nvSpPr>
          <p:spPr bwMode="auto">
            <a:xfrm flipV="1">
              <a:off x="771786" y="7710889"/>
              <a:ext cx="0" cy="147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91" name="Line 535"/>
            <p:cNvSpPr>
              <a:spLocks noChangeShapeType="1"/>
            </p:cNvSpPr>
            <p:nvPr/>
          </p:nvSpPr>
          <p:spPr bwMode="auto">
            <a:xfrm flipV="1">
              <a:off x="774352" y="7710889"/>
              <a:ext cx="0" cy="147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92" name="Line 536"/>
            <p:cNvSpPr>
              <a:spLocks noChangeShapeType="1"/>
            </p:cNvSpPr>
            <p:nvPr/>
          </p:nvSpPr>
          <p:spPr bwMode="auto">
            <a:xfrm flipV="1">
              <a:off x="775957" y="7710889"/>
              <a:ext cx="0" cy="147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93" name="Line 537"/>
            <p:cNvSpPr>
              <a:spLocks noChangeShapeType="1"/>
            </p:cNvSpPr>
            <p:nvPr/>
          </p:nvSpPr>
          <p:spPr bwMode="auto">
            <a:xfrm flipV="1">
              <a:off x="776919" y="7710889"/>
              <a:ext cx="0" cy="147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94" name="Line 538"/>
            <p:cNvSpPr>
              <a:spLocks noChangeShapeType="1"/>
            </p:cNvSpPr>
            <p:nvPr/>
          </p:nvSpPr>
          <p:spPr bwMode="auto">
            <a:xfrm flipV="1">
              <a:off x="778844" y="7710889"/>
              <a:ext cx="0" cy="147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95" name="Line 539"/>
            <p:cNvSpPr>
              <a:spLocks noChangeShapeType="1"/>
            </p:cNvSpPr>
            <p:nvPr/>
          </p:nvSpPr>
          <p:spPr bwMode="auto">
            <a:xfrm flipV="1">
              <a:off x="780128" y="7710889"/>
              <a:ext cx="0" cy="147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96" name="Line 540"/>
            <p:cNvSpPr>
              <a:spLocks noChangeShapeType="1"/>
            </p:cNvSpPr>
            <p:nvPr/>
          </p:nvSpPr>
          <p:spPr bwMode="auto">
            <a:xfrm flipV="1">
              <a:off x="781411" y="7710889"/>
              <a:ext cx="0" cy="147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97" name="Line 541"/>
            <p:cNvSpPr>
              <a:spLocks noChangeShapeType="1"/>
            </p:cNvSpPr>
            <p:nvPr/>
          </p:nvSpPr>
          <p:spPr bwMode="auto">
            <a:xfrm flipV="1">
              <a:off x="783978" y="7705350"/>
              <a:ext cx="0" cy="701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98" name="Line 542"/>
            <p:cNvSpPr>
              <a:spLocks noChangeShapeType="1"/>
            </p:cNvSpPr>
            <p:nvPr/>
          </p:nvSpPr>
          <p:spPr bwMode="auto">
            <a:xfrm flipV="1">
              <a:off x="785582" y="7710889"/>
              <a:ext cx="0" cy="147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99" name="Line 543"/>
            <p:cNvSpPr>
              <a:spLocks noChangeShapeType="1"/>
            </p:cNvSpPr>
            <p:nvPr/>
          </p:nvSpPr>
          <p:spPr bwMode="auto">
            <a:xfrm flipV="1">
              <a:off x="787186" y="7710889"/>
              <a:ext cx="0" cy="147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00" name="Line 544"/>
            <p:cNvSpPr>
              <a:spLocks noChangeShapeType="1"/>
            </p:cNvSpPr>
            <p:nvPr/>
          </p:nvSpPr>
          <p:spPr bwMode="auto">
            <a:xfrm flipV="1">
              <a:off x="790074" y="7709043"/>
              <a:ext cx="0" cy="332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01" name="Line 545"/>
            <p:cNvSpPr>
              <a:spLocks noChangeShapeType="1"/>
            </p:cNvSpPr>
            <p:nvPr/>
          </p:nvSpPr>
          <p:spPr bwMode="auto">
            <a:xfrm flipV="1">
              <a:off x="792962" y="7707196"/>
              <a:ext cx="0" cy="517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02" name="Line 546"/>
            <p:cNvSpPr>
              <a:spLocks noChangeShapeType="1"/>
            </p:cNvSpPr>
            <p:nvPr/>
          </p:nvSpPr>
          <p:spPr bwMode="auto">
            <a:xfrm flipV="1">
              <a:off x="794245" y="7710889"/>
              <a:ext cx="0" cy="147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03" name="Line 547"/>
            <p:cNvSpPr>
              <a:spLocks noChangeShapeType="1"/>
            </p:cNvSpPr>
            <p:nvPr/>
          </p:nvSpPr>
          <p:spPr bwMode="auto">
            <a:xfrm flipV="1">
              <a:off x="795528" y="7710889"/>
              <a:ext cx="0" cy="147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04" name="Line 548"/>
            <p:cNvSpPr>
              <a:spLocks noChangeShapeType="1"/>
            </p:cNvSpPr>
            <p:nvPr/>
          </p:nvSpPr>
          <p:spPr bwMode="auto">
            <a:xfrm flipV="1">
              <a:off x="797132" y="7710889"/>
              <a:ext cx="0" cy="147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05" name="Line 549"/>
            <p:cNvSpPr>
              <a:spLocks noChangeShapeType="1"/>
            </p:cNvSpPr>
            <p:nvPr/>
          </p:nvSpPr>
          <p:spPr bwMode="auto">
            <a:xfrm flipV="1">
              <a:off x="798416" y="7710889"/>
              <a:ext cx="0" cy="147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06" name="Line 550"/>
            <p:cNvSpPr>
              <a:spLocks noChangeShapeType="1"/>
            </p:cNvSpPr>
            <p:nvPr/>
          </p:nvSpPr>
          <p:spPr bwMode="auto">
            <a:xfrm flipV="1">
              <a:off x="799699" y="7710889"/>
              <a:ext cx="0" cy="147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07" name="Line 551"/>
            <p:cNvSpPr>
              <a:spLocks noChangeShapeType="1"/>
            </p:cNvSpPr>
            <p:nvPr/>
          </p:nvSpPr>
          <p:spPr bwMode="auto">
            <a:xfrm flipV="1">
              <a:off x="801303" y="7709043"/>
              <a:ext cx="0" cy="332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08" name="Line 552"/>
            <p:cNvSpPr>
              <a:spLocks noChangeShapeType="1"/>
            </p:cNvSpPr>
            <p:nvPr/>
          </p:nvSpPr>
          <p:spPr bwMode="auto">
            <a:xfrm flipV="1">
              <a:off x="802587" y="7710889"/>
              <a:ext cx="0" cy="147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09" name="Line 553"/>
            <p:cNvSpPr>
              <a:spLocks noChangeShapeType="1"/>
            </p:cNvSpPr>
            <p:nvPr/>
          </p:nvSpPr>
          <p:spPr bwMode="auto">
            <a:xfrm flipV="1">
              <a:off x="803870" y="7710889"/>
              <a:ext cx="0" cy="147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10" name="Line 554"/>
            <p:cNvSpPr>
              <a:spLocks noChangeShapeType="1"/>
            </p:cNvSpPr>
            <p:nvPr/>
          </p:nvSpPr>
          <p:spPr bwMode="auto">
            <a:xfrm flipV="1">
              <a:off x="807399" y="7710889"/>
              <a:ext cx="0" cy="147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11" name="Line 555"/>
            <p:cNvSpPr>
              <a:spLocks noChangeShapeType="1"/>
            </p:cNvSpPr>
            <p:nvPr/>
          </p:nvSpPr>
          <p:spPr bwMode="auto">
            <a:xfrm flipV="1">
              <a:off x="809966" y="7710889"/>
              <a:ext cx="0" cy="147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12" name="Line 556"/>
            <p:cNvSpPr>
              <a:spLocks noChangeShapeType="1"/>
            </p:cNvSpPr>
            <p:nvPr/>
          </p:nvSpPr>
          <p:spPr bwMode="auto">
            <a:xfrm flipV="1">
              <a:off x="811249" y="7710889"/>
              <a:ext cx="0" cy="147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13" name="Line 557"/>
            <p:cNvSpPr>
              <a:spLocks noChangeShapeType="1"/>
            </p:cNvSpPr>
            <p:nvPr/>
          </p:nvSpPr>
          <p:spPr bwMode="auto">
            <a:xfrm flipV="1">
              <a:off x="812533" y="7710889"/>
              <a:ext cx="0" cy="147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14" name="Line 558"/>
            <p:cNvSpPr>
              <a:spLocks noChangeShapeType="1"/>
            </p:cNvSpPr>
            <p:nvPr/>
          </p:nvSpPr>
          <p:spPr bwMode="auto">
            <a:xfrm flipV="1">
              <a:off x="813816" y="7707196"/>
              <a:ext cx="0" cy="517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15" name="Line 559"/>
            <p:cNvSpPr>
              <a:spLocks noChangeShapeType="1"/>
            </p:cNvSpPr>
            <p:nvPr/>
          </p:nvSpPr>
          <p:spPr bwMode="auto">
            <a:xfrm flipV="1">
              <a:off x="815420" y="7710889"/>
              <a:ext cx="0" cy="147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16" name="Line 560"/>
            <p:cNvSpPr>
              <a:spLocks noChangeShapeType="1"/>
            </p:cNvSpPr>
            <p:nvPr/>
          </p:nvSpPr>
          <p:spPr bwMode="auto">
            <a:xfrm flipV="1">
              <a:off x="816704" y="7710889"/>
              <a:ext cx="0" cy="147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17" name="Line 561"/>
            <p:cNvSpPr>
              <a:spLocks noChangeShapeType="1"/>
            </p:cNvSpPr>
            <p:nvPr/>
          </p:nvSpPr>
          <p:spPr bwMode="auto">
            <a:xfrm flipV="1">
              <a:off x="817987" y="7710889"/>
              <a:ext cx="0" cy="147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18" name="Line 562"/>
            <p:cNvSpPr>
              <a:spLocks noChangeShapeType="1"/>
            </p:cNvSpPr>
            <p:nvPr/>
          </p:nvSpPr>
          <p:spPr bwMode="auto">
            <a:xfrm flipV="1">
              <a:off x="819591" y="7710889"/>
              <a:ext cx="0" cy="147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19" name="Line 563"/>
            <p:cNvSpPr>
              <a:spLocks noChangeShapeType="1"/>
            </p:cNvSpPr>
            <p:nvPr/>
          </p:nvSpPr>
          <p:spPr bwMode="auto">
            <a:xfrm flipV="1">
              <a:off x="820875" y="7710889"/>
              <a:ext cx="0" cy="147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20" name="Line 564"/>
            <p:cNvSpPr>
              <a:spLocks noChangeShapeType="1"/>
            </p:cNvSpPr>
            <p:nvPr/>
          </p:nvSpPr>
          <p:spPr bwMode="auto">
            <a:xfrm flipV="1">
              <a:off x="822800" y="7710889"/>
              <a:ext cx="0" cy="147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21" name="Line 565"/>
            <p:cNvSpPr>
              <a:spLocks noChangeShapeType="1"/>
            </p:cNvSpPr>
            <p:nvPr/>
          </p:nvSpPr>
          <p:spPr bwMode="auto">
            <a:xfrm flipV="1">
              <a:off x="823762" y="7710889"/>
              <a:ext cx="0" cy="147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22" name="Line 566"/>
            <p:cNvSpPr>
              <a:spLocks noChangeShapeType="1"/>
            </p:cNvSpPr>
            <p:nvPr/>
          </p:nvSpPr>
          <p:spPr bwMode="auto">
            <a:xfrm flipV="1">
              <a:off x="826650" y="7709043"/>
              <a:ext cx="0" cy="332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23" name="Line 567"/>
            <p:cNvSpPr>
              <a:spLocks noChangeShapeType="1"/>
            </p:cNvSpPr>
            <p:nvPr/>
          </p:nvSpPr>
          <p:spPr bwMode="auto">
            <a:xfrm flipV="1">
              <a:off x="828254" y="7709043"/>
              <a:ext cx="0" cy="332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24" name="Line 568"/>
            <p:cNvSpPr>
              <a:spLocks noChangeShapeType="1"/>
            </p:cNvSpPr>
            <p:nvPr/>
          </p:nvSpPr>
          <p:spPr bwMode="auto">
            <a:xfrm flipV="1">
              <a:off x="829858" y="7697595"/>
              <a:ext cx="0" cy="1477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25" name="Line 569"/>
            <p:cNvSpPr>
              <a:spLocks noChangeShapeType="1"/>
            </p:cNvSpPr>
            <p:nvPr/>
          </p:nvSpPr>
          <p:spPr bwMode="auto">
            <a:xfrm flipV="1">
              <a:off x="830821" y="7705350"/>
              <a:ext cx="0" cy="701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26" name="Line 570"/>
            <p:cNvSpPr>
              <a:spLocks noChangeShapeType="1"/>
            </p:cNvSpPr>
            <p:nvPr/>
          </p:nvSpPr>
          <p:spPr bwMode="auto">
            <a:xfrm flipV="1">
              <a:off x="834029" y="7710889"/>
              <a:ext cx="0" cy="147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27" name="Line 571"/>
            <p:cNvSpPr>
              <a:spLocks noChangeShapeType="1"/>
            </p:cNvSpPr>
            <p:nvPr/>
          </p:nvSpPr>
          <p:spPr bwMode="auto">
            <a:xfrm flipV="1">
              <a:off x="835312" y="7710889"/>
              <a:ext cx="0" cy="147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28" name="Line 572"/>
            <p:cNvSpPr>
              <a:spLocks noChangeShapeType="1"/>
            </p:cNvSpPr>
            <p:nvPr/>
          </p:nvSpPr>
          <p:spPr bwMode="auto">
            <a:xfrm flipV="1">
              <a:off x="836917" y="7710889"/>
              <a:ext cx="0" cy="147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29" name="Line 573"/>
            <p:cNvSpPr>
              <a:spLocks noChangeShapeType="1"/>
            </p:cNvSpPr>
            <p:nvPr/>
          </p:nvSpPr>
          <p:spPr bwMode="auto">
            <a:xfrm flipV="1">
              <a:off x="838200" y="7710889"/>
              <a:ext cx="0" cy="147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0" name="Line 574"/>
            <p:cNvSpPr>
              <a:spLocks noChangeShapeType="1"/>
            </p:cNvSpPr>
            <p:nvPr/>
          </p:nvSpPr>
          <p:spPr bwMode="auto">
            <a:xfrm flipV="1">
              <a:off x="839483" y="7710889"/>
              <a:ext cx="0" cy="147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1" name="Line 575"/>
            <p:cNvSpPr>
              <a:spLocks noChangeShapeType="1"/>
            </p:cNvSpPr>
            <p:nvPr/>
          </p:nvSpPr>
          <p:spPr bwMode="auto">
            <a:xfrm flipV="1">
              <a:off x="841088" y="7710889"/>
              <a:ext cx="0" cy="147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2" name="Line 576"/>
            <p:cNvSpPr>
              <a:spLocks noChangeShapeType="1"/>
            </p:cNvSpPr>
            <p:nvPr/>
          </p:nvSpPr>
          <p:spPr bwMode="auto">
            <a:xfrm flipV="1">
              <a:off x="842050" y="7709043"/>
              <a:ext cx="0" cy="332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3" name="Line 577"/>
            <p:cNvSpPr>
              <a:spLocks noChangeShapeType="1"/>
            </p:cNvSpPr>
            <p:nvPr/>
          </p:nvSpPr>
          <p:spPr bwMode="auto">
            <a:xfrm flipV="1">
              <a:off x="843654" y="7677655"/>
              <a:ext cx="0" cy="3471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4" name="Line 578"/>
            <p:cNvSpPr>
              <a:spLocks noChangeShapeType="1"/>
            </p:cNvSpPr>
            <p:nvPr/>
          </p:nvSpPr>
          <p:spPr bwMode="auto">
            <a:xfrm flipV="1">
              <a:off x="845259" y="7693164"/>
              <a:ext cx="0" cy="1920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5" name="Line 579"/>
            <p:cNvSpPr>
              <a:spLocks noChangeShapeType="1"/>
            </p:cNvSpPr>
            <p:nvPr/>
          </p:nvSpPr>
          <p:spPr bwMode="auto">
            <a:xfrm flipV="1">
              <a:off x="846542" y="7710889"/>
              <a:ext cx="0" cy="147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6" name="Line 580"/>
            <p:cNvSpPr>
              <a:spLocks noChangeShapeType="1"/>
            </p:cNvSpPr>
            <p:nvPr/>
          </p:nvSpPr>
          <p:spPr bwMode="auto">
            <a:xfrm flipV="1">
              <a:off x="848146" y="7710889"/>
              <a:ext cx="0" cy="147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7" name="Line 581"/>
            <p:cNvSpPr>
              <a:spLocks noChangeShapeType="1"/>
            </p:cNvSpPr>
            <p:nvPr/>
          </p:nvSpPr>
          <p:spPr bwMode="auto">
            <a:xfrm flipV="1">
              <a:off x="922908" y="7637406"/>
              <a:ext cx="0" cy="7496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8" name="Line 582"/>
            <p:cNvSpPr>
              <a:spLocks noChangeShapeType="1"/>
            </p:cNvSpPr>
            <p:nvPr/>
          </p:nvSpPr>
          <p:spPr bwMode="auto">
            <a:xfrm flipV="1">
              <a:off x="852317" y="7698334"/>
              <a:ext cx="0" cy="140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9" name="Line 583"/>
            <p:cNvSpPr>
              <a:spLocks noChangeShapeType="1"/>
            </p:cNvSpPr>
            <p:nvPr/>
          </p:nvSpPr>
          <p:spPr bwMode="auto">
            <a:xfrm flipV="1">
              <a:off x="855205" y="7689472"/>
              <a:ext cx="0" cy="2289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40" name="Line 584"/>
            <p:cNvSpPr>
              <a:spLocks noChangeShapeType="1"/>
            </p:cNvSpPr>
            <p:nvPr/>
          </p:nvSpPr>
          <p:spPr bwMode="auto">
            <a:xfrm flipV="1">
              <a:off x="856488" y="7693164"/>
              <a:ext cx="0" cy="1920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41" name="Line 585"/>
            <p:cNvSpPr>
              <a:spLocks noChangeShapeType="1"/>
            </p:cNvSpPr>
            <p:nvPr/>
          </p:nvSpPr>
          <p:spPr bwMode="auto">
            <a:xfrm flipV="1">
              <a:off x="857771" y="7709043"/>
              <a:ext cx="0" cy="332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42" name="Line 586"/>
            <p:cNvSpPr>
              <a:spLocks noChangeShapeType="1"/>
            </p:cNvSpPr>
            <p:nvPr/>
          </p:nvSpPr>
          <p:spPr bwMode="auto">
            <a:xfrm flipV="1">
              <a:off x="859376" y="7710889"/>
              <a:ext cx="0" cy="147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43" name="Line 587"/>
            <p:cNvSpPr>
              <a:spLocks noChangeShapeType="1"/>
            </p:cNvSpPr>
            <p:nvPr/>
          </p:nvSpPr>
          <p:spPr bwMode="auto">
            <a:xfrm flipV="1">
              <a:off x="860659" y="7710889"/>
              <a:ext cx="0" cy="147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44" name="Line 588"/>
            <p:cNvSpPr>
              <a:spLocks noChangeShapeType="1"/>
            </p:cNvSpPr>
            <p:nvPr/>
          </p:nvSpPr>
          <p:spPr bwMode="auto">
            <a:xfrm flipV="1">
              <a:off x="861942" y="7710889"/>
              <a:ext cx="0" cy="147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45" name="Line 589"/>
            <p:cNvSpPr>
              <a:spLocks noChangeShapeType="1"/>
            </p:cNvSpPr>
            <p:nvPr/>
          </p:nvSpPr>
          <p:spPr bwMode="auto">
            <a:xfrm flipV="1">
              <a:off x="863547" y="7710889"/>
              <a:ext cx="0" cy="147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46" name="Line 590"/>
            <p:cNvSpPr>
              <a:spLocks noChangeShapeType="1"/>
            </p:cNvSpPr>
            <p:nvPr/>
          </p:nvSpPr>
          <p:spPr bwMode="auto">
            <a:xfrm flipV="1">
              <a:off x="866434" y="7710889"/>
              <a:ext cx="0" cy="147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47" name="Line 591"/>
            <p:cNvSpPr>
              <a:spLocks noChangeShapeType="1"/>
            </p:cNvSpPr>
            <p:nvPr/>
          </p:nvSpPr>
          <p:spPr bwMode="auto">
            <a:xfrm flipV="1">
              <a:off x="868038" y="7710889"/>
              <a:ext cx="0" cy="147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48" name="Line 592"/>
            <p:cNvSpPr>
              <a:spLocks noChangeShapeType="1"/>
            </p:cNvSpPr>
            <p:nvPr/>
          </p:nvSpPr>
          <p:spPr bwMode="auto">
            <a:xfrm flipV="1">
              <a:off x="869322" y="7709043"/>
              <a:ext cx="0" cy="332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49" name="Line 593"/>
            <p:cNvSpPr>
              <a:spLocks noChangeShapeType="1"/>
            </p:cNvSpPr>
            <p:nvPr/>
          </p:nvSpPr>
          <p:spPr bwMode="auto">
            <a:xfrm flipV="1">
              <a:off x="870605" y="7663624"/>
              <a:ext cx="0" cy="4874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50" name="Line 594"/>
            <p:cNvSpPr>
              <a:spLocks noChangeShapeType="1"/>
            </p:cNvSpPr>
            <p:nvPr/>
          </p:nvSpPr>
          <p:spPr bwMode="auto">
            <a:xfrm flipV="1">
              <a:off x="871888" y="7700180"/>
              <a:ext cx="0" cy="1218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51" name="Line 595"/>
            <p:cNvSpPr>
              <a:spLocks noChangeShapeType="1"/>
            </p:cNvSpPr>
            <p:nvPr/>
          </p:nvSpPr>
          <p:spPr bwMode="auto">
            <a:xfrm flipV="1">
              <a:off x="873493" y="7710889"/>
              <a:ext cx="0" cy="147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52" name="Line 596"/>
            <p:cNvSpPr>
              <a:spLocks noChangeShapeType="1"/>
            </p:cNvSpPr>
            <p:nvPr/>
          </p:nvSpPr>
          <p:spPr bwMode="auto">
            <a:xfrm flipV="1">
              <a:off x="874776" y="7710889"/>
              <a:ext cx="0" cy="147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53" name="Line 597"/>
            <p:cNvSpPr>
              <a:spLocks noChangeShapeType="1"/>
            </p:cNvSpPr>
            <p:nvPr/>
          </p:nvSpPr>
          <p:spPr bwMode="auto">
            <a:xfrm flipV="1">
              <a:off x="876059" y="7707196"/>
              <a:ext cx="0" cy="517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54" name="Line 598"/>
            <p:cNvSpPr>
              <a:spLocks noChangeShapeType="1"/>
            </p:cNvSpPr>
            <p:nvPr/>
          </p:nvSpPr>
          <p:spPr bwMode="auto">
            <a:xfrm flipV="1">
              <a:off x="877664" y="7710889"/>
              <a:ext cx="0" cy="147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55" name="Line 599"/>
            <p:cNvSpPr>
              <a:spLocks noChangeShapeType="1"/>
            </p:cNvSpPr>
            <p:nvPr/>
          </p:nvSpPr>
          <p:spPr bwMode="auto">
            <a:xfrm flipV="1">
              <a:off x="879268" y="7710889"/>
              <a:ext cx="0" cy="147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56" name="Line 600"/>
            <p:cNvSpPr>
              <a:spLocks noChangeShapeType="1"/>
            </p:cNvSpPr>
            <p:nvPr/>
          </p:nvSpPr>
          <p:spPr bwMode="auto">
            <a:xfrm flipV="1">
              <a:off x="880872" y="7710889"/>
              <a:ext cx="0" cy="147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57" name="Line 601"/>
            <p:cNvSpPr>
              <a:spLocks noChangeShapeType="1"/>
            </p:cNvSpPr>
            <p:nvPr/>
          </p:nvSpPr>
          <p:spPr bwMode="auto">
            <a:xfrm flipV="1">
              <a:off x="881835" y="7710889"/>
              <a:ext cx="0" cy="147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58" name="Line 602"/>
            <p:cNvSpPr>
              <a:spLocks noChangeShapeType="1"/>
            </p:cNvSpPr>
            <p:nvPr/>
          </p:nvSpPr>
          <p:spPr bwMode="auto">
            <a:xfrm flipV="1">
              <a:off x="883439" y="7709043"/>
              <a:ext cx="0" cy="332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59" name="Line 603"/>
            <p:cNvSpPr>
              <a:spLocks noChangeShapeType="1"/>
            </p:cNvSpPr>
            <p:nvPr/>
          </p:nvSpPr>
          <p:spPr bwMode="auto">
            <a:xfrm flipV="1">
              <a:off x="884722" y="7710889"/>
              <a:ext cx="0" cy="147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60" name="Line 604"/>
            <p:cNvSpPr>
              <a:spLocks noChangeShapeType="1"/>
            </p:cNvSpPr>
            <p:nvPr/>
          </p:nvSpPr>
          <p:spPr bwMode="auto">
            <a:xfrm flipV="1">
              <a:off x="886326" y="7710889"/>
              <a:ext cx="0" cy="147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61" name="Line 605"/>
            <p:cNvSpPr>
              <a:spLocks noChangeShapeType="1"/>
            </p:cNvSpPr>
            <p:nvPr/>
          </p:nvSpPr>
          <p:spPr bwMode="auto">
            <a:xfrm flipV="1">
              <a:off x="887931" y="7709043"/>
              <a:ext cx="0" cy="332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62" name="Line 606"/>
            <p:cNvSpPr>
              <a:spLocks noChangeShapeType="1"/>
            </p:cNvSpPr>
            <p:nvPr/>
          </p:nvSpPr>
          <p:spPr bwMode="auto">
            <a:xfrm flipV="1">
              <a:off x="888893" y="7710889"/>
              <a:ext cx="0" cy="147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63" name="Line 607"/>
            <p:cNvSpPr>
              <a:spLocks noChangeShapeType="1"/>
            </p:cNvSpPr>
            <p:nvPr/>
          </p:nvSpPr>
          <p:spPr bwMode="auto">
            <a:xfrm flipV="1">
              <a:off x="890498" y="7710889"/>
              <a:ext cx="0" cy="147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64" name="Line 608"/>
            <p:cNvSpPr>
              <a:spLocks noChangeShapeType="1"/>
            </p:cNvSpPr>
            <p:nvPr/>
          </p:nvSpPr>
          <p:spPr bwMode="auto">
            <a:xfrm flipV="1">
              <a:off x="892101" y="7710889"/>
              <a:ext cx="0" cy="147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65" name="Line 609"/>
            <p:cNvSpPr>
              <a:spLocks noChangeShapeType="1"/>
            </p:cNvSpPr>
            <p:nvPr/>
          </p:nvSpPr>
          <p:spPr bwMode="auto">
            <a:xfrm flipV="1">
              <a:off x="893385" y="7710889"/>
              <a:ext cx="0" cy="147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66" name="Line 610"/>
            <p:cNvSpPr>
              <a:spLocks noChangeShapeType="1"/>
            </p:cNvSpPr>
            <p:nvPr/>
          </p:nvSpPr>
          <p:spPr bwMode="auto">
            <a:xfrm flipV="1">
              <a:off x="894989" y="7707196"/>
              <a:ext cx="0" cy="517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67" name="Line 611"/>
            <p:cNvSpPr>
              <a:spLocks noChangeShapeType="1"/>
            </p:cNvSpPr>
            <p:nvPr/>
          </p:nvSpPr>
          <p:spPr bwMode="auto">
            <a:xfrm flipV="1">
              <a:off x="896272" y="7709043"/>
              <a:ext cx="0" cy="332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68" name="Line 612"/>
            <p:cNvSpPr>
              <a:spLocks noChangeShapeType="1"/>
            </p:cNvSpPr>
            <p:nvPr/>
          </p:nvSpPr>
          <p:spPr bwMode="auto">
            <a:xfrm flipV="1">
              <a:off x="899160" y="7707196"/>
              <a:ext cx="0" cy="517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69" name="Line 613"/>
            <p:cNvSpPr>
              <a:spLocks noChangeShapeType="1"/>
            </p:cNvSpPr>
            <p:nvPr/>
          </p:nvSpPr>
          <p:spPr bwMode="auto">
            <a:xfrm flipV="1">
              <a:off x="900123" y="7698334"/>
              <a:ext cx="0" cy="140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70" name="Line 614"/>
            <p:cNvSpPr>
              <a:spLocks noChangeShapeType="1"/>
            </p:cNvSpPr>
            <p:nvPr/>
          </p:nvSpPr>
          <p:spPr bwMode="auto">
            <a:xfrm flipV="1">
              <a:off x="901727" y="7709043"/>
              <a:ext cx="0" cy="332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71" name="Line 615"/>
            <p:cNvSpPr>
              <a:spLocks noChangeShapeType="1"/>
            </p:cNvSpPr>
            <p:nvPr/>
          </p:nvSpPr>
          <p:spPr bwMode="auto">
            <a:xfrm flipV="1">
              <a:off x="903331" y="7709043"/>
              <a:ext cx="0" cy="332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72" name="Line 616"/>
            <p:cNvSpPr>
              <a:spLocks noChangeShapeType="1"/>
            </p:cNvSpPr>
            <p:nvPr/>
          </p:nvSpPr>
          <p:spPr bwMode="auto">
            <a:xfrm flipV="1">
              <a:off x="904614" y="7709043"/>
              <a:ext cx="0" cy="332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73" name="Line 617"/>
            <p:cNvSpPr>
              <a:spLocks noChangeShapeType="1"/>
            </p:cNvSpPr>
            <p:nvPr/>
          </p:nvSpPr>
          <p:spPr bwMode="auto">
            <a:xfrm flipV="1">
              <a:off x="906219" y="7710889"/>
              <a:ext cx="0" cy="147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74" name="Line 618"/>
            <p:cNvSpPr>
              <a:spLocks noChangeShapeType="1"/>
            </p:cNvSpPr>
            <p:nvPr/>
          </p:nvSpPr>
          <p:spPr bwMode="auto">
            <a:xfrm flipV="1">
              <a:off x="907502" y="7679132"/>
              <a:ext cx="0" cy="3323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75" name="Line 619"/>
            <p:cNvSpPr>
              <a:spLocks noChangeShapeType="1"/>
            </p:cNvSpPr>
            <p:nvPr/>
          </p:nvSpPr>
          <p:spPr bwMode="auto">
            <a:xfrm flipV="1">
              <a:off x="909106" y="7703504"/>
              <a:ext cx="0" cy="88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76" name="Line 620"/>
            <p:cNvSpPr>
              <a:spLocks noChangeShapeType="1"/>
            </p:cNvSpPr>
            <p:nvPr/>
          </p:nvSpPr>
          <p:spPr bwMode="auto">
            <a:xfrm flipV="1">
              <a:off x="910389" y="7680979"/>
              <a:ext cx="0" cy="3138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77" name="Line 621"/>
            <p:cNvSpPr>
              <a:spLocks noChangeShapeType="1"/>
            </p:cNvSpPr>
            <p:nvPr/>
          </p:nvSpPr>
          <p:spPr bwMode="auto">
            <a:xfrm flipV="1">
              <a:off x="911673" y="7710889"/>
              <a:ext cx="0" cy="147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78" name="Line 622"/>
            <p:cNvSpPr>
              <a:spLocks noChangeShapeType="1"/>
            </p:cNvSpPr>
            <p:nvPr/>
          </p:nvSpPr>
          <p:spPr bwMode="auto">
            <a:xfrm flipV="1">
              <a:off x="913277" y="7710889"/>
              <a:ext cx="0" cy="147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79" name="Line 623"/>
            <p:cNvSpPr>
              <a:spLocks noChangeShapeType="1"/>
            </p:cNvSpPr>
            <p:nvPr/>
          </p:nvSpPr>
          <p:spPr bwMode="auto">
            <a:xfrm flipV="1">
              <a:off x="914560" y="7709043"/>
              <a:ext cx="0" cy="332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80" name="Line 625"/>
            <p:cNvSpPr>
              <a:spLocks noChangeShapeType="1"/>
            </p:cNvSpPr>
            <p:nvPr/>
          </p:nvSpPr>
          <p:spPr bwMode="auto">
            <a:xfrm flipV="1">
              <a:off x="917448" y="7705350"/>
              <a:ext cx="0" cy="701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81" name="Line 626"/>
            <p:cNvSpPr>
              <a:spLocks noChangeShapeType="1"/>
            </p:cNvSpPr>
            <p:nvPr/>
          </p:nvSpPr>
          <p:spPr bwMode="auto">
            <a:xfrm flipV="1">
              <a:off x="918731" y="7709043"/>
              <a:ext cx="0" cy="332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82" name="Line 627"/>
            <p:cNvSpPr>
              <a:spLocks noChangeShapeType="1"/>
            </p:cNvSpPr>
            <p:nvPr/>
          </p:nvSpPr>
          <p:spPr bwMode="auto">
            <a:xfrm flipV="1">
              <a:off x="920015" y="7710889"/>
              <a:ext cx="0" cy="147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83" name="Line 628"/>
            <p:cNvSpPr>
              <a:spLocks noChangeShapeType="1"/>
            </p:cNvSpPr>
            <p:nvPr/>
          </p:nvSpPr>
          <p:spPr bwMode="auto">
            <a:xfrm flipV="1">
              <a:off x="921619" y="7710889"/>
              <a:ext cx="0" cy="147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84" name="Line 629"/>
            <p:cNvSpPr>
              <a:spLocks noChangeShapeType="1"/>
            </p:cNvSpPr>
            <p:nvPr/>
          </p:nvSpPr>
          <p:spPr bwMode="auto">
            <a:xfrm flipV="1">
              <a:off x="928677" y="7709043"/>
              <a:ext cx="0" cy="332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85" name="Line 630"/>
            <p:cNvSpPr>
              <a:spLocks noChangeShapeType="1"/>
            </p:cNvSpPr>
            <p:nvPr/>
          </p:nvSpPr>
          <p:spPr bwMode="auto">
            <a:xfrm flipV="1">
              <a:off x="929961" y="7710889"/>
              <a:ext cx="0" cy="147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86" name="Line 631"/>
            <p:cNvSpPr>
              <a:spLocks noChangeShapeType="1"/>
            </p:cNvSpPr>
            <p:nvPr/>
          </p:nvSpPr>
          <p:spPr bwMode="auto">
            <a:xfrm flipV="1">
              <a:off x="931565" y="7710889"/>
              <a:ext cx="0" cy="147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87" name="Line 632"/>
            <p:cNvSpPr>
              <a:spLocks noChangeShapeType="1"/>
            </p:cNvSpPr>
            <p:nvPr/>
          </p:nvSpPr>
          <p:spPr bwMode="auto">
            <a:xfrm flipV="1">
              <a:off x="932848" y="7710889"/>
              <a:ext cx="0" cy="147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88" name="Line 633"/>
            <p:cNvSpPr>
              <a:spLocks noChangeShapeType="1"/>
            </p:cNvSpPr>
            <p:nvPr/>
          </p:nvSpPr>
          <p:spPr bwMode="auto">
            <a:xfrm flipV="1">
              <a:off x="935736" y="7710889"/>
              <a:ext cx="0" cy="147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89" name="Line 634"/>
            <p:cNvSpPr>
              <a:spLocks noChangeShapeType="1"/>
            </p:cNvSpPr>
            <p:nvPr/>
          </p:nvSpPr>
          <p:spPr bwMode="auto">
            <a:xfrm flipV="1">
              <a:off x="938944" y="7710889"/>
              <a:ext cx="0" cy="147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90" name="Line 635"/>
            <p:cNvSpPr>
              <a:spLocks noChangeShapeType="1"/>
            </p:cNvSpPr>
            <p:nvPr/>
          </p:nvSpPr>
          <p:spPr bwMode="auto">
            <a:xfrm flipV="1">
              <a:off x="941511" y="7710889"/>
              <a:ext cx="0" cy="147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91" name="Line 636"/>
            <p:cNvSpPr>
              <a:spLocks noChangeShapeType="1"/>
            </p:cNvSpPr>
            <p:nvPr/>
          </p:nvSpPr>
          <p:spPr bwMode="auto">
            <a:xfrm flipV="1">
              <a:off x="942795" y="7710889"/>
              <a:ext cx="0" cy="147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92" name="Line 637"/>
            <p:cNvSpPr>
              <a:spLocks noChangeShapeType="1"/>
            </p:cNvSpPr>
            <p:nvPr/>
          </p:nvSpPr>
          <p:spPr bwMode="auto">
            <a:xfrm flipV="1">
              <a:off x="944399" y="7701657"/>
              <a:ext cx="0" cy="1070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93" name="Line 638"/>
            <p:cNvSpPr>
              <a:spLocks noChangeShapeType="1"/>
            </p:cNvSpPr>
            <p:nvPr/>
          </p:nvSpPr>
          <p:spPr bwMode="auto">
            <a:xfrm flipV="1">
              <a:off x="946003" y="7709043"/>
              <a:ext cx="0" cy="332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94" name="Line 639"/>
            <p:cNvSpPr>
              <a:spLocks noChangeShapeType="1"/>
            </p:cNvSpPr>
            <p:nvPr/>
          </p:nvSpPr>
          <p:spPr bwMode="auto">
            <a:xfrm flipV="1">
              <a:off x="946965" y="7709043"/>
              <a:ext cx="0" cy="332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95" name="Line 640"/>
            <p:cNvSpPr>
              <a:spLocks noChangeShapeType="1"/>
            </p:cNvSpPr>
            <p:nvPr/>
          </p:nvSpPr>
          <p:spPr bwMode="auto">
            <a:xfrm flipV="1">
              <a:off x="948891" y="7707196"/>
              <a:ext cx="0" cy="517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96" name="Line 641"/>
            <p:cNvSpPr>
              <a:spLocks noChangeShapeType="1"/>
            </p:cNvSpPr>
            <p:nvPr/>
          </p:nvSpPr>
          <p:spPr bwMode="auto">
            <a:xfrm flipV="1">
              <a:off x="950174" y="7709043"/>
              <a:ext cx="0" cy="332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97" name="Line 642"/>
            <p:cNvSpPr>
              <a:spLocks noChangeShapeType="1"/>
            </p:cNvSpPr>
            <p:nvPr/>
          </p:nvSpPr>
          <p:spPr bwMode="auto">
            <a:xfrm flipV="1">
              <a:off x="951458" y="7710889"/>
              <a:ext cx="0" cy="147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98" name="Line 643"/>
            <p:cNvSpPr>
              <a:spLocks noChangeShapeType="1"/>
            </p:cNvSpPr>
            <p:nvPr/>
          </p:nvSpPr>
          <p:spPr bwMode="auto">
            <a:xfrm flipV="1">
              <a:off x="953061" y="7709043"/>
              <a:ext cx="0" cy="332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99" name="Line 644"/>
            <p:cNvSpPr>
              <a:spLocks noChangeShapeType="1"/>
            </p:cNvSpPr>
            <p:nvPr/>
          </p:nvSpPr>
          <p:spPr bwMode="auto">
            <a:xfrm flipV="1">
              <a:off x="954345" y="7710889"/>
              <a:ext cx="0" cy="147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00" name="Line 645"/>
            <p:cNvSpPr>
              <a:spLocks noChangeShapeType="1"/>
            </p:cNvSpPr>
            <p:nvPr/>
          </p:nvSpPr>
          <p:spPr bwMode="auto">
            <a:xfrm flipV="1">
              <a:off x="955628" y="7707196"/>
              <a:ext cx="0" cy="517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01" name="Line 646"/>
            <p:cNvSpPr>
              <a:spLocks noChangeShapeType="1"/>
            </p:cNvSpPr>
            <p:nvPr/>
          </p:nvSpPr>
          <p:spPr bwMode="auto">
            <a:xfrm flipV="1">
              <a:off x="957232" y="7710889"/>
              <a:ext cx="0" cy="147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02" name="Line 647"/>
            <p:cNvSpPr>
              <a:spLocks noChangeShapeType="1"/>
            </p:cNvSpPr>
            <p:nvPr/>
          </p:nvSpPr>
          <p:spPr bwMode="auto">
            <a:xfrm flipV="1">
              <a:off x="958195" y="7710889"/>
              <a:ext cx="0" cy="147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03" name="Line 649"/>
            <p:cNvSpPr>
              <a:spLocks noChangeShapeType="1"/>
            </p:cNvSpPr>
            <p:nvPr/>
          </p:nvSpPr>
          <p:spPr bwMode="auto">
            <a:xfrm flipV="1">
              <a:off x="1025502" y="7668793"/>
              <a:ext cx="0" cy="4357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04" name="Line 650"/>
            <p:cNvSpPr>
              <a:spLocks noChangeShapeType="1"/>
            </p:cNvSpPr>
            <p:nvPr/>
          </p:nvSpPr>
          <p:spPr bwMode="auto">
            <a:xfrm flipV="1">
              <a:off x="963008" y="7701657"/>
              <a:ext cx="0" cy="1070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05" name="Line 651"/>
            <p:cNvSpPr>
              <a:spLocks noChangeShapeType="1"/>
            </p:cNvSpPr>
            <p:nvPr/>
          </p:nvSpPr>
          <p:spPr bwMode="auto">
            <a:xfrm flipV="1">
              <a:off x="965574" y="7710889"/>
              <a:ext cx="0" cy="147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06" name="Line 652"/>
            <p:cNvSpPr>
              <a:spLocks noChangeShapeType="1"/>
            </p:cNvSpPr>
            <p:nvPr/>
          </p:nvSpPr>
          <p:spPr bwMode="auto">
            <a:xfrm flipV="1">
              <a:off x="968462" y="7710889"/>
              <a:ext cx="0" cy="147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07" name="Line 653"/>
            <p:cNvSpPr>
              <a:spLocks noChangeShapeType="1"/>
            </p:cNvSpPr>
            <p:nvPr/>
          </p:nvSpPr>
          <p:spPr bwMode="auto">
            <a:xfrm flipV="1">
              <a:off x="969745" y="7709043"/>
              <a:ext cx="0" cy="332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08" name="Line 654"/>
            <p:cNvSpPr>
              <a:spLocks noChangeShapeType="1"/>
            </p:cNvSpPr>
            <p:nvPr/>
          </p:nvSpPr>
          <p:spPr bwMode="auto">
            <a:xfrm flipV="1">
              <a:off x="971349" y="7698334"/>
              <a:ext cx="0" cy="140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09" name="Line 655"/>
            <p:cNvSpPr>
              <a:spLocks noChangeShapeType="1"/>
            </p:cNvSpPr>
            <p:nvPr/>
          </p:nvSpPr>
          <p:spPr bwMode="auto">
            <a:xfrm flipV="1">
              <a:off x="972633" y="7710889"/>
              <a:ext cx="0" cy="147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10" name="Line 656"/>
            <p:cNvSpPr>
              <a:spLocks noChangeShapeType="1"/>
            </p:cNvSpPr>
            <p:nvPr/>
          </p:nvSpPr>
          <p:spPr bwMode="auto">
            <a:xfrm flipV="1">
              <a:off x="975520" y="7710889"/>
              <a:ext cx="0" cy="147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11" name="Line 657"/>
            <p:cNvSpPr>
              <a:spLocks noChangeShapeType="1"/>
            </p:cNvSpPr>
            <p:nvPr/>
          </p:nvSpPr>
          <p:spPr bwMode="auto">
            <a:xfrm flipV="1">
              <a:off x="976804" y="7710889"/>
              <a:ext cx="0" cy="147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12" name="Line 658"/>
            <p:cNvSpPr>
              <a:spLocks noChangeShapeType="1"/>
            </p:cNvSpPr>
            <p:nvPr/>
          </p:nvSpPr>
          <p:spPr bwMode="auto">
            <a:xfrm flipV="1">
              <a:off x="978408" y="7710889"/>
              <a:ext cx="0" cy="147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13" name="Line 659"/>
            <p:cNvSpPr>
              <a:spLocks noChangeShapeType="1"/>
            </p:cNvSpPr>
            <p:nvPr/>
          </p:nvSpPr>
          <p:spPr bwMode="auto">
            <a:xfrm flipV="1">
              <a:off x="979691" y="7710889"/>
              <a:ext cx="0" cy="147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14" name="Line 660"/>
            <p:cNvSpPr>
              <a:spLocks noChangeShapeType="1"/>
            </p:cNvSpPr>
            <p:nvPr/>
          </p:nvSpPr>
          <p:spPr bwMode="auto">
            <a:xfrm flipV="1">
              <a:off x="981616" y="7710889"/>
              <a:ext cx="0" cy="147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15" name="Line 661"/>
            <p:cNvSpPr>
              <a:spLocks noChangeShapeType="1"/>
            </p:cNvSpPr>
            <p:nvPr/>
          </p:nvSpPr>
          <p:spPr bwMode="auto">
            <a:xfrm flipV="1">
              <a:off x="985467" y="7710889"/>
              <a:ext cx="0" cy="147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16" name="Line 663"/>
            <p:cNvSpPr>
              <a:spLocks noChangeShapeType="1"/>
            </p:cNvSpPr>
            <p:nvPr/>
          </p:nvSpPr>
          <p:spPr bwMode="auto">
            <a:xfrm flipV="1">
              <a:off x="988034" y="7705350"/>
              <a:ext cx="0" cy="701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17" name="Line 664"/>
            <p:cNvSpPr>
              <a:spLocks noChangeShapeType="1"/>
            </p:cNvSpPr>
            <p:nvPr/>
          </p:nvSpPr>
          <p:spPr bwMode="auto">
            <a:xfrm flipV="1">
              <a:off x="989637" y="7709043"/>
              <a:ext cx="0" cy="332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18" name="Line 665"/>
            <p:cNvSpPr>
              <a:spLocks noChangeShapeType="1"/>
            </p:cNvSpPr>
            <p:nvPr/>
          </p:nvSpPr>
          <p:spPr bwMode="auto">
            <a:xfrm flipV="1">
              <a:off x="997979" y="7710889"/>
              <a:ext cx="0" cy="147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19" name="Line 666"/>
            <p:cNvSpPr>
              <a:spLocks noChangeShapeType="1"/>
            </p:cNvSpPr>
            <p:nvPr/>
          </p:nvSpPr>
          <p:spPr bwMode="auto">
            <a:xfrm flipV="1">
              <a:off x="1004075" y="7710889"/>
              <a:ext cx="0" cy="147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20" name="Line 667"/>
            <p:cNvSpPr>
              <a:spLocks noChangeShapeType="1"/>
            </p:cNvSpPr>
            <p:nvPr/>
          </p:nvSpPr>
          <p:spPr bwMode="auto">
            <a:xfrm flipV="1">
              <a:off x="1011134" y="7710889"/>
              <a:ext cx="0" cy="147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21" name="Line 668"/>
            <p:cNvSpPr>
              <a:spLocks noChangeShapeType="1"/>
            </p:cNvSpPr>
            <p:nvPr/>
          </p:nvSpPr>
          <p:spPr bwMode="auto">
            <a:xfrm flipV="1">
              <a:off x="1013701" y="7710889"/>
              <a:ext cx="0" cy="147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22" name="Line 669"/>
            <p:cNvSpPr>
              <a:spLocks noChangeShapeType="1"/>
            </p:cNvSpPr>
            <p:nvPr/>
          </p:nvSpPr>
          <p:spPr bwMode="auto">
            <a:xfrm flipV="1">
              <a:off x="1016267" y="7710889"/>
              <a:ext cx="0" cy="147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23" name="Line 670"/>
            <p:cNvSpPr>
              <a:spLocks noChangeShapeType="1"/>
            </p:cNvSpPr>
            <p:nvPr/>
          </p:nvSpPr>
          <p:spPr bwMode="auto">
            <a:xfrm flipV="1">
              <a:off x="1017872" y="7710889"/>
              <a:ext cx="0" cy="147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24" name="Line 671"/>
            <p:cNvSpPr>
              <a:spLocks noChangeShapeType="1"/>
            </p:cNvSpPr>
            <p:nvPr/>
          </p:nvSpPr>
          <p:spPr bwMode="auto">
            <a:xfrm flipV="1">
              <a:off x="1019476" y="7710889"/>
              <a:ext cx="0" cy="147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25" name="Line 672"/>
            <p:cNvSpPr>
              <a:spLocks noChangeShapeType="1"/>
            </p:cNvSpPr>
            <p:nvPr/>
          </p:nvSpPr>
          <p:spPr bwMode="auto">
            <a:xfrm flipV="1">
              <a:off x="1022363" y="7710889"/>
              <a:ext cx="0" cy="147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26" name="Line 673"/>
            <p:cNvSpPr>
              <a:spLocks noChangeShapeType="1"/>
            </p:cNvSpPr>
            <p:nvPr/>
          </p:nvSpPr>
          <p:spPr bwMode="auto">
            <a:xfrm flipV="1">
              <a:off x="1023647" y="7710889"/>
              <a:ext cx="0" cy="147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27" name="Line 674"/>
            <p:cNvSpPr>
              <a:spLocks noChangeShapeType="1"/>
            </p:cNvSpPr>
            <p:nvPr/>
          </p:nvSpPr>
          <p:spPr bwMode="auto">
            <a:xfrm flipV="1">
              <a:off x="1026534" y="7710889"/>
              <a:ext cx="0" cy="147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28" name="Line 675"/>
            <p:cNvSpPr>
              <a:spLocks noChangeShapeType="1"/>
            </p:cNvSpPr>
            <p:nvPr/>
          </p:nvSpPr>
          <p:spPr bwMode="auto">
            <a:xfrm flipV="1">
              <a:off x="1027818" y="7710889"/>
              <a:ext cx="0" cy="147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29" name="Line 676"/>
            <p:cNvSpPr>
              <a:spLocks noChangeShapeType="1"/>
            </p:cNvSpPr>
            <p:nvPr/>
          </p:nvSpPr>
          <p:spPr bwMode="auto">
            <a:xfrm flipV="1">
              <a:off x="1030705" y="7709043"/>
              <a:ext cx="0" cy="332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30" name="Line 677"/>
            <p:cNvSpPr>
              <a:spLocks noChangeShapeType="1"/>
            </p:cNvSpPr>
            <p:nvPr/>
          </p:nvSpPr>
          <p:spPr bwMode="auto">
            <a:xfrm flipV="1">
              <a:off x="1034876" y="7709043"/>
              <a:ext cx="0" cy="332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31" name="Line 678"/>
            <p:cNvSpPr>
              <a:spLocks noChangeShapeType="1"/>
            </p:cNvSpPr>
            <p:nvPr/>
          </p:nvSpPr>
          <p:spPr bwMode="auto">
            <a:xfrm flipV="1">
              <a:off x="1036480" y="7710889"/>
              <a:ext cx="0" cy="147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32" name="Line 679"/>
            <p:cNvSpPr>
              <a:spLocks noChangeShapeType="1"/>
            </p:cNvSpPr>
            <p:nvPr/>
          </p:nvSpPr>
          <p:spPr bwMode="auto">
            <a:xfrm flipV="1">
              <a:off x="1037764" y="7709043"/>
              <a:ext cx="0" cy="332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33" name="Line 680"/>
            <p:cNvSpPr>
              <a:spLocks noChangeShapeType="1"/>
            </p:cNvSpPr>
            <p:nvPr/>
          </p:nvSpPr>
          <p:spPr bwMode="auto">
            <a:xfrm flipV="1">
              <a:off x="1039047" y="7710889"/>
              <a:ext cx="0" cy="147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34" name="Line 681"/>
            <p:cNvSpPr>
              <a:spLocks noChangeShapeType="1"/>
            </p:cNvSpPr>
            <p:nvPr/>
          </p:nvSpPr>
          <p:spPr bwMode="auto">
            <a:xfrm flipV="1">
              <a:off x="1040651" y="7710889"/>
              <a:ext cx="0" cy="147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35" name="Line 682"/>
            <p:cNvSpPr>
              <a:spLocks noChangeShapeType="1"/>
            </p:cNvSpPr>
            <p:nvPr/>
          </p:nvSpPr>
          <p:spPr bwMode="auto">
            <a:xfrm flipV="1">
              <a:off x="1042256" y="7710889"/>
              <a:ext cx="0" cy="147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36" name="Line 683"/>
            <p:cNvSpPr>
              <a:spLocks noChangeShapeType="1"/>
            </p:cNvSpPr>
            <p:nvPr/>
          </p:nvSpPr>
          <p:spPr bwMode="auto">
            <a:xfrm flipV="1">
              <a:off x="1043539" y="7709043"/>
              <a:ext cx="0" cy="332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37" name="Line 684"/>
            <p:cNvSpPr>
              <a:spLocks noChangeShapeType="1"/>
            </p:cNvSpPr>
            <p:nvPr/>
          </p:nvSpPr>
          <p:spPr bwMode="auto">
            <a:xfrm flipV="1">
              <a:off x="1044822" y="7709043"/>
              <a:ext cx="0" cy="332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38" name="Line 685"/>
            <p:cNvSpPr>
              <a:spLocks noChangeShapeType="1"/>
            </p:cNvSpPr>
            <p:nvPr/>
          </p:nvSpPr>
          <p:spPr bwMode="auto">
            <a:xfrm flipV="1">
              <a:off x="1046106" y="7710889"/>
              <a:ext cx="0" cy="147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39" name="Line 686"/>
            <p:cNvSpPr>
              <a:spLocks noChangeShapeType="1"/>
            </p:cNvSpPr>
            <p:nvPr/>
          </p:nvSpPr>
          <p:spPr bwMode="auto">
            <a:xfrm flipV="1">
              <a:off x="1047710" y="7710889"/>
              <a:ext cx="0" cy="147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40" name="Line 687"/>
            <p:cNvSpPr>
              <a:spLocks noChangeShapeType="1"/>
            </p:cNvSpPr>
            <p:nvPr/>
          </p:nvSpPr>
          <p:spPr bwMode="auto">
            <a:xfrm flipV="1">
              <a:off x="1049314" y="7709043"/>
              <a:ext cx="0" cy="332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41" name="Line 688"/>
            <p:cNvSpPr>
              <a:spLocks noChangeShapeType="1"/>
            </p:cNvSpPr>
            <p:nvPr/>
          </p:nvSpPr>
          <p:spPr bwMode="auto">
            <a:xfrm flipV="1">
              <a:off x="1050918" y="7710889"/>
              <a:ext cx="0" cy="147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42" name="Line 689"/>
            <p:cNvSpPr>
              <a:spLocks noChangeShapeType="1"/>
            </p:cNvSpPr>
            <p:nvPr/>
          </p:nvSpPr>
          <p:spPr bwMode="auto">
            <a:xfrm flipV="1">
              <a:off x="1051881" y="7710889"/>
              <a:ext cx="0" cy="147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43" name="Line 690"/>
            <p:cNvSpPr>
              <a:spLocks noChangeShapeType="1"/>
            </p:cNvSpPr>
            <p:nvPr/>
          </p:nvSpPr>
          <p:spPr bwMode="auto">
            <a:xfrm flipV="1">
              <a:off x="1058939" y="7710889"/>
              <a:ext cx="0" cy="147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44" name="Line 691"/>
            <p:cNvSpPr>
              <a:spLocks noChangeShapeType="1"/>
            </p:cNvSpPr>
            <p:nvPr/>
          </p:nvSpPr>
          <p:spPr bwMode="auto">
            <a:xfrm flipV="1">
              <a:off x="1060544" y="7689472"/>
              <a:ext cx="0" cy="2289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45" name="Line 692"/>
            <p:cNvSpPr>
              <a:spLocks noChangeShapeType="1"/>
            </p:cNvSpPr>
            <p:nvPr/>
          </p:nvSpPr>
          <p:spPr bwMode="auto">
            <a:xfrm flipV="1">
              <a:off x="1062148" y="7710889"/>
              <a:ext cx="0" cy="147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46" name="Line 693"/>
            <p:cNvSpPr>
              <a:spLocks noChangeShapeType="1"/>
            </p:cNvSpPr>
            <p:nvPr/>
          </p:nvSpPr>
          <p:spPr bwMode="auto">
            <a:xfrm flipV="1">
              <a:off x="1065035" y="7710889"/>
              <a:ext cx="0" cy="147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47" name="Line 694"/>
            <p:cNvSpPr>
              <a:spLocks noChangeShapeType="1"/>
            </p:cNvSpPr>
            <p:nvPr/>
          </p:nvSpPr>
          <p:spPr bwMode="auto">
            <a:xfrm flipV="1">
              <a:off x="1066319" y="7710889"/>
              <a:ext cx="0" cy="147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48" name="Line 695"/>
            <p:cNvSpPr>
              <a:spLocks noChangeShapeType="1"/>
            </p:cNvSpPr>
            <p:nvPr/>
          </p:nvSpPr>
          <p:spPr bwMode="auto">
            <a:xfrm flipV="1">
              <a:off x="1069206" y="7710889"/>
              <a:ext cx="0" cy="147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49" name="Line 696"/>
            <p:cNvSpPr>
              <a:spLocks noChangeShapeType="1"/>
            </p:cNvSpPr>
            <p:nvPr/>
          </p:nvSpPr>
          <p:spPr bwMode="auto">
            <a:xfrm flipV="1">
              <a:off x="1070490" y="7710889"/>
              <a:ext cx="0" cy="147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50" name="Line 697"/>
            <p:cNvSpPr>
              <a:spLocks noChangeShapeType="1"/>
            </p:cNvSpPr>
            <p:nvPr/>
          </p:nvSpPr>
          <p:spPr bwMode="auto">
            <a:xfrm flipV="1">
              <a:off x="1073378" y="7709043"/>
              <a:ext cx="0" cy="332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51" name="Line 698"/>
            <p:cNvSpPr>
              <a:spLocks noChangeShapeType="1"/>
            </p:cNvSpPr>
            <p:nvPr/>
          </p:nvSpPr>
          <p:spPr bwMode="auto">
            <a:xfrm flipV="1">
              <a:off x="1074340" y="7709043"/>
              <a:ext cx="0" cy="332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52" name="Line 700"/>
            <p:cNvSpPr>
              <a:spLocks noChangeShapeType="1"/>
            </p:cNvSpPr>
            <p:nvPr/>
          </p:nvSpPr>
          <p:spPr bwMode="auto">
            <a:xfrm flipV="1">
              <a:off x="1077548" y="7518505"/>
              <a:ext cx="0" cy="19386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53" name="Line 701"/>
            <p:cNvSpPr>
              <a:spLocks noChangeShapeType="1"/>
            </p:cNvSpPr>
            <p:nvPr/>
          </p:nvSpPr>
          <p:spPr bwMode="auto">
            <a:xfrm flipV="1">
              <a:off x="1079152" y="7684671"/>
              <a:ext cx="0" cy="2769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54" name="Line 702"/>
            <p:cNvSpPr>
              <a:spLocks noChangeShapeType="1"/>
            </p:cNvSpPr>
            <p:nvPr/>
          </p:nvSpPr>
          <p:spPr bwMode="auto">
            <a:xfrm flipV="1">
              <a:off x="1080436" y="7710889"/>
              <a:ext cx="0" cy="147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55" name="Line 703"/>
            <p:cNvSpPr>
              <a:spLocks noChangeShapeType="1"/>
            </p:cNvSpPr>
            <p:nvPr/>
          </p:nvSpPr>
          <p:spPr bwMode="auto">
            <a:xfrm flipV="1">
              <a:off x="1085890" y="7710889"/>
              <a:ext cx="0" cy="147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56" name="Line 704"/>
            <p:cNvSpPr>
              <a:spLocks noChangeShapeType="1"/>
            </p:cNvSpPr>
            <p:nvPr/>
          </p:nvSpPr>
          <p:spPr bwMode="auto">
            <a:xfrm flipV="1">
              <a:off x="1087494" y="7710889"/>
              <a:ext cx="0" cy="147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57" name="Line 705"/>
            <p:cNvSpPr>
              <a:spLocks noChangeShapeType="1"/>
            </p:cNvSpPr>
            <p:nvPr/>
          </p:nvSpPr>
          <p:spPr bwMode="auto">
            <a:xfrm flipV="1">
              <a:off x="1088778" y="7709043"/>
              <a:ext cx="0" cy="332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58" name="Line 706"/>
            <p:cNvSpPr>
              <a:spLocks noChangeShapeType="1"/>
            </p:cNvSpPr>
            <p:nvPr/>
          </p:nvSpPr>
          <p:spPr bwMode="auto">
            <a:xfrm flipV="1">
              <a:off x="1090382" y="7698334"/>
              <a:ext cx="0" cy="140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59" name="Line 707"/>
            <p:cNvSpPr>
              <a:spLocks noChangeShapeType="1"/>
            </p:cNvSpPr>
            <p:nvPr/>
          </p:nvSpPr>
          <p:spPr bwMode="auto">
            <a:xfrm flipV="1">
              <a:off x="1091665" y="7705350"/>
              <a:ext cx="0" cy="701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60" name="Line 708"/>
            <p:cNvSpPr>
              <a:spLocks noChangeShapeType="1"/>
            </p:cNvSpPr>
            <p:nvPr/>
          </p:nvSpPr>
          <p:spPr bwMode="auto">
            <a:xfrm flipV="1">
              <a:off x="1092949" y="7705350"/>
              <a:ext cx="0" cy="701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61" name="Line 709"/>
            <p:cNvSpPr>
              <a:spLocks noChangeShapeType="1"/>
            </p:cNvSpPr>
            <p:nvPr/>
          </p:nvSpPr>
          <p:spPr bwMode="auto">
            <a:xfrm flipV="1">
              <a:off x="1097120" y="7710889"/>
              <a:ext cx="0" cy="147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62" name="Line 710"/>
            <p:cNvSpPr>
              <a:spLocks noChangeShapeType="1"/>
            </p:cNvSpPr>
            <p:nvPr/>
          </p:nvSpPr>
          <p:spPr bwMode="auto">
            <a:xfrm flipV="1">
              <a:off x="1102895" y="7710889"/>
              <a:ext cx="0" cy="147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63" name="Line 711"/>
            <p:cNvSpPr>
              <a:spLocks noChangeShapeType="1"/>
            </p:cNvSpPr>
            <p:nvPr/>
          </p:nvSpPr>
          <p:spPr bwMode="auto">
            <a:xfrm flipV="1">
              <a:off x="1104820" y="7710889"/>
              <a:ext cx="0" cy="147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64" name="Line 712"/>
            <p:cNvSpPr>
              <a:spLocks noChangeShapeType="1"/>
            </p:cNvSpPr>
            <p:nvPr/>
          </p:nvSpPr>
          <p:spPr bwMode="auto">
            <a:xfrm flipV="1">
              <a:off x="1107387" y="7710889"/>
              <a:ext cx="0" cy="147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65" name="Line 713"/>
            <p:cNvSpPr>
              <a:spLocks noChangeShapeType="1"/>
            </p:cNvSpPr>
            <p:nvPr/>
          </p:nvSpPr>
          <p:spPr bwMode="auto">
            <a:xfrm flipV="1">
              <a:off x="1111557" y="7710889"/>
              <a:ext cx="0" cy="147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66" name="Line 714"/>
            <p:cNvSpPr>
              <a:spLocks noChangeShapeType="1"/>
            </p:cNvSpPr>
            <p:nvPr/>
          </p:nvSpPr>
          <p:spPr bwMode="auto">
            <a:xfrm flipV="1">
              <a:off x="1113162" y="7709043"/>
              <a:ext cx="0" cy="332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67" name="Line 715"/>
            <p:cNvSpPr>
              <a:spLocks noChangeShapeType="1"/>
            </p:cNvSpPr>
            <p:nvPr/>
          </p:nvSpPr>
          <p:spPr bwMode="auto">
            <a:xfrm flipV="1">
              <a:off x="1118937" y="7710889"/>
              <a:ext cx="0" cy="147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68" name="Line 716"/>
            <p:cNvSpPr>
              <a:spLocks noChangeShapeType="1"/>
            </p:cNvSpPr>
            <p:nvPr/>
          </p:nvSpPr>
          <p:spPr bwMode="auto">
            <a:xfrm flipV="1">
              <a:off x="1120220" y="7710889"/>
              <a:ext cx="0" cy="147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69" name="Line 717"/>
            <p:cNvSpPr>
              <a:spLocks noChangeShapeType="1"/>
            </p:cNvSpPr>
            <p:nvPr/>
          </p:nvSpPr>
          <p:spPr bwMode="auto">
            <a:xfrm flipV="1">
              <a:off x="1121504" y="7710889"/>
              <a:ext cx="0" cy="147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70" name="Line 718"/>
            <p:cNvSpPr>
              <a:spLocks noChangeShapeType="1"/>
            </p:cNvSpPr>
            <p:nvPr/>
          </p:nvSpPr>
          <p:spPr bwMode="auto">
            <a:xfrm flipV="1">
              <a:off x="1123108" y="7710889"/>
              <a:ext cx="0" cy="147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71" name="Line 719"/>
            <p:cNvSpPr>
              <a:spLocks noChangeShapeType="1"/>
            </p:cNvSpPr>
            <p:nvPr/>
          </p:nvSpPr>
          <p:spPr bwMode="auto">
            <a:xfrm flipV="1">
              <a:off x="1124391" y="7710889"/>
              <a:ext cx="0" cy="147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72" name="Line 720"/>
            <p:cNvSpPr>
              <a:spLocks noChangeShapeType="1"/>
            </p:cNvSpPr>
            <p:nvPr/>
          </p:nvSpPr>
          <p:spPr bwMode="auto">
            <a:xfrm flipV="1">
              <a:off x="1129845" y="7710889"/>
              <a:ext cx="0" cy="147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73" name="Line 721"/>
            <p:cNvSpPr>
              <a:spLocks noChangeShapeType="1"/>
            </p:cNvSpPr>
            <p:nvPr/>
          </p:nvSpPr>
          <p:spPr bwMode="auto">
            <a:xfrm flipV="1">
              <a:off x="1132412" y="7710889"/>
              <a:ext cx="0" cy="147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74" name="Line 722"/>
            <p:cNvSpPr>
              <a:spLocks noChangeShapeType="1"/>
            </p:cNvSpPr>
            <p:nvPr/>
          </p:nvSpPr>
          <p:spPr bwMode="auto">
            <a:xfrm flipV="1">
              <a:off x="1135621" y="7710889"/>
              <a:ext cx="0" cy="147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75" name="Line 723"/>
            <p:cNvSpPr>
              <a:spLocks noChangeShapeType="1"/>
            </p:cNvSpPr>
            <p:nvPr/>
          </p:nvSpPr>
          <p:spPr bwMode="auto">
            <a:xfrm flipV="1">
              <a:off x="1139792" y="7710889"/>
              <a:ext cx="0" cy="147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76" name="Line 724"/>
            <p:cNvSpPr>
              <a:spLocks noChangeShapeType="1"/>
            </p:cNvSpPr>
            <p:nvPr/>
          </p:nvSpPr>
          <p:spPr bwMode="auto">
            <a:xfrm flipV="1">
              <a:off x="1145567" y="7709043"/>
              <a:ext cx="0" cy="332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77" name="Line 725"/>
            <p:cNvSpPr>
              <a:spLocks noChangeShapeType="1"/>
            </p:cNvSpPr>
            <p:nvPr/>
          </p:nvSpPr>
          <p:spPr bwMode="auto">
            <a:xfrm flipV="1">
              <a:off x="1146850" y="7709043"/>
              <a:ext cx="0" cy="332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78" name="Line 726"/>
            <p:cNvSpPr>
              <a:spLocks noChangeShapeType="1"/>
            </p:cNvSpPr>
            <p:nvPr/>
          </p:nvSpPr>
          <p:spPr bwMode="auto">
            <a:xfrm flipV="1">
              <a:off x="1149738" y="7710889"/>
              <a:ext cx="0" cy="147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79" name="Line 727"/>
            <p:cNvSpPr>
              <a:spLocks noChangeShapeType="1"/>
            </p:cNvSpPr>
            <p:nvPr/>
          </p:nvSpPr>
          <p:spPr bwMode="auto">
            <a:xfrm flipV="1">
              <a:off x="1151021" y="7710889"/>
              <a:ext cx="0" cy="147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80" name="Line 728"/>
            <p:cNvSpPr>
              <a:spLocks noChangeShapeType="1"/>
            </p:cNvSpPr>
            <p:nvPr/>
          </p:nvSpPr>
          <p:spPr bwMode="auto">
            <a:xfrm flipV="1">
              <a:off x="1153909" y="7710889"/>
              <a:ext cx="0" cy="147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81" name="Line 729"/>
            <p:cNvSpPr>
              <a:spLocks noChangeShapeType="1"/>
            </p:cNvSpPr>
            <p:nvPr/>
          </p:nvSpPr>
          <p:spPr bwMode="auto">
            <a:xfrm flipV="1">
              <a:off x="1156796" y="7710889"/>
              <a:ext cx="0" cy="147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82" name="Line 730"/>
            <p:cNvSpPr>
              <a:spLocks noChangeShapeType="1"/>
            </p:cNvSpPr>
            <p:nvPr/>
          </p:nvSpPr>
          <p:spPr bwMode="auto">
            <a:xfrm flipV="1">
              <a:off x="1158080" y="7710889"/>
              <a:ext cx="0" cy="147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83" name="Line 731"/>
            <p:cNvSpPr>
              <a:spLocks noChangeShapeType="1"/>
            </p:cNvSpPr>
            <p:nvPr/>
          </p:nvSpPr>
          <p:spPr bwMode="auto">
            <a:xfrm flipV="1">
              <a:off x="1159684" y="7710889"/>
              <a:ext cx="0" cy="147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84" name="Line 732"/>
            <p:cNvSpPr>
              <a:spLocks noChangeShapeType="1"/>
            </p:cNvSpPr>
            <p:nvPr/>
          </p:nvSpPr>
          <p:spPr bwMode="auto">
            <a:xfrm flipV="1">
              <a:off x="1162892" y="7709043"/>
              <a:ext cx="0" cy="332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85" name="Line 733"/>
            <p:cNvSpPr>
              <a:spLocks noChangeShapeType="1"/>
            </p:cNvSpPr>
            <p:nvPr/>
          </p:nvSpPr>
          <p:spPr bwMode="auto">
            <a:xfrm flipV="1">
              <a:off x="1165459" y="7710889"/>
              <a:ext cx="0" cy="147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86" name="Line 734"/>
            <p:cNvSpPr>
              <a:spLocks noChangeShapeType="1"/>
            </p:cNvSpPr>
            <p:nvPr/>
          </p:nvSpPr>
          <p:spPr bwMode="auto">
            <a:xfrm flipV="1">
              <a:off x="1167063" y="7710889"/>
              <a:ext cx="0" cy="147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87" name="Line 735"/>
            <p:cNvSpPr>
              <a:spLocks noChangeShapeType="1"/>
            </p:cNvSpPr>
            <p:nvPr/>
          </p:nvSpPr>
          <p:spPr bwMode="auto">
            <a:xfrm flipV="1">
              <a:off x="1168026" y="7710889"/>
              <a:ext cx="0" cy="147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88" name="Line 736"/>
            <p:cNvSpPr>
              <a:spLocks noChangeShapeType="1"/>
            </p:cNvSpPr>
            <p:nvPr/>
          </p:nvSpPr>
          <p:spPr bwMode="auto">
            <a:xfrm flipV="1">
              <a:off x="1172197" y="7710889"/>
              <a:ext cx="0" cy="147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89" name="Line 737"/>
            <p:cNvSpPr>
              <a:spLocks noChangeShapeType="1"/>
            </p:cNvSpPr>
            <p:nvPr/>
          </p:nvSpPr>
          <p:spPr bwMode="auto">
            <a:xfrm flipV="1">
              <a:off x="1173801" y="7710889"/>
              <a:ext cx="0" cy="147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90" name="Line 738"/>
            <p:cNvSpPr>
              <a:spLocks noChangeShapeType="1"/>
            </p:cNvSpPr>
            <p:nvPr/>
          </p:nvSpPr>
          <p:spPr bwMode="auto">
            <a:xfrm flipV="1">
              <a:off x="1175084" y="7710889"/>
              <a:ext cx="0" cy="147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91" name="Line 739"/>
            <p:cNvSpPr>
              <a:spLocks noChangeShapeType="1"/>
            </p:cNvSpPr>
            <p:nvPr/>
          </p:nvSpPr>
          <p:spPr bwMode="auto">
            <a:xfrm flipV="1">
              <a:off x="1177009" y="7709043"/>
              <a:ext cx="0" cy="332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92" name="Line 740"/>
            <p:cNvSpPr>
              <a:spLocks noChangeShapeType="1"/>
            </p:cNvSpPr>
            <p:nvPr/>
          </p:nvSpPr>
          <p:spPr bwMode="auto">
            <a:xfrm flipV="1">
              <a:off x="1178293" y="7605650"/>
              <a:ext cx="0" cy="10671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93" name="Line 742"/>
            <p:cNvSpPr>
              <a:spLocks noChangeShapeType="1"/>
            </p:cNvSpPr>
            <p:nvPr/>
          </p:nvSpPr>
          <p:spPr bwMode="auto">
            <a:xfrm flipV="1">
              <a:off x="1182464" y="7710889"/>
              <a:ext cx="0" cy="147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94" name="Line 743"/>
            <p:cNvSpPr>
              <a:spLocks noChangeShapeType="1"/>
            </p:cNvSpPr>
            <p:nvPr/>
          </p:nvSpPr>
          <p:spPr bwMode="auto">
            <a:xfrm flipV="1">
              <a:off x="1187918" y="7710889"/>
              <a:ext cx="0" cy="147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95" name="Line 744"/>
            <p:cNvSpPr>
              <a:spLocks noChangeShapeType="1"/>
            </p:cNvSpPr>
            <p:nvPr/>
          </p:nvSpPr>
          <p:spPr bwMode="auto">
            <a:xfrm flipV="1">
              <a:off x="1190805" y="7698334"/>
              <a:ext cx="0" cy="140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96" name="Line 745"/>
            <p:cNvSpPr>
              <a:spLocks noChangeShapeType="1"/>
            </p:cNvSpPr>
            <p:nvPr/>
          </p:nvSpPr>
          <p:spPr bwMode="auto">
            <a:xfrm flipV="1">
              <a:off x="1192410" y="7709043"/>
              <a:ext cx="0" cy="332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97" name="Line 746"/>
            <p:cNvSpPr>
              <a:spLocks noChangeShapeType="1"/>
            </p:cNvSpPr>
            <p:nvPr/>
          </p:nvSpPr>
          <p:spPr bwMode="auto">
            <a:xfrm flipV="1">
              <a:off x="1193693" y="7710889"/>
              <a:ext cx="0" cy="147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98" name="Line 747"/>
            <p:cNvSpPr>
              <a:spLocks noChangeShapeType="1"/>
            </p:cNvSpPr>
            <p:nvPr/>
          </p:nvSpPr>
          <p:spPr bwMode="auto">
            <a:xfrm flipV="1">
              <a:off x="1199468" y="7710889"/>
              <a:ext cx="0" cy="147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99" name="Line 748"/>
            <p:cNvSpPr>
              <a:spLocks noChangeShapeType="1"/>
            </p:cNvSpPr>
            <p:nvPr/>
          </p:nvSpPr>
          <p:spPr bwMode="auto">
            <a:xfrm flipV="1">
              <a:off x="1206527" y="7684671"/>
              <a:ext cx="0" cy="2769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00" name="Line 749"/>
            <p:cNvSpPr>
              <a:spLocks noChangeShapeType="1"/>
            </p:cNvSpPr>
            <p:nvPr/>
          </p:nvSpPr>
          <p:spPr bwMode="auto">
            <a:xfrm flipV="1">
              <a:off x="1207810" y="7700180"/>
              <a:ext cx="0" cy="1218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01" name="Line 750"/>
            <p:cNvSpPr>
              <a:spLocks noChangeShapeType="1"/>
            </p:cNvSpPr>
            <p:nvPr/>
          </p:nvSpPr>
          <p:spPr bwMode="auto">
            <a:xfrm flipV="1">
              <a:off x="1209093" y="7710889"/>
              <a:ext cx="0" cy="147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02" name="Line 751"/>
            <p:cNvSpPr>
              <a:spLocks noChangeShapeType="1"/>
            </p:cNvSpPr>
            <p:nvPr/>
          </p:nvSpPr>
          <p:spPr bwMode="auto">
            <a:xfrm flipV="1">
              <a:off x="1216152" y="7710889"/>
              <a:ext cx="0" cy="147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03" name="Line 752"/>
            <p:cNvSpPr>
              <a:spLocks noChangeShapeType="1"/>
            </p:cNvSpPr>
            <p:nvPr/>
          </p:nvSpPr>
          <p:spPr bwMode="auto">
            <a:xfrm flipV="1">
              <a:off x="1220965" y="7710889"/>
              <a:ext cx="0" cy="147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04" name="Line 753"/>
            <p:cNvSpPr>
              <a:spLocks noChangeShapeType="1"/>
            </p:cNvSpPr>
            <p:nvPr/>
          </p:nvSpPr>
          <p:spPr bwMode="auto">
            <a:xfrm flipV="1">
              <a:off x="1223531" y="7710889"/>
              <a:ext cx="0" cy="147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05" name="Line 754"/>
            <p:cNvSpPr>
              <a:spLocks noChangeShapeType="1"/>
            </p:cNvSpPr>
            <p:nvPr/>
          </p:nvSpPr>
          <p:spPr bwMode="auto">
            <a:xfrm flipV="1">
              <a:off x="1227702" y="7710889"/>
              <a:ext cx="0" cy="147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06" name="Line 755"/>
            <p:cNvSpPr>
              <a:spLocks noChangeShapeType="1"/>
            </p:cNvSpPr>
            <p:nvPr/>
          </p:nvSpPr>
          <p:spPr bwMode="auto">
            <a:xfrm flipV="1">
              <a:off x="1231874" y="7710889"/>
              <a:ext cx="0" cy="147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07" name="Line 756"/>
            <p:cNvSpPr>
              <a:spLocks noChangeShapeType="1"/>
            </p:cNvSpPr>
            <p:nvPr/>
          </p:nvSpPr>
          <p:spPr bwMode="auto">
            <a:xfrm flipV="1">
              <a:off x="1235082" y="7710889"/>
              <a:ext cx="0" cy="147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08" name="Line 757"/>
            <p:cNvSpPr>
              <a:spLocks noChangeShapeType="1"/>
            </p:cNvSpPr>
            <p:nvPr/>
          </p:nvSpPr>
          <p:spPr bwMode="auto">
            <a:xfrm flipV="1">
              <a:off x="1236365" y="7710889"/>
              <a:ext cx="0" cy="147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09" name="Line 758"/>
            <p:cNvSpPr>
              <a:spLocks noChangeShapeType="1"/>
            </p:cNvSpPr>
            <p:nvPr/>
          </p:nvSpPr>
          <p:spPr bwMode="auto">
            <a:xfrm flipV="1">
              <a:off x="1237648" y="7710889"/>
              <a:ext cx="0" cy="147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10" name="Line 759"/>
            <p:cNvSpPr>
              <a:spLocks noChangeShapeType="1"/>
            </p:cNvSpPr>
            <p:nvPr/>
          </p:nvSpPr>
          <p:spPr bwMode="auto">
            <a:xfrm flipV="1">
              <a:off x="1240536" y="7710889"/>
              <a:ext cx="0" cy="147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11" name="Line 760"/>
            <p:cNvSpPr>
              <a:spLocks noChangeShapeType="1"/>
            </p:cNvSpPr>
            <p:nvPr/>
          </p:nvSpPr>
          <p:spPr bwMode="auto">
            <a:xfrm flipV="1">
              <a:off x="1243424" y="7710889"/>
              <a:ext cx="0" cy="147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12" name="Line 761"/>
            <p:cNvSpPr>
              <a:spLocks noChangeShapeType="1"/>
            </p:cNvSpPr>
            <p:nvPr/>
          </p:nvSpPr>
          <p:spPr bwMode="auto">
            <a:xfrm flipV="1">
              <a:off x="1251765" y="7710889"/>
              <a:ext cx="0" cy="147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13" name="Line 762"/>
            <p:cNvSpPr>
              <a:spLocks noChangeShapeType="1"/>
            </p:cNvSpPr>
            <p:nvPr/>
          </p:nvSpPr>
          <p:spPr bwMode="auto">
            <a:xfrm flipV="1">
              <a:off x="1253049" y="7710889"/>
              <a:ext cx="0" cy="147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14" name="Line 763"/>
            <p:cNvSpPr>
              <a:spLocks noChangeShapeType="1"/>
            </p:cNvSpPr>
            <p:nvPr/>
          </p:nvSpPr>
          <p:spPr bwMode="auto">
            <a:xfrm flipV="1">
              <a:off x="1254653" y="7710889"/>
              <a:ext cx="0" cy="147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15" name="Line 764"/>
            <p:cNvSpPr>
              <a:spLocks noChangeShapeType="1"/>
            </p:cNvSpPr>
            <p:nvPr/>
          </p:nvSpPr>
          <p:spPr bwMode="auto">
            <a:xfrm flipV="1">
              <a:off x="1255936" y="7710889"/>
              <a:ext cx="0" cy="147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16" name="Line 765"/>
            <p:cNvSpPr>
              <a:spLocks noChangeShapeType="1"/>
            </p:cNvSpPr>
            <p:nvPr/>
          </p:nvSpPr>
          <p:spPr bwMode="auto">
            <a:xfrm flipV="1">
              <a:off x="1267166" y="7710889"/>
              <a:ext cx="0" cy="147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17" name="Line 766"/>
            <p:cNvSpPr>
              <a:spLocks noChangeShapeType="1"/>
            </p:cNvSpPr>
            <p:nvPr/>
          </p:nvSpPr>
          <p:spPr bwMode="auto">
            <a:xfrm flipV="1">
              <a:off x="1268770" y="7710889"/>
              <a:ext cx="0" cy="147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18" name="Line 767"/>
            <p:cNvSpPr>
              <a:spLocks noChangeShapeType="1"/>
            </p:cNvSpPr>
            <p:nvPr/>
          </p:nvSpPr>
          <p:spPr bwMode="auto">
            <a:xfrm flipV="1">
              <a:off x="1275829" y="7709043"/>
              <a:ext cx="0" cy="332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19" name="Line 768"/>
            <p:cNvSpPr>
              <a:spLocks noChangeShapeType="1"/>
            </p:cNvSpPr>
            <p:nvPr/>
          </p:nvSpPr>
          <p:spPr bwMode="auto">
            <a:xfrm flipV="1">
              <a:off x="1277433" y="7709043"/>
              <a:ext cx="0" cy="332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20" name="Line 769"/>
            <p:cNvSpPr>
              <a:spLocks noChangeShapeType="1"/>
            </p:cNvSpPr>
            <p:nvPr/>
          </p:nvSpPr>
          <p:spPr bwMode="auto">
            <a:xfrm flipV="1">
              <a:off x="1279037" y="7710889"/>
              <a:ext cx="0" cy="147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21" name="Line 770"/>
            <p:cNvSpPr>
              <a:spLocks noChangeShapeType="1"/>
            </p:cNvSpPr>
            <p:nvPr/>
          </p:nvSpPr>
          <p:spPr bwMode="auto">
            <a:xfrm flipV="1">
              <a:off x="1281604" y="7710889"/>
              <a:ext cx="0" cy="147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22" name="Line 771"/>
            <p:cNvSpPr>
              <a:spLocks noChangeShapeType="1"/>
            </p:cNvSpPr>
            <p:nvPr/>
          </p:nvSpPr>
          <p:spPr bwMode="auto">
            <a:xfrm flipV="1">
              <a:off x="1283208" y="7709043"/>
              <a:ext cx="0" cy="332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23" name="Line 772"/>
            <p:cNvSpPr>
              <a:spLocks noChangeShapeType="1"/>
            </p:cNvSpPr>
            <p:nvPr/>
          </p:nvSpPr>
          <p:spPr bwMode="auto">
            <a:xfrm flipV="1">
              <a:off x="1284171" y="7710889"/>
              <a:ext cx="0" cy="147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24" name="Line 773"/>
            <p:cNvSpPr>
              <a:spLocks noChangeShapeType="1"/>
            </p:cNvSpPr>
            <p:nvPr/>
          </p:nvSpPr>
          <p:spPr bwMode="auto">
            <a:xfrm flipV="1">
              <a:off x="1285775" y="7709043"/>
              <a:ext cx="0" cy="332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25" name="Line 774"/>
            <p:cNvSpPr>
              <a:spLocks noChangeShapeType="1"/>
            </p:cNvSpPr>
            <p:nvPr/>
          </p:nvSpPr>
          <p:spPr bwMode="auto">
            <a:xfrm flipV="1">
              <a:off x="1290267" y="7710889"/>
              <a:ext cx="0" cy="147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26" name="Line 775"/>
            <p:cNvSpPr>
              <a:spLocks noChangeShapeType="1"/>
            </p:cNvSpPr>
            <p:nvPr/>
          </p:nvSpPr>
          <p:spPr bwMode="auto">
            <a:xfrm flipV="1">
              <a:off x="1293154" y="7700180"/>
              <a:ext cx="0" cy="1218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27" name="Line 776"/>
            <p:cNvSpPr>
              <a:spLocks noChangeShapeType="1"/>
            </p:cNvSpPr>
            <p:nvPr/>
          </p:nvSpPr>
          <p:spPr bwMode="auto">
            <a:xfrm flipV="1">
              <a:off x="1294437" y="7709043"/>
              <a:ext cx="0" cy="332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28" name="Line 777"/>
            <p:cNvSpPr>
              <a:spLocks noChangeShapeType="1"/>
            </p:cNvSpPr>
            <p:nvPr/>
          </p:nvSpPr>
          <p:spPr bwMode="auto">
            <a:xfrm flipV="1">
              <a:off x="1295721" y="7710889"/>
              <a:ext cx="0" cy="147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29" name="Line 778"/>
            <p:cNvSpPr>
              <a:spLocks noChangeShapeType="1"/>
            </p:cNvSpPr>
            <p:nvPr/>
          </p:nvSpPr>
          <p:spPr bwMode="auto">
            <a:xfrm flipV="1">
              <a:off x="1304384" y="7710889"/>
              <a:ext cx="0" cy="147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30" name="Line 779"/>
            <p:cNvSpPr>
              <a:spLocks noChangeShapeType="1"/>
            </p:cNvSpPr>
            <p:nvPr/>
          </p:nvSpPr>
          <p:spPr bwMode="auto">
            <a:xfrm flipV="1">
              <a:off x="1305667" y="7710889"/>
              <a:ext cx="0" cy="147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31" name="Line 780"/>
            <p:cNvSpPr>
              <a:spLocks noChangeShapeType="1"/>
            </p:cNvSpPr>
            <p:nvPr/>
          </p:nvSpPr>
          <p:spPr bwMode="auto">
            <a:xfrm flipV="1">
              <a:off x="1306950" y="7709043"/>
              <a:ext cx="0" cy="332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32" name="Line 782"/>
            <p:cNvSpPr>
              <a:spLocks noChangeShapeType="1"/>
            </p:cNvSpPr>
            <p:nvPr/>
          </p:nvSpPr>
          <p:spPr bwMode="auto">
            <a:xfrm flipV="1">
              <a:off x="1309838" y="7689472"/>
              <a:ext cx="0" cy="2289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33" name="Line 783"/>
            <p:cNvSpPr>
              <a:spLocks noChangeShapeType="1"/>
            </p:cNvSpPr>
            <p:nvPr/>
          </p:nvSpPr>
          <p:spPr bwMode="auto">
            <a:xfrm flipV="1">
              <a:off x="1311121" y="7693164"/>
              <a:ext cx="0" cy="1920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34" name="Line 784"/>
            <p:cNvSpPr>
              <a:spLocks noChangeShapeType="1"/>
            </p:cNvSpPr>
            <p:nvPr/>
          </p:nvSpPr>
          <p:spPr bwMode="auto">
            <a:xfrm flipV="1">
              <a:off x="1312725" y="7709043"/>
              <a:ext cx="0" cy="332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35" name="Line 785"/>
            <p:cNvSpPr>
              <a:spLocks noChangeShapeType="1"/>
            </p:cNvSpPr>
            <p:nvPr/>
          </p:nvSpPr>
          <p:spPr bwMode="auto">
            <a:xfrm flipV="1">
              <a:off x="1322672" y="7710889"/>
              <a:ext cx="0" cy="147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36" name="Line 786"/>
            <p:cNvSpPr>
              <a:spLocks noChangeShapeType="1"/>
            </p:cNvSpPr>
            <p:nvPr/>
          </p:nvSpPr>
          <p:spPr bwMode="auto">
            <a:xfrm flipV="1">
              <a:off x="1323955" y="7710889"/>
              <a:ext cx="0" cy="147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37" name="Line 787"/>
            <p:cNvSpPr>
              <a:spLocks noChangeShapeType="1"/>
            </p:cNvSpPr>
            <p:nvPr/>
          </p:nvSpPr>
          <p:spPr bwMode="auto">
            <a:xfrm flipV="1">
              <a:off x="1325238" y="7710889"/>
              <a:ext cx="0" cy="147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38" name="Line 788"/>
            <p:cNvSpPr>
              <a:spLocks noChangeShapeType="1"/>
            </p:cNvSpPr>
            <p:nvPr/>
          </p:nvSpPr>
          <p:spPr bwMode="auto">
            <a:xfrm flipV="1">
              <a:off x="1331013" y="7710889"/>
              <a:ext cx="0" cy="147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39" name="Line 789"/>
            <p:cNvSpPr>
              <a:spLocks noChangeShapeType="1"/>
            </p:cNvSpPr>
            <p:nvPr/>
          </p:nvSpPr>
          <p:spPr bwMode="auto">
            <a:xfrm flipV="1">
              <a:off x="1362456" y="7703504"/>
              <a:ext cx="0" cy="886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0" name="Line 790"/>
            <p:cNvSpPr>
              <a:spLocks noChangeShapeType="1"/>
            </p:cNvSpPr>
            <p:nvPr/>
          </p:nvSpPr>
          <p:spPr bwMode="auto">
            <a:xfrm flipV="1">
              <a:off x="1363739" y="7709043"/>
              <a:ext cx="0" cy="332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1" name="Line 791"/>
            <p:cNvSpPr>
              <a:spLocks noChangeShapeType="1"/>
            </p:cNvSpPr>
            <p:nvPr/>
          </p:nvSpPr>
          <p:spPr bwMode="auto">
            <a:xfrm flipV="1">
              <a:off x="1372081" y="7710889"/>
              <a:ext cx="0" cy="147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2" name="Line 792"/>
            <p:cNvSpPr>
              <a:spLocks noChangeShapeType="1"/>
            </p:cNvSpPr>
            <p:nvPr/>
          </p:nvSpPr>
          <p:spPr bwMode="auto">
            <a:xfrm flipV="1">
              <a:off x="1374969" y="7710889"/>
              <a:ext cx="0" cy="147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3" name="Line 793"/>
            <p:cNvSpPr>
              <a:spLocks noChangeShapeType="1"/>
            </p:cNvSpPr>
            <p:nvPr/>
          </p:nvSpPr>
          <p:spPr bwMode="auto">
            <a:xfrm flipV="1">
              <a:off x="1408978" y="7710889"/>
              <a:ext cx="0" cy="147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4" name="Line 794"/>
            <p:cNvSpPr>
              <a:spLocks noChangeShapeType="1"/>
            </p:cNvSpPr>
            <p:nvPr/>
          </p:nvSpPr>
          <p:spPr bwMode="auto">
            <a:xfrm flipV="1">
              <a:off x="1423095" y="7710889"/>
              <a:ext cx="0" cy="147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5" name="Line 795"/>
            <p:cNvSpPr>
              <a:spLocks noChangeShapeType="1"/>
            </p:cNvSpPr>
            <p:nvPr/>
          </p:nvSpPr>
          <p:spPr bwMode="auto">
            <a:xfrm flipV="1">
              <a:off x="1435929" y="7710889"/>
              <a:ext cx="0" cy="147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6" name="Line 799"/>
            <p:cNvSpPr>
              <a:spLocks noChangeShapeType="1"/>
            </p:cNvSpPr>
            <p:nvPr/>
          </p:nvSpPr>
          <p:spPr bwMode="auto">
            <a:xfrm>
              <a:off x="535004" y="7713843"/>
              <a:ext cx="0" cy="443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7" name="Line 804"/>
            <p:cNvSpPr>
              <a:spLocks noChangeShapeType="1"/>
            </p:cNvSpPr>
            <p:nvPr/>
          </p:nvSpPr>
          <p:spPr bwMode="auto">
            <a:xfrm flipV="1">
              <a:off x="533400" y="7713474"/>
              <a:ext cx="914400" cy="29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8" name="Line 805"/>
            <p:cNvSpPr>
              <a:spLocks noChangeShapeType="1"/>
            </p:cNvSpPr>
            <p:nvPr/>
          </p:nvSpPr>
          <p:spPr bwMode="auto">
            <a:xfrm flipV="1">
              <a:off x="541100" y="7178049"/>
              <a:ext cx="0" cy="5354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9" name="Line 662"/>
            <p:cNvSpPr>
              <a:spLocks noChangeShapeType="1"/>
            </p:cNvSpPr>
            <p:nvPr/>
          </p:nvSpPr>
          <p:spPr bwMode="auto">
            <a:xfrm flipV="1">
              <a:off x="1050849" y="7291042"/>
              <a:ext cx="0" cy="4213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50" name="Line 624"/>
            <p:cNvSpPr>
              <a:spLocks noChangeShapeType="1"/>
            </p:cNvSpPr>
            <p:nvPr/>
          </p:nvSpPr>
          <p:spPr bwMode="auto">
            <a:xfrm flipV="1">
              <a:off x="977980" y="7586449"/>
              <a:ext cx="0" cy="12591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51" name="Line 648"/>
            <p:cNvSpPr>
              <a:spLocks noChangeShapeType="1"/>
            </p:cNvSpPr>
            <p:nvPr/>
          </p:nvSpPr>
          <p:spPr bwMode="auto">
            <a:xfrm flipV="1">
              <a:off x="1088504" y="7550149"/>
              <a:ext cx="0" cy="1606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52" name="Line 699"/>
            <p:cNvSpPr>
              <a:spLocks noChangeShapeType="1"/>
            </p:cNvSpPr>
            <p:nvPr/>
          </p:nvSpPr>
          <p:spPr bwMode="auto">
            <a:xfrm flipV="1">
              <a:off x="1147819" y="7422498"/>
              <a:ext cx="0" cy="28986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53" name="Line 741"/>
            <p:cNvSpPr>
              <a:spLocks noChangeShapeType="1"/>
            </p:cNvSpPr>
            <p:nvPr/>
          </p:nvSpPr>
          <p:spPr bwMode="auto">
            <a:xfrm flipV="1">
              <a:off x="1241712" y="7579802"/>
              <a:ext cx="0" cy="1325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54" name="Line 781"/>
            <p:cNvSpPr>
              <a:spLocks noChangeShapeType="1"/>
            </p:cNvSpPr>
            <p:nvPr/>
          </p:nvSpPr>
          <p:spPr bwMode="auto">
            <a:xfrm flipV="1">
              <a:off x="1380429" y="7459424"/>
              <a:ext cx="0" cy="25294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55" name="Line 445"/>
            <p:cNvSpPr>
              <a:spLocks noChangeShapeType="1"/>
            </p:cNvSpPr>
            <p:nvPr/>
          </p:nvSpPr>
          <p:spPr bwMode="auto">
            <a:xfrm flipV="1">
              <a:off x="690465" y="7648070"/>
              <a:ext cx="0" cy="6129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44" name="Line 415"/>
            <p:cNvSpPr>
              <a:spLocks noChangeShapeType="1"/>
            </p:cNvSpPr>
            <p:nvPr/>
          </p:nvSpPr>
          <p:spPr bwMode="auto">
            <a:xfrm flipV="1">
              <a:off x="544629" y="4518040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45" name="Line 416"/>
            <p:cNvSpPr>
              <a:spLocks noChangeShapeType="1"/>
            </p:cNvSpPr>
            <p:nvPr/>
          </p:nvSpPr>
          <p:spPr bwMode="auto">
            <a:xfrm flipV="1">
              <a:off x="548801" y="4518040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46" name="Line 417"/>
            <p:cNvSpPr>
              <a:spLocks noChangeShapeType="1"/>
            </p:cNvSpPr>
            <p:nvPr/>
          </p:nvSpPr>
          <p:spPr bwMode="auto">
            <a:xfrm flipV="1">
              <a:off x="553613" y="4518040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47" name="Line 418"/>
            <p:cNvSpPr>
              <a:spLocks noChangeShapeType="1"/>
            </p:cNvSpPr>
            <p:nvPr/>
          </p:nvSpPr>
          <p:spPr bwMode="auto">
            <a:xfrm flipV="1">
              <a:off x="556180" y="4518040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48" name="Line 419"/>
            <p:cNvSpPr>
              <a:spLocks noChangeShapeType="1"/>
            </p:cNvSpPr>
            <p:nvPr/>
          </p:nvSpPr>
          <p:spPr bwMode="auto">
            <a:xfrm flipV="1">
              <a:off x="567409" y="4518040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49" name="Line 420"/>
            <p:cNvSpPr>
              <a:spLocks noChangeShapeType="1"/>
            </p:cNvSpPr>
            <p:nvPr/>
          </p:nvSpPr>
          <p:spPr bwMode="auto">
            <a:xfrm flipV="1">
              <a:off x="569013" y="4518040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0" name="Line 421"/>
            <p:cNvSpPr>
              <a:spLocks noChangeShapeType="1"/>
            </p:cNvSpPr>
            <p:nvPr/>
          </p:nvSpPr>
          <p:spPr bwMode="auto">
            <a:xfrm flipV="1">
              <a:off x="570297" y="4518040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1" name="Line 422"/>
            <p:cNvSpPr>
              <a:spLocks noChangeShapeType="1"/>
            </p:cNvSpPr>
            <p:nvPr/>
          </p:nvSpPr>
          <p:spPr bwMode="auto">
            <a:xfrm flipV="1">
              <a:off x="571580" y="4518040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2" name="Line 423"/>
            <p:cNvSpPr>
              <a:spLocks noChangeShapeType="1"/>
            </p:cNvSpPr>
            <p:nvPr/>
          </p:nvSpPr>
          <p:spPr bwMode="auto">
            <a:xfrm flipV="1">
              <a:off x="573185" y="4518040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3" name="Line 424"/>
            <p:cNvSpPr>
              <a:spLocks noChangeShapeType="1"/>
            </p:cNvSpPr>
            <p:nvPr/>
          </p:nvSpPr>
          <p:spPr bwMode="auto">
            <a:xfrm flipV="1">
              <a:off x="574468" y="4518040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4" name="Line 425"/>
            <p:cNvSpPr>
              <a:spLocks noChangeShapeType="1"/>
            </p:cNvSpPr>
            <p:nvPr/>
          </p:nvSpPr>
          <p:spPr bwMode="auto">
            <a:xfrm flipV="1">
              <a:off x="578639" y="4518040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5" name="Line 426"/>
            <p:cNvSpPr>
              <a:spLocks noChangeShapeType="1"/>
            </p:cNvSpPr>
            <p:nvPr/>
          </p:nvSpPr>
          <p:spPr bwMode="auto">
            <a:xfrm flipV="1">
              <a:off x="580243" y="4518040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6" name="Line 427"/>
            <p:cNvSpPr>
              <a:spLocks noChangeShapeType="1"/>
            </p:cNvSpPr>
            <p:nvPr/>
          </p:nvSpPr>
          <p:spPr bwMode="auto">
            <a:xfrm flipV="1">
              <a:off x="581526" y="4518040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7" name="Line 428"/>
            <p:cNvSpPr>
              <a:spLocks noChangeShapeType="1"/>
            </p:cNvSpPr>
            <p:nvPr/>
          </p:nvSpPr>
          <p:spPr bwMode="auto">
            <a:xfrm flipV="1">
              <a:off x="583131" y="4518040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8" name="Line 429"/>
            <p:cNvSpPr>
              <a:spLocks noChangeShapeType="1"/>
            </p:cNvSpPr>
            <p:nvPr/>
          </p:nvSpPr>
          <p:spPr bwMode="auto">
            <a:xfrm flipV="1">
              <a:off x="584414" y="4518040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9" name="Line 430"/>
            <p:cNvSpPr>
              <a:spLocks noChangeShapeType="1"/>
            </p:cNvSpPr>
            <p:nvPr/>
          </p:nvSpPr>
          <p:spPr bwMode="auto">
            <a:xfrm flipV="1">
              <a:off x="585698" y="4518040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60" name="Line 431"/>
            <p:cNvSpPr>
              <a:spLocks noChangeShapeType="1"/>
            </p:cNvSpPr>
            <p:nvPr/>
          </p:nvSpPr>
          <p:spPr bwMode="auto">
            <a:xfrm flipV="1">
              <a:off x="587301" y="4514189"/>
              <a:ext cx="0" cy="539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61" name="Line 432"/>
            <p:cNvSpPr>
              <a:spLocks noChangeShapeType="1"/>
            </p:cNvSpPr>
            <p:nvPr/>
          </p:nvSpPr>
          <p:spPr bwMode="auto">
            <a:xfrm flipV="1">
              <a:off x="588585" y="4518040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62" name="Line 433"/>
            <p:cNvSpPr>
              <a:spLocks noChangeShapeType="1"/>
            </p:cNvSpPr>
            <p:nvPr/>
          </p:nvSpPr>
          <p:spPr bwMode="auto">
            <a:xfrm flipV="1">
              <a:off x="589868" y="4518040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63" name="Line 434"/>
            <p:cNvSpPr>
              <a:spLocks noChangeShapeType="1"/>
            </p:cNvSpPr>
            <p:nvPr/>
          </p:nvSpPr>
          <p:spPr bwMode="auto">
            <a:xfrm flipV="1">
              <a:off x="591473" y="4518040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64" name="Line 435"/>
            <p:cNvSpPr>
              <a:spLocks noChangeShapeType="1"/>
            </p:cNvSpPr>
            <p:nvPr/>
          </p:nvSpPr>
          <p:spPr bwMode="auto">
            <a:xfrm flipV="1">
              <a:off x="593077" y="4518040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65" name="Line 436"/>
            <p:cNvSpPr>
              <a:spLocks noChangeShapeType="1"/>
            </p:cNvSpPr>
            <p:nvPr/>
          </p:nvSpPr>
          <p:spPr bwMode="auto">
            <a:xfrm flipV="1">
              <a:off x="595964" y="4518040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66" name="Line 437"/>
            <p:cNvSpPr>
              <a:spLocks noChangeShapeType="1"/>
            </p:cNvSpPr>
            <p:nvPr/>
          </p:nvSpPr>
          <p:spPr bwMode="auto">
            <a:xfrm flipV="1">
              <a:off x="598531" y="4518040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67" name="Line 438"/>
            <p:cNvSpPr>
              <a:spLocks noChangeShapeType="1"/>
            </p:cNvSpPr>
            <p:nvPr/>
          </p:nvSpPr>
          <p:spPr bwMode="auto">
            <a:xfrm flipV="1">
              <a:off x="600135" y="4508413"/>
              <a:ext cx="0" cy="1116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68" name="Line 439"/>
            <p:cNvSpPr>
              <a:spLocks noChangeShapeType="1"/>
            </p:cNvSpPr>
            <p:nvPr/>
          </p:nvSpPr>
          <p:spPr bwMode="auto">
            <a:xfrm flipV="1">
              <a:off x="601739" y="4518040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69" name="Line 440"/>
            <p:cNvSpPr>
              <a:spLocks noChangeShapeType="1"/>
            </p:cNvSpPr>
            <p:nvPr/>
          </p:nvSpPr>
          <p:spPr bwMode="auto">
            <a:xfrm flipV="1">
              <a:off x="604306" y="4518040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70" name="Line 441"/>
            <p:cNvSpPr>
              <a:spLocks noChangeShapeType="1"/>
            </p:cNvSpPr>
            <p:nvPr/>
          </p:nvSpPr>
          <p:spPr bwMode="auto">
            <a:xfrm flipV="1">
              <a:off x="605910" y="4518040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71" name="Line 442"/>
            <p:cNvSpPr>
              <a:spLocks noChangeShapeType="1"/>
            </p:cNvSpPr>
            <p:nvPr/>
          </p:nvSpPr>
          <p:spPr bwMode="auto">
            <a:xfrm flipV="1">
              <a:off x="606873" y="4518040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72" name="Line 443"/>
            <p:cNvSpPr>
              <a:spLocks noChangeShapeType="1"/>
            </p:cNvSpPr>
            <p:nvPr/>
          </p:nvSpPr>
          <p:spPr bwMode="auto">
            <a:xfrm flipV="1">
              <a:off x="608477" y="4516114"/>
              <a:ext cx="0" cy="346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73" name="Line 444"/>
            <p:cNvSpPr>
              <a:spLocks noChangeShapeType="1"/>
            </p:cNvSpPr>
            <p:nvPr/>
          </p:nvSpPr>
          <p:spPr bwMode="auto">
            <a:xfrm flipV="1">
              <a:off x="611685" y="4518040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74" name="Line 445"/>
            <p:cNvSpPr>
              <a:spLocks noChangeShapeType="1"/>
            </p:cNvSpPr>
            <p:nvPr/>
          </p:nvSpPr>
          <p:spPr bwMode="auto">
            <a:xfrm flipV="1">
              <a:off x="682690" y="4455660"/>
              <a:ext cx="0" cy="6392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75" name="Line 446"/>
            <p:cNvSpPr>
              <a:spLocks noChangeShapeType="1"/>
            </p:cNvSpPr>
            <p:nvPr/>
          </p:nvSpPr>
          <p:spPr bwMode="auto">
            <a:xfrm flipV="1">
              <a:off x="614252" y="4512264"/>
              <a:ext cx="0" cy="731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76" name="Line 447"/>
            <p:cNvSpPr>
              <a:spLocks noChangeShapeType="1"/>
            </p:cNvSpPr>
            <p:nvPr/>
          </p:nvSpPr>
          <p:spPr bwMode="auto">
            <a:xfrm flipV="1">
              <a:off x="617140" y="4518040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77" name="Line 448"/>
            <p:cNvSpPr>
              <a:spLocks noChangeShapeType="1"/>
            </p:cNvSpPr>
            <p:nvPr/>
          </p:nvSpPr>
          <p:spPr bwMode="auto">
            <a:xfrm flipV="1">
              <a:off x="618423" y="4518040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78" name="Line 449"/>
            <p:cNvSpPr>
              <a:spLocks noChangeShapeType="1"/>
            </p:cNvSpPr>
            <p:nvPr/>
          </p:nvSpPr>
          <p:spPr bwMode="auto">
            <a:xfrm flipV="1">
              <a:off x="621311" y="4518040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79" name="Line 450"/>
            <p:cNvSpPr>
              <a:spLocks noChangeShapeType="1"/>
            </p:cNvSpPr>
            <p:nvPr/>
          </p:nvSpPr>
          <p:spPr bwMode="auto">
            <a:xfrm flipV="1">
              <a:off x="622915" y="4518040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80" name="Line 451"/>
            <p:cNvSpPr>
              <a:spLocks noChangeShapeType="1"/>
            </p:cNvSpPr>
            <p:nvPr/>
          </p:nvSpPr>
          <p:spPr bwMode="auto">
            <a:xfrm flipV="1">
              <a:off x="624198" y="4503408"/>
              <a:ext cx="0" cy="1617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81" name="Line 452"/>
            <p:cNvSpPr>
              <a:spLocks noChangeShapeType="1"/>
            </p:cNvSpPr>
            <p:nvPr/>
          </p:nvSpPr>
          <p:spPr bwMode="auto">
            <a:xfrm flipV="1">
              <a:off x="625482" y="4501482"/>
              <a:ext cx="0" cy="1809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82" name="Line 453"/>
            <p:cNvSpPr>
              <a:spLocks noChangeShapeType="1"/>
            </p:cNvSpPr>
            <p:nvPr/>
          </p:nvSpPr>
          <p:spPr bwMode="auto">
            <a:xfrm flipV="1">
              <a:off x="627086" y="4516114"/>
              <a:ext cx="0" cy="346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83" name="Line 454"/>
            <p:cNvSpPr>
              <a:spLocks noChangeShapeType="1"/>
            </p:cNvSpPr>
            <p:nvPr/>
          </p:nvSpPr>
          <p:spPr bwMode="auto">
            <a:xfrm flipV="1">
              <a:off x="632540" y="4518040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84" name="Line 455"/>
            <p:cNvSpPr>
              <a:spLocks noChangeShapeType="1"/>
            </p:cNvSpPr>
            <p:nvPr/>
          </p:nvSpPr>
          <p:spPr bwMode="auto">
            <a:xfrm flipV="1">
              <a:off x="634145" y="4518040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85" name="Line 456"/>
            <p:cNvSpPr>
              <a:spLocks noChangeShapeType="1"/>
            </p:cNvSpPr>
            <p:nvPr/>
          </p:nvSpPr>
          <p:spPr bwMode="auto">
            <a:xfrm flipV="1">
              <a:off x="635428" y="4518040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86" name="Line 457"/>
            <p:cNvSpPr>
              <a:spLocks noChangeShapeType="1"/>
            </p:cNvSpPr>
            <p:nvPr/>
          </p:nvSpPr>
          <p:spPr bwMode="auto">
            <a:xfrm flipV="1">
              <a:off x="637032" y="4514189"/>
              <a:ext cx="0" cy="539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87" name="Line 458"/>
            <p:cNvSpPr>
              <a:spLocks noChangeShapeType="1"/>
            </p:cNvSpPr>
            <p:nvPr/>
          </p:nvSpPr>
          <p:spPr bwMode="auto">
            <a:xfrm flipV="1">
              <a:off x="638315" y="4518040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88" name="Line 459"/>
            <p:cNvSpPr>
              <a:spLocks noChangeShapeType="1"/>
            </p:cNvSpPr>
            <p:nvPr/>
          </p:nvSpPr>
          <p:spPr bwMode="auto">
            <a:xfrm flipV="1">
              <a:off x="639599" y="4518040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89" name="Line 460"/>
            <p:cNvSpPr>
              <a:spLocks noChangeShapeType="1"/>
            </p:cNvSpPr>
            <p:nvPr/>
          </p:nvSpPr>
          <p:spPr bwMode="auto">
            <a:xfrm flipV="1">
              <a:off x="641203" y="4518040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90" name="Line 461"/>
            <p:cNvSpPr>
              <a:spLocks noChangeShapeType="1"/>
            </p:cNvSpPr>
            <p:nvPr/>
          </p:nvSpPr>
          <p:spPr bwMode="auto">
            <a:xfrm flipV="1">
              <a:off x="645374" y="4518040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91" name="Line 462"/>
            <p:cNvSpPr>
              <a:spLocks noChangeShapeType="1"/>
            </p:cNvSpPr>
            <p:nvPr/>
          </p:nvSpPr>
          <p:spPr bwMode="auto">
            <a:xfrm flipV="1">
              <a:off x="651470" y="4518040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92" name="Line 463"/>
            <p:cNvSpPr>
              <a:spLocks noChangeShapeType="1"/>
            </p:cNvSpPr>
            <p:nvPr/>
          </p:nvSpPr>
          <p:spPr bwMode="auto">
            <a:xfrm flipH="1" flipV="1">
              <a:off x="652433" y="4149923"/>
              <a:ext cx="0" cy="3696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93" name="Line 464"/>
            <p:cNvSpPr>
              <a:spLocks noChangeShapeType="1"/>
            </p:cNvSpPr>
            <p:nvPr/>
          </p:nvSpPr>
          <p:spPr bwMode="auto">
            <a:xfrm flipV="1">
              <a:off x="654037" y="4501482"/>
              <a:ext cx="0" cy="1809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94" name="Line 465"/>
            <p:cNvSpPr>
              <a:spLocks noChangeShapeType="1"/>
            </p:cNvSpPr>
            <p:nvPr/>
          </p:nvSpPr>
          <p:spPr bwMode="auto">
            <a:xfrm flipV="1">
              <a:off x="655641" y="4518040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95" name="Line 466"/>
            <p:cNvSpPr>
              <a:spLocks noChangeShapeType="1"/>
            </p:cNvSpPr>
            <p:nvPr/>
          </p:nvSpPr>
          <p:spPr bwMode="auto">
            <a:xfrm flipV="1">
              <a:off x="658207" y="4518040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96" name="Line 467"/>
            <p:cNvSpPr>
              <a:spLocks noChangeShapeType="1"/>
            </p:cNvSpPr>
            <p:nvPr/>
          </p:nvSpPr>
          <p:spPr bwMode="auto">
            <a:xfrm flipV="1">
              <a:off x="659812" y="4518040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97" name="Line 468"/>
            <p:cNvSpPr>
              <a:spLocks noChangeShapeType="1"/>
            </p:cNvSpPr>
            <p:nvPr/>
          </p:nvSpPr>
          <p:spPr bwMode="auto">
            <a:xfrm flipV="1">
              <a:off x="666870" y="4518040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98" name="Line 469"/>
            <p:cNvSpPr>
              <a:spLocks noChangeShapeType="1"/>
            </p:cNvSpPr>
            <p:nvPr/>
          </p:nvSpPr>
          <p:spPr bwMode="auto">
            <a:xfrm flipV="1">
              <a:off x="669437" y="4518040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99" name="Line 470"/>
            <p:cNvSpPr>
              <a:spLocks noChangeShapeType="1"/>
            </p:cNvSpPr>
            <p:nvPr/>
          </p:nvSpPr>
          <p:spPr bwMode="auto">
            <a:xfrm flipV="1">
              <a:off x="671042" y="4518040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00" name="Line 471"/>
            <p:cNvSpPr>
              <a:spLocks noChangeShapeType="1"/>
            </p:cNvSpPr>
            <p:nvPr/>
          </p:nvSpPr>
          <p:spPr bwMode="auto">
            <a:xfrm flipV="1">
              <a:off x="672325" y="4518040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01" name="Line 472"/>
            <p:cNvSpPr>
              <a:spLocks noChangeShapeType="1"/>
            </p:cNvSpPr>
            <p:nvPr/>
          </p:nvSpPr>
          <p:spPr bwMode="auto">
            <a:xfrm flipV="1">
              <a:off x="673929" y="4518040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02" name="Line 473"/>
            <p:cNvSpPr>
              <a:spLocks noChangeShapeType="1"/>
            </p:cNvSpPr>
            <p:nvPr/>
          </p:nvSpPr>
          <p:spPr bwMode="auto">
            <a:xfrm flipV="1">
              <a:off x="675212" y="4518040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03" name="Line 474"/>
            <p:cNvSpPr>
              <a:spLocks noChangeShapeType="1"/>
            </p:cNvSpPr>
            <p:nvPr/>
          </p:nvSpPr>
          <p:spPr bwMode="auto">
            <a:xfrm flipV="1">
              <a:off x="676495" y="4516114"/>
              <a:ext cx="0" cy="346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04" name="Line 475"/>
            <p:cNvSpPr>
              <a:spLocks noChangeShapeType="1"/>
            </p:cNvSpPr>
            <p:nvPr/>
          </p:nvSpPr>
          <p:spPr bwMode="auto">
            <a:xfrm flipV="1">
              <a:off x="678100" y="4518040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05" name="Line 476"/>
            <p:cNvSpPr>
              <a:spLocks noChangeShapeType="1"/>
            </p:cNvSpPr>
            <p:nvPr/>
          </p:nvSpPr>
          <p:spPr bwMode="auto">
            <a:xfrm flipV="1">
              <a:off x="680987" y="4518040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06" name="Line 477"/>
            <p:cNvSpPr>
              <a:spLocks noChangeShapeType="1"/>
            </p:cNvSpPr>
            <p:nvPr/>
          </p:nvSpPr>
          <p:spPr bwMode="auto">
            <a:xfrm flipV="1">
              <a:off x="682271" y="4518040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07" name="Line 478"/>
            <p:cNvSpPr>
              <a:spLocks noChangeShapeType="1"/>
            </p:cNvSpPr>
            <p:nvPr/>
          </p:nvSpPr>
          <p:spPr bwMode="auto">
            <a:xfrm flipV="1">
              <a:off x="683554" y="4518040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08" name="Line 479"/>
            <p:cNvSpPr>
              <a:spLocks noChangeShapeType="1"/>
            </p:cNvSpPr>
            <p:nvPr/>
          </p:nvSpPr>
          <p:spPr bwMode="auto">
            <a:xfrm flipV="1">
              <a:off x="685158" y="4516114"/>
              <a:ext cx="0" cy="346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09" name="Line 480"/>
            <p:cNvSpPr>
              <a:spLocks noChangeShapeType="1"/>
            </p:cNvSpPr>
            <p:nvPr/>
          </p:nvSpPr>
          <p:spPr bwMode="auto">
            <a:xfrm flipV="1">
              <a:off x="687725" y="4518040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10" name="Line 481"/>
            <p:cNvSpPr>
              <a:spLocks noChangeShapeType="1"/>
            </p:cNvSpPr>
            <p:nvPr/>
          </p:nvSpPr>
          <p:spPr bwMode="auto">
            <a:xfrm flipV="1">
              <a:off x="690613" y="4518040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11" name="Line 482"/>
            <p:cNvSpPr>
              <a:spLocks noChangeShapeType="1"/>
            </p:cNvSpPr>
            <p:nvPr/>
          </p:nvSpPr>
          <p:spPr bwMode="auto">
            <a:xfrm flipV="1">
              <a:off x="692217" y="4518040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12" name="Line 483"/>
            <p:cNvSpPr>
              <a:spLocks noChangeShapeType="1"/>
            </p:cNvSpPr>
            <p:nvPr/>
          </p:nvSpPr>
          <p:spPr bwMode="auto">
            <a:xfrm flipV="1">
              <a:off x="693821" y="4518040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13" name="Line 484"/>
            <p:cNvSpPr>
              <a:spLocks noChangeShapeType="1"/>
            </p:cNvSpPr>
            <p:nvPr/>
          </p:nvSpPr>
          <p:spPr bwMode="auto">
            <a:xfrm flipV="1">
              <a:off x="695105" y="4518040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14" name="Line 485"/>
            <p:cNvSpPr>
              <a:spLocks noChangeShapeType="1"/>
            </p:cNvSpPr>
            <p:nvPr/>
          </p:nvSpPr>
          <p:spPr bwMode="auto">
            <a:xfrm flipV="1">
              <a:off x="697671" y="4518040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15" name="Line 486"/>
            <p:cNvSpPr>
              <a:spLocks noChangeShapeType="1"/>
            </p:cNvSpPr>
            <p:nvPr/>
          </p:nvSpPr>
          <p:spPr bwMode="auto">
            <a:xfrm flipV="1">
              <a:off x="699275" y="4518040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16" name="Line 487"/>
            <p:cNvSpPr>
              <a:spLocks noChangeShapeType="1"/>
            </p:cNvSpPr>
            <p:nvPr/>
          </p:nvSpPr>
          <p:spPr bwMode="auto">
            <a:xfrm flipV="1">
              <a:off x="700559" y="4518040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17" name="Line 488"/>
            <p:cNvSpPr>
              <a:spLocks noChangeShapeType="1"/>
            </p:cNvSpPr>
            <p:nvPr/>
          </p:nvSpPr>
          <p:spPr bwMode="auto">
            <a:xfrm flipV="1">
              <a:off x="701842" y="4518040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18" name="Line 489"/>
            <p:cNvSpPr>
              <a:spLocks noChangeShapeType="1"/>
            </p:cNvSpPr>
            <p:nvPr/>
          </p:nvSpPr>
          <p:spPr bwMode="auto">
            <a:xfrm flipV="1">
              <a:off x="703446" y="4518040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19" name="Line 490"/>
            <p:cNvSpPr>
              <a:spLocks noChangeShapeType="1"/>
            </p:cNvSpPr>
            <p:nvPr/>
          </p:nvSpPr>
          <p:spPr bwMode="auto">
            <a:xfrm flipV="1">
              <a:off x="704730" y="4518040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20" name="Line 491"/>
            <p:cNvSpPr>
              <a:spLocks noChangeShapeType="1"/>
            </p:cNvSpPr>
            <p:nvPr/>
          </p:nvSpPr>
          <p:spPr bwMode="auto">
            <a:xfrm flipV="1">
              <a:off x="706013" y="4518040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21" name="Line 492"/>
            <p:cNvSpPr>
              <a:spLocks noChangeShapeType="1"/>
            </p:cNvSpPr>
            <p:nvPr/>
          </p:nvSpPr>
          <p:spPr bwMode="auto">
            <a:xfrm flipV="1">
              <a:off x="707618" y="4518040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22" name="Line 493"/>
            <p:cNvSpPr>
              <a:spLocks noChangeShapeType="1"/>
            </p:cNvSpPr>
            <p:nvPr/>
          </p:nvSpPr>
          <p:spPr bwMode="auto">
            <a:xfrm flipV="1">
              <a:off x="709542" y="4518040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23" name="Line 494"/>
            <p:cNvSpPr>
              <a:spLocks noChangeShapeType="1"/>
            </p:cNvSpPr>
            <p:nvPr/>
          </p:nvSpPr>
          <p:spPr bwMode="auto">
            <a:xfrm flipV="1">
              <a:off x="710505" y="4518040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24" name="Line 495"/>
            <p:cNvSpPr>
              <a:spLocks noChangeShapeType="1"/>
            </p:cNvSpPr>
            <p:nvPr/>
          </p:nvSpPr>
          <p:spPr bwMode="auto">
            <a:xfrm flipV="1">
              <a:off x="712109" y="4516114"/>
              <a:ext cx="0" cy="346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25" name="Line 496"/>
            <p:cNvSpPr>
              <a:spLocks noChangeShapeType="1"/>
            </p:cNvSpPr>
            <p:nvPr/>
          </p:nvSpPr>
          <p:spPr bwMode="auto">
            <a:xfrm flipV="1">
              <a:off x="713713" y="4516114"/>
              <a:ext cx="0" cy="346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26" name="Line 497"/>
            <p:cNvSpPr>
              <a:spLocks noChangeShapeType="1"/>
            </p:cNvSpPr>
            <p:nvPr/>
          </p:nvSpPr>
          <p:spPr bwMode="auto">
            <a:xfrm flipV="1">
              <a:off x="714676" y="4510339"/>
              <a:ext cx="0" cy="924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27" name="Line 498"/>
            <p:cNvSpPr>
              <a:spLocks noChangeShapeType="1"/>
            </p:cNvSpPr>
            <p:nvPr/>
          </p:nvSpPr>
          <p:spPr bwMode="auto">
            <a:xfrm flipV="1">
              <a:off x="716280" y="4518040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28" name="Line 499"/>
            <p:cNvSpPr>
              <a:spLocks noChangeShapeType="1"/>
            </p:cNvSpPr>
            <p:nvPr/>
          </p:nvSpPr>
          <p:spPr bwMode="auto">
            <a:xfrm flipV="1">
              <a:off x="717884" y="4518040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29" name="Line 500"/>
            <p:cNvSpPr>
              <a:spLocks noChangeShapeType="1"/>
            </p:cNvSpPr>
            <p:nvPr/>
          </p:nvSpPr>
          <p:spPr bwMode="auto">
            <a:xfrm flipV="1">
              <a:off x="718847" y="4518040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30" name="Line 501"/>
            <p:cNvSpPr>
              <a:spLocks noChangeShapeType="1"/>
            </p:cNvSpPr>
            <p:nvPr/>
          </p:nvSpPr>
          <p:spPr bwMode="auto">
            <a:xfrm flipV="1">
              <a:off x="722055" y="4518040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31" name="Line 502"/>
            <p:cNvSpPr>
              <a:spLocks noChangeShapeType="1"/>
            </p:cNvSpPr>
            <p:nvPr/>
          </p:nvSpPr>
          <p:spPr bwMode="auto">
            <a:xfrm flipV="1">
              <a:off x="723339" y="4518040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32" name="Line 503"/>
            <p:cNvSpPr>
              <a:spLocks noChangeShapeType="1"/>
            </p:cNvSpPr>
            <p:nvPr/>
          </p:nvSpPr>
          <p:spPr bwMode="auto">
            <a:xfrm flipV="1">
              <a:off x="724943" y="4508413"/>
              <a:ext cx="0" cy="1116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33" name="Line 504"/>
            <p:cNvSpPr>
              <a:spLocks noChangeShapeType="1"/>
            </p:cNvSpPr>
            <p:nvPr/>
          </p:nvSpPr>
          <p:spPr bwMode="auto">
            <a:xfrm flipV="1">
              <a:off x="725905" y="4518040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34" name="Line 505"/>
            <p:cNvSpPr>
              <a:spLocks noChangeShapeType="1"/>
            </p:cNvSpPr>
            <p:nvPr/>
          </p:nvSpPr>
          <p:spPr bwMode="auto">
            <a:xfrm flipV="1">
              <a:off x="727509" y="4512264"/>
              <a:ext cx="0" cy="731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35" name="Line 506"/>
            <p:cNvSpPr>
              <a:spLocks noChangeShapeType="1"/>
            </p:cNvSpPr>
            <p:nvPr/>
          </p:nvSpPr>
          <p:spPr bwMode="auto">
            <a:xfrm flipV="1">
              <a:off x="729114" y="4461436"/>
              <a:ext cx="0" cy="58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36" name="Line 507"/>
            <p:cNvSpPr>
              <a:spLocks noChangeShapeType="1"/>
            </p:cNvSpPr>
            <p:nvPr/>
          </p:nvSpPr>
          <p:spPr bwMode="auto">
            <a:xfrm flipV="1">
              <a:off x="730397" y="4504948"/>
              <a:ext cx="0" cy="146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37" name="Line 508"/>
            <p:cNvSpPr>
              <a:spLocks noChangeShapeType="1"/>
            </p:cNvSpPr>
            <p:nvPr/>
          </p:nvSpPr>
          <p:spPr bwMode="auto">
            <a:xfrm flipV="1">
              <a:off x="732002" y="4518040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38" name="Line 509"/>
            <p:cNvSpPr>
              <a:spLocks noChangeShapeType="1"/>
            </p:cNvSpPr>
            <p:nvPr/>
          </p:nvSpPr>
          <p:spPr bwMode="auto">
            <a:xfrm flipV="1">
              <a:off x="733285" y="4518040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39" name="Line 510"/>
            <p:cNvSpPr>
              <a:spLocks noChangeShapeType="1"/>
            </p:cNvSpPr>
            <p:nvPr/>
          </p:nvSpPr>
          <p:spPr bwMode="auto">
            <a:xfrm flipV="1">
              <a:off x="734568" y="4518040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40" name="Line 511"/>
            <p:cNvSpPr>
              <a:spLocks noChangeShapeType="1"/>
            </p:cNvSpPr>
            <p:nvPr/>
          </p:nvSpPr>
          <p:spPr bwMode="auto">
            <a:xfrm flipV="1">
              <a:off x="736172" y="4518040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41" name="Line 512"/>
            <p:cNvSpPr>
              <a:spLocks noChangeShapeType="1"/>
            </p:cNvSpPr>
            <p:nvPr/>
          </p:nvSpPr>
          <p:spPr bwMode="auto">
            <a:xfrm flipV="1">
              <a:off x="737455" y="4518040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42" name="Line 513"/>
            <p:cNvSpPr>
              <a:spLocks noChangeShapeType="1"/>
            </p:cNvSpPr>
            <p:nvPr/>
          </p:nvSpPr>
          <p:spPr bwMode="auto">
            <a:xfrm flipV="1">
              <a:off x="739060" y="4512264"/>
              <a:ext cx="0" cy="731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43" name="Line 514"/>
            <p:cNvSpPr>
              <a:spLocks noChangeShapeType="1"/>
            </p:cNvSpPr>
            <p:nvPr/>
          </p:nvSpPr>
          <p:spPr bwMode="auto">
            <a:xfrm flipV="1">
              <a:off x="740343" y="4506873"/>
              <a:ext cx="0" cy="1270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44" name="Line 515"/>
            <p:cNvSpPr>
              <a:spLocks noChangeShapeType="1"/>
            </p:cNvSpPr>
            <p:nvPr/>
          </p:nvSpPr>
          <p:spPr bwMode="auto">
            <a:xfrm flipV="1">
              <a:off x="741627" y="4512264"/>
              <a:ext cx="0" cy="731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45" name="Line 516"/>
            <p:cNvSpPr>
              <a:spLocks noChangeShapeType="1"/>
            </p:cNvSpPr>
            <p:nvPr/>
          </p:nvSpPr>
          <p:spPr bwMode="auto">
            <a:xfrm flipV="1">
              <a:off x="744514" y="4518040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46" name="Line 517"/>
            <p:cNvSpPr>
              <a:spLocks noChangeShapeType="1"/>
            </p:cNvSpPr>
            <p:nvPr/>
          </p:nvSpPr>
          <p:spPr bwMode="auto">
            <a:xfrm flipV="1">
              <a:off x="745797" y="4518040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47" name="Line 518"/>
            <p:cNvSpPr>
              <a:spLocks noChangeShapeType="1"/>
            </p:cNvSpPr>
            <p:nvPr/>
          </p:nvSpPr>
          <p:spPr bwMode="auto">
            <a:xfrm flipV="1">
              <a:off x="747402" y="4518040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48" name="Line 519"/>
            <p:cNvSpPr>
              <a:spLocks noChangeShapeType="1"/>
            </p:cNvSpPr>
            <p:nvPr/>
          </p:nvSpPr>
          <p:spPr bwMode="auto">
            <a:xfrm flipV="1">
              <a:off x="748685" y="4518040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49" name="Line 520"/>
            <p:cNvSpPr>
              <a:spLocks noChangeShapeType="1"/>
            </p:cNvSpPr>
            <p:nvPr/>
          </p:nvSpPr>
          <p:spPr bwMode="auto">
            <a:xfrm flipV="1">
              <a:off x="750289" y="4516114"/>
              <a:ext cx="0" cy="346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0" name="Line 521"/>
            <p:cNvSpPr>
              <a:spLocks noChangeShapeType="1"/>
            </p:cNvSpPr>
            <p:nvPr/>
          </p:nvSpPr>
          <p:spPr bwMode="auto">
            <a:xfrm flipV="1">
              <a:off x="751893" y="4518040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1" name="Line 522"/>
            <p:cNvSpPr>
              <a:spLocks noChangeShapeType="1"/>
            </p:cNvSpPr>
            <p:nvPr/>
          </p:nvSpPr>
          <p:spPr bwMode="auto">
            <a:xfrm flipV="1">
              <a:off x="753177" y="4504948"/>
              <a:ext cx="0" cy="146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2" name="Line 523"/>
            <p:cNvSpPr>
              <a:spLocks noChangeShapeType="1"/>
            </p:cNvSpPr>
            <p:nvPr/>
          </p:nvSpPr>
          <p:spPr bwMode="auto">
            <a:xfrm flipV="1">
              <a:off x="754460" y="4243493"/>
              <a:ext cx="0" cy="27608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3" name="Line 524"/>
            <p:cNvSpPr>
              <a:spLocks noChangeShapeType="1"/>
            </p:cNvSpPr>
            <p:nvPr/>
          </p:nvSpPr>
          <p:spPr bwMode="auto">
            <a:xfrm flipV="1">
              <a:off x="755743" y="4501482"/>
              <a:ext cx="0" cy="1809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4" name="Line 525"/>
            <p:cNvSpPr>
              <a:spLocks noChangeShapeType="1"/>
            </p:cNvSpPr>
            <p:nvPr/>
          </p:nvSpPr>
          <p:spPr bwMode="auto">
            <a:xfrm flipV="1">
              <a:off x="757348" y="4516114"/>
              <a:ext cx="0" cy="346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5" name="Line 526"/>
            <p:cNvSpPr>
              <a:spLocks noChangeShapeType="1"/>
            </p:cNvSpPr>
            <p:nvPr/>
          </p:nvSpPr>
          <p:spPr bwMode="auto">
            <a:xfrm flipV="1">
              <a:off x="758631" y="4518040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6" name="Line 527"/>
            <p:cNvSpPr>
              <a:spLocks noChangeShapeType="1"/>
            </p:cNvSpPr>
            <p:nvPr/>
          </p:nvSpPr>
          <p:spPr bwMode="auto">
            <a:xfrm flipV="1">
              <a:off x="759915" y="4518040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7" name="Line 528"/>
            <p:cNvSpPr>
              <a:spLocks noChangeShapeType="1"/>
            </p:cNvSpPr>
            <p:nvPr/>
          </p:nvSpPr>
          <p:spPr bwMode="auto">
            <a:xfrm flipV="1">
              <a:off x="761519" y="4518040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8" name="Line 529"/>
            <p:cNvSpPr>
              <a:spLocks noChangeShapeType="1"/>
            </p:cNvSpPr>
            <p:nvPr/>
          </p:nvSpPr>
          <p:spPr bwMode="auto">
            <a:xfrm flipV="1">
              <a:off x="762802" y="4518040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9" name="Line 530"/>
            <p:cNvSpPr>
              <a:spLocks noChangeShapeType="1"/>
            </p:cNvSpPr>
            <p:nvPr/>
          </p:nvSpPr>
          <p:spPr bwMode="auto">
            <a:xfrm flipV="1">
              <a:off x="765690" y="4518040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60" name="Line 531"/>
            <p:cNvSpPr>
              <a:spLocks noChangeShapeType="1"/>
            </p:cNvSpPr>
            <p:nvPr/>
          </p:nvSpPr>
          <p:spPr bwMode="auto">
            <a:xfrm flipV="1">
              <a:off x="767615" y="4518040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61" name="Line 532"/>
            <p:cNvSpPr>
              <a:spLocks noChangeShapeType="1"/>
            </p:cNvSpPr>
            <p:nvPr/>
          </p:nvSpPr>
          <p:spPr bwMode="auto">
            <a:xfrm flipV="1">
              <a:off x="768578" y="4516114"/>
              <a:ext cx="0" cy="346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62" name="Line 533"/>
            <p:cNvSpPr>
              <a:spLocks noChangeShapeType="1"/>
            </p:cNvSpPr>
            <p:nvPr/>
          </p:nvSpPr>
          <p:spPr bwMode="auto">
            <a:xfrm flipV="1">
              <a:off x="770181" y="4518040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63" name="Line 534"/>
            <p:cNvSpPr>
              <a:spLocks noChangeShapeType="1"/>
            </p:cNvSpPr>
            <p:nvPr/>
          </p:nvSpPr>
          <p:spPr bwMode="auto">
            <a:xfrm flipV="1">
              <a:off x="771786" y="4518040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64" name="Line 535"/>
            <p:cNvSpPr>
              <a:spLocks noChangeShapeType="1"/>
            </p:cNvSpPr>
            <p:nvPr/>
          </p:nvSpPr>
          <p:spPr bwMode="auto">
            <a:xfrm flipV="1">
              <a:off x="774353" y="4518040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65" name="Line 536"/>
            <p:cNvSpPr>
              <a:spLocks noChangeShapeType="1"/>
            </p:cNvSpPr>
            <p:nvPr/>
          </p:nvSpPr>
          <p:spPr bwMode="auto">
            <a:xfrm flipV="1">
              <a:off x="775957" y="4518040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66" name="Line 537"/>
            <p:cNvSpPr>
              <a:spLocks noChangeShapeType="1"/>
            </p:cNvSpPr>
            <p:nvPr/>
          </p:nvSpPr>
          <p:spPr bwMode="auto">
            <a:xfrm flipV="1">
              <a:off x="776919" y="4518040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67" name="Line 538"/>
            <p:cNvSpPr>
              <a:spLocks noChangeShapeType="1"/>
            </p:cNvSpPr>
            <p:nvPr/>
          </p:nvSpPr>
          <p:spPr bwMode="auto">
            <a:xfrm flipV="1">
              <a:off x="778844" y="4518040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68" name="Line 539"/>
            <p:cNvSpPr>
              <a:spLocks noChangeShapeType="1"/>
            </p:cNvSpPr>
            <p:nvPr/>
          </p:nvSpPr>
          <p:spPr bwMode="auto">
            <a:xfrm flipV="1">
              <a:off x="780127" y="4518040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69" name="Line 540"/>
            <p:cNvSpPr>
              <a:spLocks noChangeShapeType="1"/>
            </p:cNvSpPr>
            <p:nvPr/>
          </p:nvSpPr>
          <p:spPr bwMode="auto">
            <a:xfrm flipV="1">
              <a:off x="781411" y="4518040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70" name="Line 541"/>
            <p:cNvSpPr>
              <a:spLocks noChangeShapeType="1"/>
            </p:cNvSpPr>
            <p:nvPr/>
          </p:nvSpPr>
          <p:spPr bwMode="auto">
            <a:xfrm flipV="1">
              <a:off x="783978" y="4512264"/>
              <a:ext cx="0" cy="731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71" name="Line 542"/>
            <p:cNvSpPr>
              <a:spLocks noChangeShapeType="1"/>
            </p:cNvSpPr>
            <p:nvPr/>
          </p:nvSpPr>
          <p:spPr bwMode="auto">
            <a:xfrm flipV="1">
              <a:off x="785582" y="4518040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72" name="Line 543"/>
            <p:cNvSpPr>
              <a:spLocks noChangeShapeType="1"/>
            </p:cNvSpPr>
            <p:nvPr/>
          </p:nvSpPr>
          <p:spPr bwMode="auto">
            <a:xfrm flipV="1">
              <a:off x="787186" y="4518040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73" name="Line 544"/>
            <p:cNvSpPr>
              <a:spLocks noChangeShapeType="1"/>
            </p:cNvSpPr>
            <p:nvPr/>
          </p:nvSpPr>
          <p:spPr bwMode="auto">
            <a:xfrm flipV="1">
              <a:off x="790074" y="4516114"/>
              <a:ext cx="0" cy="346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74" name="Line 545"/>
            <p:cNvSpPr>
              <a:spLocks noChangeShapeType="1"/>
            </p:cNvSpPr>
            <p:nvPr/>
          </p:nvSpPr>
          <p:spPr bwMode="auto">
            <a:xfrm flipV="1">
              <a:off x="792962" y="4514189"/>
              <a:ext cx="0" cy="539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75" name="Line 546"/>
            <p:cNvSpPr>
              <a:spLocks noChangeShapeType="1"/>
            </p:cNvSpPr>
            <p:nvPr/>
          </p:nvSpPr>
          <p:spPr bwMode="auto">
            <a:xfrm flipV="1">
              <a:off x="794245" y="4518040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76" name="Line 547"/>
            <p:cNvSpPr>
              <a:spLocks noChangeShapeType="1"/>
            </p:cNvSpPr>
            <p:nvPr/>
          </p:nvSpPr>
          <p:spPr bwMode="auto">
            <a:xfrm flipV="1">
              <a:off x="795528" y="4518040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77" name="Line 548"/>
            <p:cNvSpPr>
              <a:spLocks noChangeShapeType="1"/>
            </p:cNvSpPr>
            <p:nvPr/>
          </p:nvSpPr>
          <p:spPr bwMode="auto">
            <a:xfrm flipV="1">
              <a:off x="797132" y="4518040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78" name="Line 549"/>
            <p:cNvSpPr>
              <a:spLocks noChangeShapeType="1"/>
            </p:cNvSpPr>
            <p:nvPr/>
          </p:nvSpPr>
          <p:spPr bwMode="auto">
            <a:xfrm flipV="1">
              <a:off x="798415" y="4518040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79" name="Line 550"/>
            <p:cNvSpPr>
              <a:spLocks noChangeShapeType="1"/>
            </p:cNvSpPr>
            <p:nvPr/>
          </p:nvSpPr>
          <p:spPr bwMode="auto">
            <a:xfrm flipV="1">
              <a:off x="799699" y="4518040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80" name="Line 551"/>
            <p:cNvSpPr>
              <a:spLocks noChangeShapeType="1"/>
            </p:cNvSpPr>
            <p:nvPr/>
          </p:nvSpPr>
          <p:spPr bwMode="auto">
            <a:xfrm flipV="1">
              <a:off x="801303" y="4516114"/>
              <a:ext cx="0" cy="346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81" name="Line 552"/>
            <p:cNvSpPr>
              <a:spLocks noChangeShapeType="1"/>
            </p:cNvSpPr>
            <p:nvPr/>
          </p:nvSpPr>
          <p:spPr bwMode="auto">
            <a:xfrm flipV="1">
              <a:off x="802587" y="4518040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82" name="Line 553"/>
            <p:cNvSpPr>
              <a:spLocks noChangeShapeType="1"/>
            </p:cNvSpPr>
            <p:nvPr/>
          </p:nvSpPr>
          <p:spPr bwMode="auto">
            <a:xfrm flipV="1">
              <a:off x="803870" y="4518040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83" name="Line 554"/>
            <p:cNvSpPr>
              <a:spLocks noChangeShapeType="1"/>
            </p:cNvSpPr>
            <p:nvPr/>
          </p:nvSpPr>
          <p:spPr bwMode="auto">
            <a:xfrm flipV="1">
              <a:off x="807399" y="4518040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84" name="Line 555"/>
            <p:cNvSpPr>
              <a:spLocks noChangeShapeType="1"/>
            </p:cNvSpPr>
            <p:nvPr/>
          </p:nvSpPr>
          <p:spPr bwMode="auto">
            <a:xfrm flipV="1">
              <a:off x="809966" y="4518040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85" name="Line 556"/>
            <p:cNvSpPr>
              <a:spLocks noChangeShapeType="1"/>
            </p:cNvSpPr>
            <p:nvPr/>
          </p:nvSpPr>
          <p:spPr bwMode="auto">
            <a:xfrm flipV="1">
              <a:off x="811249" y="4518040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86" name="Line 557"/>
            <p:cNvSpPr>
              <a:spLocks noChangeShapeType="1"/>
            </p:cNvSpPr>
            <p:nvPr/>
          </p:nvSpPr>
          <p:spPr bwMode="auto">
            <a:xfrm flipV="1">
              <a:off x="812533" y="4518040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87" name="Line 558"/>
            <p:cNvSpPr>
              <a:spLocks noChangeShapeType="1"/>
            </p:cNvSpPr>
            <p:nvPr/>
          </p:nvSpPr>
          <p:spPr bwMode="auto">
            <a:xfrm flipV="1">
              <a:off x="813816" y="4514189"/>
              <a:ext cx="0" cy="539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88" name="Line 559"/>
            <p:cNvSpPr>
              <a:spLocks noChangeShapeType="1"/>
            </p:cNvSpPr>
            <p:nvPr/>
          </p:nvSpPr>
          <p:spPr bwMode="auto">
            <a:xfrm flipV="1">
              <a:off x="815420" y="4518040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89" name="Line 560"/>
            <p:cNvSpPr>
              <a:spLocks noChangeShapeType="1"/>
            </p:cNvSpPr>
            <p:nvPr/>
          </p:nvSpPr>
          <p:spPr bwMode="auto">
            <a:xfrm flipV="1">
              <a:off x="816703" y="4518040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90" name="Line 561"/>
            <p:cNvSpPr>
              <a:spLocks noChangeShapeType="1"/>
            </p:cNvSpPr>
            <p:nvPr/>
          </p:nvSpPr>
          <p:spPr bwMode="auto">
            <a:xfrm flipV="1">
              <a:off x="817987" y="4518040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91" name="Line 562"/>
            <p:cNvSpPr>
              <a:spLocks noChangeShapeType="1"/>
            </p:cNvSpPr>
            <p:nvPr/>
          </p:nvSpPr>
          <p:spPr bwMode="auto">
            <a:xfrm flipV="1">
              <a:off x="819591" y="4518040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92" name="Line 563"/>
            <p:cNvSpPr>
              <a:spLocks noChangeShapeType="1"/>
            </p:cNvSpPr>
            <p:nvPr/>
          </p:nvSpPr>
          <p:spPr bwMode="auto">
            <a:xfrm flipV="1">
              <a:off x="820875" y="4518040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93" name="Line 564"/>
            <p:cNvSpPr>
              <a:spLocks noChangeShapeType="1"/>
            </p:cNvSpPr>
            <p:nvPr/>
          </p:nvSpPr>
          <p:spPr bwMode="auto">
            <a:xfrm flipV="1">
              <a:off x="822799" y="4518040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94" name="Line 565"/>
            <p:cNvSpPr>
              <a:spLocks noChangeShapeType="1"/>
            </p:cNvSpPr>
            <p:nvPr/>
          </p:nvSpPr>
          <p:spPr bwMode="auto">
            <a:xfrm flipV="1">
              <a:off x="823762" y="4518040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95" name="Line 566"/>
            <p:cNvSpPr>
              <a:spLocks noChangeShapeType="1"/>
            </p:cNvSpPr>
            <p:nvPr/>
          </p:nvSpPr>
          <p:spPr bwMode="auto">
            <a:xfrm flipV="1">
              <a:off x="826650" y="4516114"/>
              <a:ext cx="0" cy="346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96" name="Line 567"/>
            <p:cNvSpPr>
              <a:spLocks noChangeShapeType="1"/>
            </p:cNvSpPr>
            <p:nvPr/>
          </p:nvSpPr>
          <p:spPr bwMode="auto">
            <a:xfrm flipV="1">
              <a:off x="828254" y="4516114"/>
              <a:ext cx="0" cy="346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97" name="Line 568"/>
            <p:cNvSpPr>
              <a:spLocks noChangeShapeType="1"/>
            </p:cNvSpPr>
            <p:nvPr/>
          </p:nvSpPr>
          <p:spPr bwMode="auto">
            <a:xfrm flipV="1">
              <a:off x="829858" y="4504178"/>
              <a:ext cx="0" cy="1540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98" name="Line 569"/>
            <p:cNvSpPr>
              <a:spLocks noChangeShapeType="1"/>
            </p:cNvSpPr>
            <p:nvPr/>
          </p:nvSpPr>
          <p:spPr bwMode="auto">
            <a:xfrm flipV="1">
              <a:off x="830821" y="4512264"/>
              <a:ext cx="0" cy="731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99" name="Line 570"/>
            <p:cNvSpPr>
              <a:spLocks noChangeShapeType="1"/>
            </p:cNvSpPr>
            <p:nvPr/>
          </p:nvSpPr>
          <p:spPr bwMode="auto">
            <a:xfrm flipV="1">
              <a:off x="834029" y="4518040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00" name="Line 571"/>
            <p:cNvSpPr>
              <a:spLocks noChangeShapeType="1"/>
            </p:cNvSpPr>
            <p:nvPr/>
          </p:nvSpPr>
          <p:spPr bwMode="auto">
            <a:xfrm flipV="1">
              <a:off x="835313" y="4518040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01" name="Line 572"/>
            <p:cNvSpPr>
              <a:spLocks noChangeShapeType="1"/>
            </p:cNvSpPr>
            <p:nvPr/>
          </p:nvSpPr>
          <p:spPr bwMode="auto">
            <a:xfrm flipV="1">
              <a:off x="836917" y="4518040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02" name="Line 573"/>
            <p:cNvSpPr>
              <a:spLocks noChangeShapeType="1"/>
            </p:cNvSpPr>
            <p:nvPr/>
          </p:nvSpPr>
          <p:spPr bwMode="auto">
            <a:xfrm flipV="1">
              <a:off x="838200" y="4518040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03" name="Line 574"/>
            <p:cNvSpPr>
              <a:spLocks noChangeShapeType="1"/>
            </p:cNvSpPr>
            <p:nvPr/>
          </p:nvSpPr>
          <p:spPr bwMode="auto">
            <a:xfrm flipV="1">
              <a:off x="839483" y="4518040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04" name="Line 575"/>
            <p:cNvSpPr>
              <a:spLocks noChangeShapeType="1"/>
            </p:cNvSpPr>
            <p:nvPr/>
          </p:nvSpPr>
          <p:spPr bwMode="auto">
            <a:xfrm flipV="1">
              <a:off x="841087" y="4518040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05" name="Line 576"/>
            <p:cNvSpPr>
              <a:spLocks noChangeShapeType="1"/>
            </p:cNvSpPr>
            <p:nvPr/>
          </p:nvSpPr>
          <p:spPr bwMode="auto">
            <a:xfrm flipV="1">
              <a:off x="842050" y="4516114"/>
              <a:ext cx="0" cy="346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06" name="Line 577"/>
            <p:cNvSpPr>
              <a:spLocks noChangeShapeType="1"/>
            </p:cNvSpPr>
            <p:nvPr/>
          </p:nvSpPr>
          <p:spPr bwMode="auto">
            <a:xfrm flipV="1">
              <a:off x="843654" y="4483384"/>
              <a:ext cx="0" cy="3619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07" name="Line 578"/>
            <p:cNvSpPr>
              <a:spLocks noChangeShapeType="1"/>
            </p:cNvSpPr>
            <p:nvPr/>
          </p:nvSpPr>
          <p:spPr bwMode="auto">
            <a:xfrm flipV="1">
              <a:off x="845259" y="4499557"/>
              <a:ext cx="0" cy="2002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08" name="Line 579"/>
            <p:cNvSpPr>
              <a:spLocks noChangeShapeType="1"/>
            </p:cNvSpPr>
            <p:nvPr/>
          </p:nvSpPr>
          <p:spPr bwMode="auto">
            <a:xfrm flipV="1">
              <a:off x="846542" y="4518040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09" name="Line 580"/>
            <p:cNvSpPr>
              <a:spLocks noChangeShapeType="1"/>
            </p:cNvSpPr>
            <p:nvPr/>
          </p:nvSpPr>
          <p:spPr bwMode="auto">
            <a:xfrm flipV="1">
              <a:off x="848146" y="4518040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10" name="Line 581"/>
            <p:cNvSpPr>
              <a:spLocks noChangeShapeType="1"/>
            </p:cNvSpPr>
            <p:nvPr/>
          </p:nvSpPr>
          <p:spPr bwMode="auto">
            <a:xfrm flipV="1">
              <a:off x="851034" y="4441413"/>
              <a:ext cx="0" cy="7816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11" name="Line 582"/>
            <p:cNvSpPr>
              <a:spLocks noChangeShapeType="1"/>
            </p:cNvSpPr>
            <p:nvPr/>
          </p:nvSpPr>
          <p:spPr bwMode="auto">
            <a:xfrm flipV="1">
              <a:off x="852317" y="4504948"/>
              <a:ext cx="0" cy="146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12" name="Line 583"/>
            <p:cNvSpPr>
              <a:spLocks noChangeShapeType="1"/>
            </p:cNvSpPr>
            <p:nvPr/>
          </p:nvSpPr>
          <p:spPr bwMode="auto">
            <a:xfrm flipV="1">
              <a:off x="855205" y="4495706"/>
              <a:ext cx="0" cy="2387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13" name="Line 584"/>
            <p:cNvSpPr>
              <a:spLocks noChangeShapeType="1"/>
            </p:cNvSpPr>
            <p:nvPr/>
          </p:nvSpPr>
          <p:spPr bwMode="auto">
            <a:xfrm flipV="1">
              <a:off x="856488" y="4499557"/>
              <a:ext cx="0" cy="2002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14" name="Line 585"/>
            <p:cNvSpPr>
              <a:spLocks noChangeShapeType="1"/>
            </p:cNvSpPr>
            <p:nvPr/>
          </p:nvSpPr>
          <p:spPr bwMode="auto">
            <a:xfrm flipV="1">
              <a:off x="857771" y="4516114"/>
              <a:ext cx="0" cy="346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15" name="Line 586"/>
            <p:cNvSpPr>
              <a:spLocks noChangeShapeType="1"/>
            </p:cNvSpPr>
            <p:nvPr/>
          </p:nvSpPr>
          <p:spPr bwMode="auto">
            <a:xfrm flipV="1">
              <a:off x="859375" y="4518040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16" name="Line 587"/>
            <p:cNvSpPr>
              <a:spLocks noChangeShapeType="1"/>
            </p:cNvSpPr>
            <p:nvPr/>
          </p:nvSpPr>
          <p:spPr bwMode="auto">
            <a:xfrm flipV="1">
              <a:off x="860659" y="4518040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17" name="Line 588"/>
            <p:cNvSpPr>
              <a:spLocks noChangeShapeType="1"/>
            </p:cNvSpPr>
            <p:nvPr/>
          </p:nvSpPr>
          <p:spPr bwMode="auto">
            <a:xfrm flipV="1">
              <a:off x="861942" y="4518040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18" name="Line 589"/>
            <p:cNvSpPr>
              <a:spLocks noChangeShapeType="1"/>
            </p:cNvSpPr>
            <p:nvPr/>
          </p:nvSpPr>
          <p:spPr bwMode="auto">
            <a:xfrm flipV="1">
              <a:off x="863547" y="4518040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19" name="Line 590"/>
            <p:cNvSpPr>
              <a:spLocks noChangeShapeType="1"/>
            </p:cNvSpPr>
            <p:nvPr/>
          </p:nvSpPr>
          <p:spPr bwMode="auto">
            <a:xfrm flipV="1">
              <a:off x="866434" y="4518040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20" name="Line 591"/>
            <p:cNvSpPr>
              <a:spLocks noChangeShapeType="1"/>
            </p:cNvSpPr>
            <p:nvPr/>
          </p:nvSpPr>
          <p:spPr bwMode="auto">
            <a:xfrm flipV="1">
              <a:off x="868038" y="4518040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21" name="Line 592"/>
            <p:cNvSpPr>
              <a:spLocks noChangeShapeType="1"/>
            </p:cNvSpPr>
            <p:nvPr/>
          </p:nvSpPr>
          <p:spPr bwMode="auto">
            <a:xfrm flipV="1">
              <a:off x="869322" y="4516114"/>
              <a:ext cx="0" cy="346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22" name="Line 593"/>
            <p:cNvSpPr>
              <a:spLocks noChangeShapeType="1"/>
            </p:cNvSpPr>
            <p:nvPr/>
          </p:nvSpPr>
          <p:spPr bwMode="auto">
            <a:xfrm flipV="1">
              <a:off x="870605" y="4468752"/>
              <a:ext cx="0" cy="508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23" name="Line 594"/>
            <p:cNvSpPr>
              <a:spLocks noChangeShapeType="1"/>
            </p:cNvSpPr>
            <p:nvPr/>
          </p:nvSpPr>
          <p:spPr bwMode="auto">
            <a:xfrm flipV="1">
              <a:off x="871889" y="4506873"/>
              <a:ext cx="0" cy="1270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24" name="Line 595"/>
            <p:cNvSpPr>
              <a:spLocks noChangeShapeType="1"/>
            </p:cNvSpPr>
            <p:nvPr/>
          </p:nvSpPr>
          <p:spPr bwMode="auto">
            <a:xfrm flipV="1">
              <a:off x="873493" y="4518040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25" name="Line 596"/>
            <p:cNvSpPr>
              <a:spLocks noChangeShapeType="1"/>
            </p:cNvSpPr>
            <p:nvPr/>
          </p:nvSpPr>
          <p:spPr bwMode="auto">
            <a:xfrm flipV="1">
              <a:off x="874776" y="4518040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26" name="Line 597"/>
            <p:cNvSpPr>
              <a:spLocks noChangeShapeType="1"/>
            </p:cNvSpPr>
            <p:nvPr/>
          </p:nvSpPr>
          <p:spPr bwMode="auto">
            <a:xfrm flipV="1">
              <a:off x="876059" y="4514189"/>
              <a:ext cx="0" cy="539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27" name="Line 598"/>
            <p:cNvSpPr>
              <a:spLocks noChangeShapeType="1"/>
            </p:cNvSpPr>
            <p:nvPr/>
          </p:nvSpPr>
          <p:spPr bwMode="auto">
            <a:xfrm flipV="1">
              <a:off x="877663" y="4518040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28" name="Line 599"/>
            <p:cNvSpPr>
              <a:spLocks noChangeShapeType="1"/>
            </p:cNvSpPr>
            <p:nvPr/>
          </p:nvSpPr>
          <p:spPr bwMode="auto">
            <a:xfrm flipV="1">
              <a:off x="879268" y="4518040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29" name="Line 600"/>
            <p:cNvSpPr>
              <a:spLocks noChangeShapeType="1"/>
            </p:cNvSpPr>
            <p:nvPr/>
          </p:nvSpPr>
          <p:spPr bwMode="auto">
            <a:xfrm flipV="1">
              <a:off x="880872" y="4518040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30" name="Line 601"/>
            <p:cNvSpPr>
              <a:spLocks noChangeShapeType="1"/>
            </p:cNvSpPr>
            <p:nvPr/>
          </p:nvSpPr>
          <p:spPr bwMode="auto">
            <a:xfrm flipV="1">
              <a:off x="881835" y="4518040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31" name="Line 602"/>
            <p:cNvSpPr>
              <a:spLocks noChangeShapeType="1"/>
            </p:cNvSpPr>
            <p:nvPr/>
          </p:nvSpPr>
          <p:spPr bwMode="auto">
            <a:xfrm flipV="1">
              <a:off x="883439" y="4516114"/>
              <a:ext cx="0" cy="346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32" name="Line 603"/>
            <p:cNvSpPr>
              <a:spLocks noChangeShapeType="1"/>
            </p:cNvSpPr>
            <p:nvPr/>
          </p:nvSpPr>
          <p:spPr bwMode="auto">
            <a:xfrm flipV="1">
              <a:off x="884722" y="4518040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33" name="Line 604"/>
            <p:cNvSpPr>
              <a:spLocks noChangeShapeType="1"/>
            </p:cNvSpPr>
            <p:nvPr/>
          </p:nvSpPr>
          <p:spPr bwMode="auto">
            <a:xfrm flipV="1">
              <a:off x="886326" y="4518040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34" name="Line 605"/>
            <p:cNvSpPr>
              <a:spLocks noChangeShapeType="1"/>
            </p:cNvSpPr>
            <p:nvPr/>
          </p:nvSpPr>
          <p:spPr bwMode="auto">
            <a:xfrm flipV="1">
              <a:off x="887931" y="4516114"/>
              <a:ext cx="0" cy="346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35" name="Line 606"/>
            <p:cNvSpPr>
              <a:spLocks noChangeShapeType="1"/>
            </p:cNvSpPr>
            <p:nvPr/>
          </p:nvSpPr>
          <p:spPr bwMode="auto">
            <a:xfrm flipV="1">
              <a:off x="888893" y="4518040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36" name="Line 607"/>
            <p:cNvSpPr>
              <a:spLocks noChangeShapeType="1"/>
            </p:cNvSpPr>
            <p:nvPr/>
          </p:nvSpPr>
          <p:spPr bwMode="auto">
            <a:xfrm flipV="1">
              <a:off x="890498" y="4518040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37" name="Line 608"/>
            <p:cNvSpPr>
              <a:spLocks noChangeShapeType="1"/>
            </p:cNvSpPr>
            <p:nvPr/>
          </p:nvSpPr>
          <p:spPr bwMode="auto">
            <a:xfrm flipV="1">
              <a:off x="892101" y="4518040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38" name="Line 609"/>
            <p:cNvSpPr>
              <a:spLocks noChangeShapeType="1"/>
            </p:cNvSpPr>
            <p:nvPr/>
          </p:nvSpPr>
          <p:spPr bwMode="auto">
            <a:xfrm flipV="1">
              <a:off x="893385" y="4518040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39" name="Line 610"/>
            <p:cNvSpPr>
              <a:spLocks noChangeShapeType="1"/>
            </p:cNvSpPr>
            <p:nvPr/>
          </p:nvSpPr>
          <p:spPr bwMode="auto">
            <a:xfrm flipV="1">
              <a:off x="894989" y="4514189"/>
              <a:ext cx="0" cy="539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40" name="Line 611"/>
            <p:cNvSpPr>
              <a:spLocks noChangeShapeType="1"/>
            </p:cNvSpPr>
            <p:nvPr/>
          </p:nvSpPr>
          <p:spPr bwMode="auto">
            <a:xfrm flipV="1">
              <a:off x="896273" y="4516114"/>
              <a:ext cx="0" cy="346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41" name="Line 612"/>
            <p:cNvSpPr>
              <a:spLocks noChangeShapeType="1"/>
            </p:cNvSpPr>
            <p:nvPr/>
          </p:nvSpPr>
          <p:spPr bwMode="auto">
            <a:xfrm flipV="1">
              <a:off x="899160" y="4514189"/>
              <a:ext cx="0" cy="539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42" name="Line 613"/>
            <p:cNvSpPr>
              <a:spLocks noChangeShapeType="1"/>
            </p:cNvSpPr>
            <p:nvPr/>
          </p:nvSpPr>
          <p:spPr bwMode="auto">
            <a:xfrm flipV="1">
              <a:off x="900123" y="4504948"/>
              <a:ext cx="0" cy="146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43" name="Line 614"/>
            <p:cNvSpPr>
              <a:spLocks noChangeShapeType="1"/>
            </p:cNvSpPr>
            <p:nvPr/>
          </p:nvSpPr>
          <p:spPr bwMode="auto">
            <a:xfrm flipV="1">
              <a:off x="901727" y="4516114"/>
              <a:ext cx="0" cy="346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44" name="Line 615"/>
            <p:cNvSpPr>
              <a:spLocks noChangeShapeType="1"/>
            </p:cNvSpPr>
            <p:nvPr/>
          </p:nvSpPr>
          <p:spPr bwMode="auto">
            <a:xfrm flipV="1">
              <a:off x="903331" y="4516114"/>
              <a:ext cx="0" cy="346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45" name="Line 616"/>
            <p:cNvSpPr>
              <a:spLocks noChangeShapeType="1"/>
            </p:cNvSpPr>
            <p:nvPr/>
          </p:nvSpPr>
          <p:spPr bwMode="auto">
            <a:xfrm flipV="1">
              <a:off x="904614" y="4516114"/>
              <a:ext cx="0" cy="346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46" name="Line 617"/>
            <p:cNvSpPr>
              <a:spLocks noChangeShapeType="1"/>
            </p:cNvSpPr>
            <p:nvPr/>
          </p:nvSpPr>
          <p:spPr bwMode="auto">
            <a:xfrm flipV="1">
              <a:off x="906219" y="4518040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47" name="Line 618"/>
            <p:cNvSpPr>
              <a:spLocks noChangeShapeType="1"/>
            </p:cNvSpPr>
            <p:nvPr/>
          </p:nvSpPr>
          <p:spPr bwMode="auto">
            <a:xfrm flipV="1">
              <a:off x="907502" y="4484924"/>
              <a:ext cx="0" cy="346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48" name="Line 619"/>
            <p:cNvSpPr>
              <a:spLocks noChangeShapeType="1"/>
            </p:cNvSpPr>
            <p:nvPr/>
          </p:nvSpPr>
          <p:spPr bwMode="auto">
            <a:xfrm flipV="1">
              <a:off x="909106" y="4510339"/>
              <a:ext cx="0" cy="924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49" name="Line 620"/>
            <p:cNvSpPr>
              <a:spLocks noChangeShapeType="1"/>
            </p:cNvSpPr>
            <p:nvPr/>
          </p:nvSpPr>
          <p:spPr bwMode="auto">
            <a:xfrm flipV="1">
              <a:off x="910389" y="4486850"/>
              <a:ext cx="0" cy="3273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0" name="Line 621"/>
            <p:cNvSpPr>
              <a:spLocks noChangeShapeType="1"/>
            </p:cNvSpPr>
            <p:nvPr/>
          </p:nvSpPr>
          <p:spPr bwMode="auto">
            <a:xfrm flipV="1">
              <a:off x="911673" y="4518040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1" name="Line 622"/>
            <p:cNvSpPr>
              <a:spLocks noChangeShapeType="1"/>
            </p:cNvSpPr>
            <p:nvPr/>
          </p:nvSpPr>
          <p:spPr bwMode="auto">
            <a:xfrm flipV="1">
              <a:off x="913277" y="4518040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2" name="Line 623"/>
            <p:cNvSpPr>
              <a:spLocks noChangeShapeType="1"/>
            </p:cNvSpPr>
            <p:nvPr/>
          </p:nvSpPr>
          <p:spPr bwMode="auto">
            <a:xfrm flipV="1">
              <a:off x="914561" y="4516114"/>
              <a:ext cx="0" cy="346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3" name="Line 625"/>
            <p:cNvSpPr>
              <a:spLocks noChangeShapeType="1"/>
            </p:cNvSpPr>
            <p:nvPr/>
          </p:nvSpPr>
          <p:spPr bwMode="auto">
            <a:xfrm flipV="1">
              <a:off x="917448" y="4512264"/>
              <a:ext cx="0" cy="731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4" name="Line 626"/>
            <p:cNvSpPr>
              <a:spLocks noChangeShapeType="1"/>
            </p:cNvSpPr>
            <p:nvPr/>
          </p:nvSpPr>
          <p:spPr bwMode="auto">
            <a:xfrm flipV="1">
              <a:off x="918731" y="4516114"/>
              <a:ext cx="0" cy="346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5" name="Line 627"/>
            <p:cNvSpPr>
              <a:spLocks noChangeShapeType="1"/>
            </p:cNvSpPr>
            <p:nvPr/>
          </p:nvSpPr>
          <p:spPr bwMode="auto">
            <a:xfrm flipV="1">
              <a:off x="920015" y="4518040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6" name="Line 628"/>
            <p:cNvSpPr>
              <a:spLocks noChangeShapeType="1"/>
            </p:cNvSpPr>
            <p:nvPr/>
          </p:nvSpPr>
          <p:spPr bwMode="auto">
            <a:xfrm flipV="1">
              <a:off x="921619" y="4518040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7" name="Line 629"/>
            <p:cNvSpPr>
              <a:spLocks noChangeShapeType="1"/>
            </p:cNvSpPr>
            <p:nvPr/>
          </p:nvSpPr>
          <p:spPr bwMode="auto">
            <a:xfrm flipV="1">
              <a:off x="928677" y="4516114"/>
              <a:ext cx="0" cy="346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8" name="Line 630"/>
            <p:cNvSpPr>
              <a:spLocks noChangeShapeType="1"/>
            </p:cNvSpPr>
            <p:nvPr/>
          </p:nvSpPr>
          <p:spPr bwMode="auto">
            <a:xfrm flipV="1">
              <a:off x="929961" y="4518040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9" name="Line 631"/>
            <p:cNvSpPr>
              <a:spLocks noChangeShapeType="1"/>
            </p:cNvSpPr>
            <p:nvPr/>
          </p:nvSpPr>
          <p:spPr bwMode="auto">
            <a:xfrm flipV="1">
              <a:off x="931565" y="4518040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0" name="Line 632"/>
            <p:cNvSpPr>
              <a:spLocks noChangeShapeType="1"/>
            </p:cNvSpPr>
            <p:nvPr/>
          </p:nvSpPr>
          <p:spPr bwMode="auto">
            <a:xfrm flipV="1">
              <a:off x="932849" y="4518040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1" name="Line 633"/>
            <p:cNvSpPr>
              <a:spLocks noChangeShapeType="1"/>
            </p:cNvSpPr>
            <p:nvPr/>
          </p:nvSpPr>
          <p:spPr bwMode="auto">
            <a:xfrm flipV="1">
              <a:off x="935736" y="4518040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2" name="Line 634"/>
            <p:cNvSpPr>
              <a:spLocks noChangeShapeType="1"/>
            </p:cNvSpPr>
            <p:nvPr/>
          </p:nvSpPr>
          <p:spPr bwMode="auto">
            <a:xfrm flipV="1">
              <a:off x="938945" y="4518040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3" name="Line 635"/>
            <p:cNvSpPr>
              <a:spLocks noChangeShapeType="1"/>
            </p:cNvSpPr>
            <p:nvPr/>
          </p:nvSpPr>
          <p:spPr bwMode="auto">
            <a:xfrm flipV="1">
              <a:off x="941511" y="4518040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4" name="Line 636"/>
            <p:cNvSpPr>
              <a:spLocks noChangeShapeType="1"/>
            </p:cNvSpPr>
            <p:nvPr/>
          </p:nvSpPr>
          <p:spPr bwMode="auto">
            <a:xfrm flipV="1">
              <a:off x="942795" y="4518040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5" name="Line 637"/>
            <p:cNvSpPr>
              <a:spLocks noChangeShapeType="1"/>
            </p:cNvSpPr>
            <p:nvPr/>
          </p:nvSpPr>
          <p:spPr bwMode="auto">
            <a:xfrm flipV="1">
              <a:off x="944399" y="4508413"/>
              <a:ext cx="0" cy="1116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6" name="Line 638"/>
            <p:cNvSpPr>
              <a:spLocks noChangeShapeType="1"/>
            </p:cNvSpPr>
            <p:nvPr/>
          </p:nvSpPr>
          <p:spPr bwMode="auto">
            <a:xfrm flipV="1">
              <a:off x="946003" y="4516114"/>
              <a:ext cx="0" cy="346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7" name="Line 639"/>
            <p:cNvSpPr>
              <a:spLocks noChangeShapeType="1"/>
            </p:cNvSpPr>
            <p:nvPr/>
          </p:nvSpPr>
          <p:spPr bwMode="auto">
            <a:xfrm flipV="1">
              <a:off x="946965" y="4516114"/>
              <a:ext cx="0" cy="346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8" name="Line 640"/>
            <p:cNvSpPr>
              <a:spLocks noChangeShapeType="1"/>
            </p:cNvSpPr>
            <p:nvPr/>
          </p:nvSpPr>
          <p:spPr bwMode="auto">
            <a:xfrm flipV="1">
              <a:off x="948891" y="4514189"/>
              <a:ext cx="0" cy="539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9" name="Line 641"/>
            <p:cNvSpPr>
              <a:spLocks noChangeShapeType="1"/>
            </p:cNvSpPr>
            <p:nvPr/>
          </p:nvSpPr>
          <p:spPr bwMode="auto">
            <a:xfrm flipV="1">
              <a:off x="950174" y="4516114"/>
              <a:ext cx="0" cy="346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70" name="Line 642"/>
            <p:cNvSpPr>
              <a:spLocks noChangeShapeType="1"/>
            </p:cNvSpPr>
            <p:nvPr/>
          </p:nvSpPr>
          <p:spPr bwMode="auto">
            <a:xfrm flipV="1">
              <a:off x="951458" y="4518040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71" name="Line 643"/>
            <p:cNvSpPr>
              <a:spLocks noChangeShapeType="1"/>
            </p:cNvSpPr>
            <p:nvPr/>
          </p:nvSpPr>
          <p:spPr bwMode="auto">
            <a:xfrm flipV="1">
              <a:off x="953061" y="4516114"/>
              <a:ext cx="0" cy="346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72" name="Line 644"/>
            <p:cNvSpPr>
              <a:spLocks noChangeShapeType="1"/>
            </p:cNvSpPr>
            <p:nvPr/>
          </p:nvSpPr>
          <p:spPr bwMode="auto">
            <a:xfrm flipV="1">
              <a:off x="954345" y="4518040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73" name="Line 645"/>
            <p:cNvSpPr>
              <a:spLocks noChangeShapeType="1"/>
            </p:cNvSpPr>
            <p:nvPr/>
          </p:nvSpPr>
          <p:spPr bwMode="auto">
            <a:xfrm flipV="1">
              <a:off x="955628" y="4514189"/>
              <a:ext cx="0" cy="539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74" name="Line 646"/>
            <p:cNvSpPr>
              <a:spLocks noChangeShapeType="1"/>
            </p:cNvSpPr>
            <p:nvPr/>
          </p:nvSpPr>
          <p:spPr bwMode="auto">
            <a:xfrm flipV="1">
              <a:off x="957233" y="4518040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75" name="Line 647"/>
            <p:cNvSpPr>
              <a:spLocks noChangeShapeType="1"/>
            </p:cNvSpPr>
            <p:nvPr/>
          </p:nvSpPr>
          <p:spPr bwMode="auto">
            <a:xfrm flipV="1">
              <a:off x="958195" y="4518040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76" name="Line 649"/>
            <p:cNvSpPr>
              <a:spLocks noChangeShapeType="1"/>
            </p:cNvSpPr>
            <p:nvPr/>
          </p:nvSpPr>
          <p:spPr bwMode="auto">
            <a:xfrm flipV="1">
              <a:off x="961403" y="4474143"/>
              <a:ext cx="0" cy="4543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77" name="Line 650"/>
            <p:cNvSpPr>
              <a:spLocks noChangeShapeType="1"/>
            </p:cNvSpPr>
            <p:nvPr/>
          </p:nvSpPr>
          <p:spPr bwMode="auto">
            <a:xfrm flipV="1">
              <a:off x="963007" y="4508413"/>
              <a:ext cx="0" cy="1116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78" name="Line 651"/>
            <p:cNvSpPr>
              <a:spLocks noChangeShapeType="1"/>
            </p:cNvSpPr>
            <p:nvPr/>
          </p:nvSpPr>
          <p:spPr bwMode="auto">
            <a:xfrm flipV="1">
              <a:off x="965574" y="4518040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79" name="Line 652"/>
            <p:cNvSpPr>
              <a:spLocks noChangeShapeType="1"/>
            </p:cNvSpPr>
            <p:nvPr/>
          </p:nvSpPr>
          <p:spPr bwMode="auto">
            <a:xfrm flipV="1">
              <a:off x="968462" y="4518040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80" name="Line 653"/>
            <p:cNvSpPr>
              <a:spLocks noChangeShapeType="1"/>
            </p:cNvSpPr>
            <p:nvPr/>
          </p:nvSpPr>
          <p:spPr bwMode="auto">
            <a:xfrm flipV="1">
              <a:off x="969745" y="4516114"/>
              <a:ext cx="0" cy="346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81" name="Line 654"/>
            <p:cNvSpPr>
              <a:spLocks noChangeShapeType="1"/>
            </p:cNvSpPr>
            <p:nvPr/>
          </p:nvSpPr>
          <p:spPr bwMode="auto">
            <a:xfrm flipV="1">
              <a:off x="971349" y="4504948"/>
              <a:ext cx="0" cy="146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82" name="Line 655"/>
            <p:cNvSpPr>
              <a:spLocks noChangeShapeType="1"/>
            </p:cNvSpPr>
            <p:nvPr/>
          </p:nvSpPr>
          <p:spPr bwMode="auto">
            <a:xfrm flipV="1">
              <a:off x="972633" y="4518040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83" name="Line 656"/>
            <p:cNvSpPr>
              <a:spLocks noChangeShapeType="1"/>
            </p:cNvSpPr>
            <p:nvPr/>
          </p:nvSpPr>
          <p:spPr bwMode="auto">
            <a:xfrm flipV="1">
              <a:off x="975521" y="4518040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84" name="Line 657"/>
            <p:cNvSpPr>
              <a:spLocks noChangeShapeType="1"/>
            </p:cNvSpPr>
            <p:nvPr/>
          </p:nvSpPr>
          <p:spPr bwMode="auto">
            <a:xfrm flipV="1">
              <a:off x="976804" y="4518040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85" name="Line 658"/>
            <p:cNvSpPr>
              <a:spLocks noChangeShapeType="1"/>
            </p:cNvSpPr>
            <p:nvPr/>
          </p:nvSpPr>
          <p:spPr bwMode="auto">
            <a:xfrm flipV="1">
              <a:off x="978408" y="4518040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86" name="Line 659"/>
            <p:cNvSpPr>
              <a:spLocks noChangeShapeType="1"/>
            </p:cNvSpPr>
            <p:nvPr/>
          </p:nvSpPr>
          <p:spPr bwMode="auto">
            <a:xfrm flipV="1">
              <a:off x="979691" y="4518040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87" name="Line 660"/>
            <p:cNvSpPr>
              <a:spLocks noChangeShapeType="1"/>
            </p:cNvSpPr>
            <p:nvPr/>
          </p:nvSpPr>
          <p:spPr bwMode="auto">
            <a:xfrm flipV="1">
              <a:off x="981617" y="4518040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88" name="Line 661"/>
            <p:cNvSpPr>
              <a:spLocks noChangeShapeType="1"/>
            </p:cNvSpPr>
            <p:nvPr/>
          </p:nvSpPr>
          <p:spPr bwMode="auto">
            <a:xfrm flipV="1">
              <a:off x="985467" y="4518040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89" name="Line 663"/>
            <p:cNvSpPr>
              <a:spLocks noChangeShapeType="1"/>
            </p:cNvSpPr>
            <p:nvPr/>
          </p:nvSpPr>
          <p:spPr bwMode="auto">
            <a:xfrm flipV="1">
              <a:off x="988034" y="4512264"/>
              <a:ext cx="0" cy="731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90" name="Line 664"/>
            <p:cNvSpPr>
              <a:spLocks noChangeShapeType="1"/>
            </p:cNvSpPr>
            <p:nvPr/>
          </p:nvSpPr>
          <p:spPr bwMode="auto">
            <a:xfrm flipV="1">
              <a:off x="989637" y="4516114"/>
              <a:ext cx="0" cy="346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91" name="Line 665"/>
            <p:cNvSpPr>
              <a:spLocks noChangeShapeType="1"/>
            </p:cNvSpPr>
            <p:nvPr/>
          </p:nvSpPr>
          <p:spPr bwMode="auto">
            <a:xfrm flipV="1">
              <a:off x="997979" y="4518040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92" name="Line 666"/>
            <p:cNvSpPr>
              <a:spLocks noChangeShapeType="1"/>
            </p:cNvSpPr>
            <p:nvPr/>
          </p:nvSpPr>
          <p:spPr bwMode="auto">
            <a:xfrm flipV="1">
              <a:off x="1004075" y="4518040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93" name="Line 667"/>
            <p:cNvSpPr>
              <a:spLocks noChangeShapeType="1"/>
            </p:cNvSpPr>
            <p:nvPr/>
          </p:nvSpPr>
          <p:spPr bwMode="auto">
            <a:xfrm flipV="1">
              <a:off x="1011134" y="4518040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94" name="Line 668"/>
            <p:cNvSpPr>
              <a:spLocks noChangeShapeType="1"/>
            </p:cNvSpPr>
            <p:nvPr/>
          </p:nvSpPr>
          <p:spPr bwMode="auto">
            <a:xfrm flipV="1">
              <a:off x="1013701" y="4518040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95" name="Line 669"/>
            <p:cNvSpPr>
              <a:spLocks noChangeShapeType="1"/>
            </p:cNvSpPr>
            <p:nvPr/>
          </p:nvSpPr>
          <p:spPr bwMode="auto">
            <a:xfrm flipV="1">
              <a:off x="1016267" y="4518040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96" name="Line 670"/>
            <p:cNvSpPr>
              <a:spLocks noChangeShapeType="1"/>
            </p:cNvSpPr>
            <p:nvPr/>
          </p:nvSpPr>
          <p:spPr bwMode="auto">
            <a:xfrm flipV="1">
              <a:off x="1017871" y="4518040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97" name="Line 671"/>
            <p:cNvSpPr>
              <a:spLocks noChangeShapeType="1"/>
            </p:cNvSpPr>
            <p:nvPr/>
          </p:nvSpPr>
          <p:spPr bwMode="auto">
            <a:xfrm flipV="1">
              <a:off x="1019476" y="4518040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98" name="Line 672"/>
            <p:cNvSpPr>
              <a:spLocks noChangeShapeType="1"/>
            </p:cNvSpPr>
            <p:nvPr/>
          </p:nvSpPr>
          <p:spPr bwMode="auto">
            <a:xfrm flipV="1">
              <a:off x="1022363" y="4518040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99" name="Line 673"/>
            <p:cNvSpPr>
              <a:spLocks noChangeShapeType="1"/>
            </p:cNvSpPr>
            <p:nvPr/>
          </p:nvSpPr>
          <p:spPr bwMode="auto">
            <a:xfrm flipV="1">
              <a:off x="1023647" y="4518040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00" name="Line 674"/>
            <p:cNvSpPr>
              <a:spLocks noChangeShapeType="1"/>
            </p:cNvSpPr>
            <p:nvPr/>
          </p:nvSpPr>
          <p:spPr bwMode="auto">
            <a:xfrm flipV="1">
              <a:off x="1026534" y="4518040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01" name="Line 675"/>
            <p:cNvSpPr>
              <a:spLocks noChangeShapeType="1"/>
            </p:cNvSpPr>
            <p:nvPr/>
          </p:nvSpPr>
          <p:spPr bwMode="auto">
            <a:xfrm flipV="1">
              <a:off x="1027818" y="4518040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02" name="Line 676"/>
            <p:cNvSpPr>
              <a:spLocks noChangeShapeType="1"/>
            </p:cNvSpPr>
            <p:nvPr/>
          </p:nvSpPr>
          <p:spPr bwMode="auto">
            <a:xfrm flipV="1">
              <a:off x="1030705" y="4516114"/>
              <a:ext cx="0" cy="346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03" name="Line 677"/>
            <p:cNvSpPr>
              <a:spLocks noChangeShapeType="1"/>
            </p:cNvSpPr>
            <p:nvPr/>
          </p:nvSpPr>
          <p:spPr bwMode="auto">
            <a:xfrm flipV="1">
              <a:off x="1034876" y="4516114"/>
              <a:ext cx="0" cy="346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04" name="Line 678"/>
            <p:cNvSpPr>
              <a:spLocks noChangeShapeType="1"/>
            </p:cNvSpPr>
            <p:nvPr/>
          </p:nvSpPr>
          <p:spPr bwMode="auto">
            <a:xfrm flipV="1">
              <a:off x="1036481" y="4518040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05" name="Line 679"/>
            <p:cNvSpPr>
              <a:spLocks noChangeShapeType="1"/>
            </p:cNvSpPr>
            <p:nvPr/>
          </p:nvSpPr>
          <p:spPr bwMode="auto">
            <a:xfrm flipV="1">
              <a:off x="1037764" y="4516114"/>
              <a:ext cx="0" cy="346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06" name="Line 680"/>
            <p:cNvSpPr>
              <a:spLocks noChangeShapeType="1"/>
            </p:cNvSpPr>
            <p:nvPr/>
          </p:nvSpPr>
          <p:spPr bwMode="auto">
            <a:xfrm flipV="1">
              <a:off x="1039047" y="4518040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07" name="Line 681"/>
            <p:cNvSpPr>
              <a:spLocks noChangeShapeType="1"/>
            </p:cNvSpPr>
            <p:nvPr/>
          </p:nvSpPr>
          <p:spPr bwMode="auto">
            <a:xfrm flipV="1">
              <a:off x="1040651" y="4518040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08" name="Line 682"/>
            <p:cNvSpPr>
              <a:spLocks noChangeShapeType="1"/>
            </p:cNvSpPr>
            <p:nvPr/>
          </p:nvSpPr>
          <p:spPr bwMode="auto">
            <a:xfrm flipV="1">
              <a:off x="1042255" y="4518040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09" name="Line 683"/>
            <p:cNvSpPr>
              <a:spLocks noChangeShapeType="1"/>
            </p:cNvSpPr>
            <p:nvPr/>
          </p:nvSpPr>
          <p:spPr bwMode="auto">
            <a:xfrm flipV="1">
              <a:off x="1043539" y="4516114"/>
              <a:ext cx="0" cy="346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10" name="Line 684"/>
            <p:cNvSpPr>
              <a:spLocks noChangeShapeType="1"/>
            </p:cNvSpPr>
            <p:nvPr/>
          </p:nvSpPr>
          <p:spPr bwMode="auto">
            <a:xfrm flipV="1">
              <a:off x="1044822" y="4516114"/>
              <a:ext cx="0" cy="346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11" name="Line 685"/>
            <p:cNvSpPr>
              <a:spLocks noChangeShapeType="1"/>
            </p:cNvSpPr>
            <p:nvPr/>
          </p:nvSpPr>
          <p:spPr bwMode="auto">
            <a:xfrm flipV="1">
              <a:off x="1046106" y="4518040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12" name="Line 686"/>
            <p:cNvSpPr>
              <a:spLocks noChangeShapeType="1"/>
            </p:cNvSpPr>
            <p:nvPr/>
          </p:nvSpPr>
          <p:spPr bwMode="auto">
            <a:xfrm flipV="1">
              <a:off x="1047710" y="4518040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13" name="Line 687"/>
            <p:cNvSpPr>
              <a:spLocks noChangeShapeType="1"/>
            </p:cNvSpPr>
            <p:nvPr/>
          </p:nvSpPr>
          <p:spPr bwMode="auto">
            <a:xfrm flipV="1">
              <a:off x="1049314" y="4516114"/>
              <a:ext cx="0" cy="346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14" name="Line 688"/>
            <p:cNvSpPr>
              <a:spLocks noChangeShapeType="1"/>
            </p:cNvSpPr>
            <p:nvPr/>
          </p:nvSpPr>
          <p:spPr bwMode="auto">
            <a:xfrm flipV="1">
              <a:off x="1050918" y="4518040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15" name="Line 689"/>
            <p:cNvSpPr>
              <a:spLocks noChangeShapeType="1"/>
            </p:cNvSpPr>
            <p:nvPr/>
          </p:nvSpPr>
          <p:spPr bwMode="auto">
            <a:xfrm flipV="1">
              <a:off x="1051881" y="4518040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16" name="Line 690"/>
            <p:cNvSpPr>
              <a:spLocks noChangeShapeType="1"/>
            </p:cNvSpPr>
            <p:nvPr/>
          </p:nvSpPr>
          <p:spPr bwMode="auto">
            <a:xfrm flipV="1">
              <a:off x="1058939" y="4518040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17" name="Line 691"/>
            <p:cNvSpPr>
              <a:spLocks noChangeShapeType="1"/>
            </p:cNvSpPr>
            <p:nvPr/>
          </p:nvSpPr>
          <p:spPr bwMode="auto">
            <a:xfrm flipV="1">
              <a:off x="1060543" y="4495706"/>
              <a:ext cx="0" cy="2387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18" name="Line 692"/>
            <p:cNvSpPr>
              <a:spLocks noChangeShapeType="1"/>
            </p:cNvSpPr>
            <p:nvPr/>
          </p:nvSpPr>
          <p:spPr bwMode="auto">
            <a:xfrm flipV="1">
              <a:off x="1062148" y="4518040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19" name="Line 693"/>
            <p:cNvSpPr>
              <a:spLocks noChangeShapeType="1"/>
            </p:cNvSpPr>
            <p:nvPr/>
          </p:nvSpPr>
          <p:spPr bwMode="auto">
            <a:xfrm flipV="1">
              <a:off x="1065035" y="4518040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20" name="Line 694"/>
            <p:cNvSpPr>
              <a:spLocks noChangeShapeType="1"/>
            </p:cNvSpPr>
            <p:nvPr/>
          </p:nvSpPr>
          <p:spPr bwMode="auto">
            <a:xfrm flipV="1">
              <a:off x="1066319" y="4518040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21" name="Line 695"/>
            <p:cNvSpPr>
              <a:spLocks noChangeShapeType="1"/>
            </p:cNvSpPr>
            <p:nvPr/>
          </p:nvSpPr>
          <p:spPr bwMode="auto">
            <a:xfrm flipV="1">
              <a:off x="1069206" y="4518040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22" name="Line 696"/>
            <p:cNvSpPr>
              <a:spLocks noChangeShapeType="1"/>
            </p:cNvSpPr>
            <p:nvPr/>
          </p:nvSpPr>
          <p:spPr bwMode="auto">
            <a:xfrm flipV="1">
              <a:off x="1070490" y="4518040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23" name="Line 697"/>
            <p:cNvSpPr>
              <a:spLocks noChangeShapeType="1"/>
            </p:cNvSpPr>
            <p:nvPr/>
          </p:nvSpPr>
          <p:spPr bwMode="auto">
            <a:xfrm flipV="1">
              <a:off x="1073378" y="4516114"/>
              <a:ext cx="0" cy="346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24" name="Line 698"/>
            <p:cNvSpPr>
              <a:spLocks noChangeShapeType="1"/>
            </p:cNvSpPr>
            <p:nvPr/>
          </p:nvSpPr>
          <p:spPr bwMode="auto">
            <a:xfrm flipV="1">
              <a:off x="1074340" y="4516114"/>
              <a:ext cx="0" cy="346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25" name="Line 700"/>
            <p:cNvSpPr>
              <a:spLocks noChangeShapeType="1"/>
            </p:cNvSpPr>
            <p:nvPr/>
          </p:nvSpPr>
          <p:spPr bwMode="auto">
            <a:xfrm flipV="1">
              <a:off x="1077548" y="4317424"/>
              <a:ext cx="0" cy="2021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26" name="Line 701"/>
            <p:cNvSpPr>
              <a:spLocks noChangeShapeType="1"/>
            </p:cNvSpPr>
            <p:nvPr/>
          </p:nvSpPr>
          <p:spPr bwMode="auto">
            <a:xfrm flipV="1">
              <a:off x="1079153" y="4490701"/>
              <a:ext cx="0" cy="2887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27" name="Line 702"/>
            <p:cNvSpPr>
              <a:spLocks noChangeShapeType="1"/>
            </p:cNvSpPr>
            <p:nvPr/>
          </p:nvSpPr>
          <p:spPr bwMode="auto">
            <a:xfrm flipV="1">
              <a:off x="1080436" y="4518040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28" name="Line 703"/>
            <p:cNvSpPr>
              <a:spLocks noChangeShapeType="1"/>
            </p:cNvSpPr>
            <p:nvPr/>
          </p:nvSpPr>
          <p:spPr bwMode="auto">
            <a:xfrm flipV="1">
              <a:off x="1085890" y="4518040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29" name="Line 704"/>
            <p:cNvSpPr>
              <a:spLocks noChangeShapeType="1"/>
            </p:cNvSpPr>
            <p:nvPr/>
          </p:nvSpPr>
          <p:spPr bwMode="auto">
            <a:xfrm flipV="1">
              <a:off x="1087494" y="4518040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30" name="Line 705"/>
            <p:cNvSpPr>
              <a:spLocks noChangeShapeType="1"/>
            </p:cNvSpPr>
            <p:nvPr/>
          </p:nvSpPr>
          <p:spPr bwMode="auto">
            <a:xfrm flipV="1">
              <a:off x="1088778" y="4516114"/>
              <a:ext cx="0" cy="346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31" name="Line 706"/>
            <p:cNvSpPr>
              <a:spLocks noChangeShapeType="1"/>
            </p:cNvSpPr>
            <p:nvPr/>
          </p:nvSpPr>
          <p:spPr bwMode="auto">
            <a:xfrm flipV="1">
              <a:off x="1090382" y="4504948"/>
              <a:ext cx="0" cy="146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32" name="Line 707"/>
            <p:cNvSpPr>
              <a:spLocks noChangeShapeType="1"/>
            </p:cNvSpPr>
            <p:nvPr/>
          </p:nvSpPr>
          <p:spPr bwMode="auto">
            <a:xfrm flipV="1">
              <a:off x="1091665" y="4512264"/>
              <a:ext cx="0" cy="731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33" name="Line 708"/>
            <p:cNvSpPr>
              <a:spLocks noChangeShapeType="1"/>
            </p:cNvSpPr>
            <p:nvPr/>
          </p:nvSpPr>
          <p:spPr bwMode="auto">
            <a:xfrm flipV="1">
              <a:off x="1092949" y="4512264"/>
              <a:ext cx="0" cy="731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34" name="Line 709"/>
            <p:cNvSpPr>
              <a:spLocks noChangeShapeType="1"/>
            </p:cNvSpPr>
            <p:nvPr/>
          </p:nvSpPr>
          <p:spPr bwMode="auto">
            <a:xfrm flipV="1">
              <a:off x="1097119" y="4518040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35" name="Line 710"/>
            <p:cNvSpPr>
              <a:spLocks noChangeShapeType="1"/>
            </p:cNvSpPr>
            <p:nvPr/>
          </p:nvSpPr>
          <p:spPr bwMode="auto">
            <a:xfrm flipV="1">
              <a:off x="1102895" y="4518040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36" name="Line 711"/>
            <p:cNvSpPr>
              <a:spLocks noChangeShapeType="1"/>
            </p:cNvSpPr>
            <p:nvPr/>
          </p:nvSpPr>
          <p:spPr bwMode="auto">
            <a:xfrm flipV="1">
              <a:off x="1104820" y="4518040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37" name="Line 712"/>
            <p:cNvSpPr>
              <a:spLocks noChangeShapeType="1"/>
            </p:cNvSpPr>
            <p:nvPr/>
          </p:nvSpPr>
          <p:spPr bwMode="auto">
            <a:xfrm flipV="1">
              <a:off x="1107387" y="4518040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38" name="Line 713"/>
            <p:cNvSpPr>
              <a:spLocks noChangeShapeType="1"/>
            </p:cNvSpPr>
            <p:nvPr/>
          </p:nvSpPr>
          <p:spPr bwMode="auto">
            <a:xfrm flipV="1">
              <a:off x="1111557" y="4518040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39" name="Line 714"/>
            <p:cNvSpPr>
              <a:spLocks noChangeShapeType="1"/>
            </p:cNvSpPr>
            <p:nvPr/>
          </p:nvSpPr>
          <p:spPr bwMode="auto">
            <a:xfrm flipV="1">
              <a:off x="1113162" y="4516114"/>
              <a:ext cx="0" cy="346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40" name="Line 715"/>
            <p:cNvSpPr>
              <a:spLocks noChangeShapeType="1"/>
            </p:cNvSpPr>
            <p:nvPr/>
          </p:nvSpPr>
          <p:spPr bwMode="auto">
            <a:xfrm flipV="1">
              <a:off x="1118937" y="4518040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41" name="Line 716"/>
            <p:cNvSpPr>
              <a:spLocks noChangeShapeType="1"/>
            </p:cNvSpPr>
            <p:nvPr/>
          </p:nvSpPr>
          <p:spPr bwMode="auto">
            <a:xfrm flipV="1">
              <a:off x="1120220" y="4518040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42" name="Line 717"/>
            <p:cNvSpPr>
              <a:spLocks noChangeShapeType="1"/>
            </p:cNvSpPr>
            <p:nvPr/>
          </p:nvSpPr>
          <p:spPr bwMode="auto">
            <a:xfrm flipV="1">
              <a:off x="1121503" y="4518040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43" name="Line 718"/>
            <p:cNvSpPr>
              <a:spLocks noChangeShapeType="1"/>
            </p:cNvSpPr>
            <p:nvPr/>
          </p:nvSpPr>
          <p:spPr bwMode="auto">
            <a:xfrm flipV="1">
              <a:off x="1123108" y="4518040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44" name="Line 719"/>
            <p:cNvSpPr>
              <a:spLocks noChangeShapeType="1"/>
            </p:cNvSpPr>
            <p:nvPr/>
          </p:nvSpPr>
          <p:spPr bwMode="auto">
            <a:xfrm flipV="1">
              <a:off x="1124391" y="4518040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45" name="Line 720"/>
            <p:cNvSpPr>
              <a:spLocks noChangeShapeType="1"/>
            </p:cNvSpPr>
            <p:nvPr/>
          </p:nvSpPr>
          <p:spPr bwMode="auto">
            <a:xfrm flipV="1">
              <a:off x="1129845" y="4518040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46" name="Line 721"/>
            <p:cNvSpPr>
              <a:spLocks noChangeShapeType="1"/>
            </p:cNvSpPr>
            <p:nvPr/>
          </p:nvSpPr>
          <p:spPr bwMode="auto">
            <a:xfrm flipV="1">
              <a:off x="1132412" y="4518040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47" name="Line 722"/>
            <p:cNvSpPr>
              <a:spLocks noChangeShapeType="1"/>
            </p:cNvSpPr>
            <p:nvPr/>
          </p:nvSpPr>
          <p:spPr bwMode="auto">
            <a:xfrm flipV="1">
              <a:off x="1135621" y="4518040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48" name="Line 723"/>
            <p:cNvSpPr>
              <a:spLocks noChangeShapeType="1"/>
            </p:cNvSpPr>
            <p:nvPr/>
          </p:nvSpPr>
          <p:spPr bwMode="auto">
            <a:xfrm flipV="1">
              <a:off x="1139791" y="4518040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49" name="Line 724"/>
            <p:cNvSpPr>
              <a:spLocks noChangeShapeType="1"/>
            </p:cNvSpPr>
            <p:nvPr/>
          </p:nvSpPr>
          <p:spPr bwMode="auto">
            <a:xfrm flipV="1">
              <a:off x="1145567" y="4516114"/>
              <a:ext cx="0" cy="346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0" name="Line 725"/>
            <p:cNvSpPr>
              <a:spLocks noChangeShapeType="1"/>
            </p:cNvSpPr>
            <p:nvPr/>
          </p:nvSpPr>
          <p:spPr bwMode="auto">
            <a:xfrm flipV="1">
              <a:off x="1146850" y="4516114"/>
              <a:ext cx="0" cy="346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1" name="Line 726"/>
            <p:cNvSpPr>
              <a:spLocks noChangeShapeType="1"/>
            </p:cNvSpPr>
            <p:nvPr/>
          </p:nvSpPr>
          <p:spPr bwMode="auto">
            <a:xfrm flipV="1">
              <a:off x="1149738" y="4518040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2" name="Line 727"/>
            <p:cNvSpPr>
              <a:spLocks noChangeShapeType="1"/>
            </p:cNvSpPr>
            <p:nvPr/>
          </p:nvSpPr>
          <p:spPr bwMode="auto">
            <a:xfrm flipV="1">
              <a:off x="1151021" y="4518040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3" name="Line 728"/>
            <p:cNvSpPr>
              <a:spLocks noChangeShapeType="1"/>
            </p:cNvSpPr>
            <p:nvPr/>
          </p:nvSpPr>
          <p:spPr bwMode="auto">
            <a:xfrm flipV="1">
              <a:off x="1153909" y="4518040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4" name="Line 729"/>
            <p:cNvSpPr>
              <a:spLocks noChangeShapeType="1"/>
            </p:cNvSpPr>
            <p:nvPr/>
          </p:nvSpPr>
          <p:spPr bwMode="auto">
            <a:xfrm flipV="1">
              <a:off x="1156796" y="4518040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5" name="Line 730"/>
            <p:cNvSpPr>
              <a:spLocks noChangeShapeType="1"/>
            </p:cNvSpPr>
            <p:nvPr/>
          </p:nvSpPr>
          <p:spPr bwMode="auto">
            <a:xfrm flipV="1">
              <a:off x="1158079" y="4518040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6" name="Line 731"/>
            <p:cNvSpPr>
              <a:spLocks noChangeShapeType="1"/>
            </p:cNvSpPr>
            <p:nvPr/>
          </p:nvSpPr>
          <p:spPr bwMode="auto">
            <a:xfrm flipV="1">
              <a:off x="1159684" y="4518040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7" name="Line 732"/>
            <p:cNvSpPr>
              <a:spLocks noChangeShapeType="1"/>
            </p:cNvSpPr>
            <p:nvPr/>
          </p:nvSpPr>
          <p:spPr bwMode="auto">
            <a:xfrm flipV="1">
              <a:off x="1162892" y="4516114"/>
              <a:ext cx="0" cy="346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8" name="Line 733"/>
            <p:cNvSpPr>
              <a:spLocks noChangeShapeType="1"/>
            </p:cNvSpPr>
            <p:nvPr/>
          </p:nvSpPr>
          <p:spPr bwMode="auto">
            <a:xfrm flipV="1">
              <a:off x="1165459" y="4518040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9" name="Line 734"/>
            <p:cNvSpPr>
              <a:spLocks noChangeShapeType="1"/>
            </p:cNvSpPr>
            <p:nvPr/>
          </p:nvSpPr>
          <p:spPr bwMode="auto">
            <a:xfrm flipV="1">
              <a:off x="1167063" y="4518040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0" name="Line 735"/>
            <p:cNvSpPr>
              <a:spLocks noChangeShapeType="1"/>
            </p:cNvSpPr>
            <p:nvPr/>
          </p:nvSpPr>
          <p:spPr bwMode="auto">
            <a:xfrm flipV="1">
              <a:off x="1168026" y="4518040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1" name="Line 736"/>
            <p:cNvSpPr>
              <a:spLocks noChangeShapeType="1"/>
            </p:cNvSpPr>
            <p:nvPr/>
          </p:nvSpPr>
          <p:spPr bwMode="auto">
            <a:xfrm flipV="1">
              <a:off x="1172197" y="4518040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2" name="Line 737"/>
            <p:cNvSpPr>
              <a:spLocks noChangeShapeType="1"/>
            </p:cNvSpPr>
            <p:nvPr/>
          </p:nvSpPr>
          <p:spPr bwMode="auto">
            <a:xfrm flipV="1">
              <a:off x="1173801" y="4518040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3" name="Line 738"/>
            <p:cNvSpPr>
              <a:spLocks noChangeShapeType="1"/>
            </p:cNvSpPr>
            <p:nvPr/>
          </p:nvSpPr>
          <p:spPr bwMode="auto">
            <a:xfrm flipV="1">
              <a:off x="1175084" y="4518040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4" name="Line 739"/>
            <p:cNvSpPr>
              <a:spLocks noChangeShapeType="1"/>
            </p:cNvSpPr>
            <p:nvPr/>
          </p:nvSpPr>
          <p:spPr bwMode="auto">
            <a:xfrm flipV="1">
              <a:off x="1177009" y="4516114"/>
              <a:ext cx="0" cy="346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5" name="Line 740"/>
            <p:cNvSpPr>
              <a:spLocks noChangeShapeType="1"/>
            </p:cNvSpPr>
            <p:nvPr/>
          </p:nvSpPr>
          <p:spPr bwMode="auto">
            <a:xfrm flipV="1">
              <a:off x="1178293" y="4408298"/>
              <a:ext cx="0" cy="11128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6" name="Line 742"/>
            <p:cNvSpPr>
              <a:spLocks noChangeShapeType="1"/>
            </p:cNvSpPr>
            <p:nvPr/>
          </p:nvSpPr>
          <p:spPr bwMode="auto">
            <a:xfrm flipV="1">
              <a:off x="1182463" y="4518040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7" name="Line 743"/>
            <p:cNvSpPr>
              <a:spLocks noChangeShapeType="1"/>
            </p:cNvSpPr>
            <p:nvPr/>
          </p:nvSpPr>
          <p:spPr bwMode="auto">
            <a:xfrm flipV="1">
              <a:off x="1187918" y="4518040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8" name="Line 744"/>
            <p:cNvSpPr>
              <a:spLocks noChangeShapeType="1"/>
            </p:cNvSpPr>
            <p:nvPr/>
          </p:nvSpPr>
          <p:spPr bwMode="auto">
            <a:xfrm flipV="1">
              <a:off x="1190805" y="4504948"/>
              <a:ext cx="0" cy="146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9" name="Line 745"/>
            <p:cNvSpPr>
              <a:spLocks noChangeShapeType="1"/>
            </p:cNvSpPr>
            <p:nvPr/>
          </p:nvSpPr>
          <p:spPr bwMode="auto">
            <a:xfrm flipV="1">
              <a:off x="1192410" y="4516114"/>
              <a:ext cx="0" cy="346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70" name="Line 746"/>
            <p:cNvSpPr>
              <a:spLocks noChangeShapeType="1"/>
            </p:cNvSpPr>
            <p:nvPr/>
          </p:nvSpPr>
          <p:spPr bwMode="auto">
            <a:xfrm flipV="1">
              <a:off x="1193693" y="4518040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71" name="Line 747"/>
            <p:cNvSpPr>
              <a:spLocks noChangeShapeType="1"/>
            </p:cNvSpPr>
            <p:nvPr/>
          </p:nvSpPr>
          <p:spPr bwMode="auto">
            <a:xfrm flipV="1">
              <a:off x="1199468" y="4518040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72" name="Line 748"/>
            <p:cNvSpPr>
              <a:spLocks noChangeShapeType="1"/>
            </p:cNvSpPr>
            <p:nvPr/>
          </p:nvSpPr>
          <p:spPr bwMode="auto">
            <a:xfrm flipV="1">
              <a:off x="1206527" y="4490701"/>
              <a:ext cx="0" cy="2887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73" name="Line 749"/>
            <p:cNvSpPr>
              <a:spLocks noChangeShapeType="1"/>
            </p:cNvSpPr>
            <p:nvPr/>
          </p:nvSpPr>
          <p:spPr bwMode="auto">
            <a:xfrm flipV="1">
              <a:off x="1207810" y="4506873"/>
              <a:ext cx="0" cy="1270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74" name="Line 750"/>
            <p:cNvSpPr>
              <a:spLocks noChangeShapeType="1"/>
            </p:cNvSpPr>
            <p:nvPr/>
          </p:nvSpPr>
          <p:spPr bwMode="auto">
            <a:xfrm flipV="1">
              <a:off x="1209093" y="4518040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75" name="Line 751"/>
            <p:cNvSpPr>
              <a:spLocks noChangeShapeType="1"/>
            </p:cNvSpPr>
            <p:nvPr/>
          </p:nvSpPr>
          <p:spPr bwMode="auto">
            <a:xfrm flipV="1">
              <a:off x="1216152" y="4518040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76" name="Line 752"/>
            <p:cNvSpPr>
              <a:spLocks noChangeShapeType="1"/>
            </p:cNvSpPr>
            <p:nvPr/>
          </p:nvSpPr>
          <p:spPr bwMode="auto">
            <a:xfrm flipV="1">
              <a:off x="1220965" y="4518040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77" name="Line 753"/>
            <p:cNvSpPr>
              <a:spLocks noChangeShapeType="1"/>
            </p:cNvSpPr>
            <p:nvPr/>
          </p:nvSpPr>
          <p:spPr bwMode="auto">
            <a:xfrm flipV="1">
              <a:off x="1223531" y="4518040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78" name="Line 754"/>
            <p:cNvSpPr>
              <a:spLocks noChangeShapeType="1"/>
            </p:cNvSpPr>
            <p:nvPr/>
          </p:nvSpPr>
          <p:spPr bwMode="auto">
            <a:xfrm flipV="1">
              <a:off x="1227702" y="4518040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79" name="Line 755"/>
            <p:cNvSpPr>
              <a:spLocks noChangeShapeType="1"/>
            </p:cNvSpPr>
            <p:nvPr/>
          </p:nvSpPr>
          <p:spPr bwMode="auto">
            <a:xfrm flipV="1">
              <a:off x="1231874" y="4518040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80" name="Line 756"/>
            <p:cNvSpPr>
              <a:spLocks noChangeShapeType="1"/>
            </p:cNvSpPr>
            <p:nvPr/>
          </p:nvSpPr>
          <p:spPr bwMode="auto">
            <a:xfrm flipV="1">
              <a:off x="1235082" y="4518040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81" name="Line 757"/>
            <p:cNvSpPr>
              <a:spLocks noChangeShapeType="1"/>
            </p:cNvSpPr>
            <p:nvPr/>
          </p:nvSpPr>
          <p:spPr bwMode="auto">
            <a:xfrm flipV="1">
              <a:off x="1236365" y="4518040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82" name="Line 758"/>
            <p:cNvSpPr>
              <a:spLocks noChangeShapeType="1"/>
            </p:cNvSpPr>
            <p:nvPr/>
          </p:nvSpPr>
          <p:spPr bwMode="auto">
            <a:xfrm flipV="1">
              <a:off x="1237649" y="4518040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83" name="Line 759"/>
            <p:cNvSpPr>
              <a:spLocks noChangeShapeType="1"/>
            </p:cNvSpPr>
            <p:nvPr/>
          </p:nvSpPr>
          <p:spPr bwMode="auto">
            <a:xfrm flipV="1">
              <a:off x="1240536" y="4518040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84" name="Line 760"/>
            <p:cNvSpPr>
              <a:spLocks noChangeShapeType="1"/>
            </p:cNvSpPr>
            <p:nvPr/>
          </p:nvSpPr>
          <p:spPr bwMode="auto">
            <a:xfrm flipV="1">
              <a:off x="1243423" y="4518040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85" name="Line 761"/>
            <p:cNvSpPr>
              <a:spLocks noChangeShapeType="1"/>
            </p:cNvSpPr>
            <p:nvPr/>
          </p:nvSpPr>
          <p:spPr bwMode="auto">
            <a:xfrm flipV="1">
              <a:off x="1251765" y="4518040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86" name="Line 762"/>
            <p:cNvSpPr>
              <a:spLocks noChangeShapeType="1"/>
            </p:cNvSpPr>
            <p:nvPr/>
          </p:nvSpPr>
          <p:spPr bwMode="auto">
            <a:xfrm flipV="1">
              <a:off x="1253049" y="4518040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87" name="Line 763"/>
            <p:cNvSpPr>
              <a:spLocks noChangeShapeType="1"/>
            </p:cNvSpPr>
            <p:nvPr/>
          </p:nvSpPr>
          <p:spPr bwMode="auto">
            <a:xfrm flipV="1">
              <a:off x="1254653" y="4518040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88" name="Line 764"/>
            <p:cNvSpPr>
              <a:spLocks noChangeShapeType="1"/>
            </p:cNvSpPr>
            <p:nvPr/>
          </p:nvSpPr>
          <p:spPr bwMode="auto">
            <a:xfrm flipV="1">
              <a:off x="1255937" y="4518040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89" name="Line 765"/>
            <p:cNvSpPr>
              <a:spLocks noChangeShapeType="1"/>
            </p:cNvSpPr>
            <p:nvPr/>
          </p:nvSpPr>
          <p:spPr bwMode="auto">
            <a:xfrm flipV="1">
              <a:off x="1267166" y="4518040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90" name="Line 766"/>
            <p:cNvSpPr>
              <a:spLocks noChangeShapeType="1"/>
            </p:cNvSpPr>
            <p:nvPr/>
          </p:nvSpPr>
          <p:spPr bwMode="auto">
            <a:xfrm flipV="1">
              <a:off x="1268770" y="4518040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91" name="Line 767"/>
            <p:cNvSpPr>
              <a:spLocks noChangeShapeType="1"/>
            </p:cNvSpPr>
            <p:nvPr/>
          </p:nvSpPr>
          <p:spPr bwMode="auto">
            <a:xfrm flipV="1">
              <a:off x="1275829" y="4516114"/>
              <a:ext cx="0" cy="346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92" name="Line 768"/>
            <p:cNvSpPr>
              <a:spLocks noChangeShapeType="1"/>
            </p:cNvSpPr>
            <p:nvPr/>
          </p:nvSpPr>
          <p:spPr bwMode="auto">
            <a:xfrm flipV="1">
              <a:off x="1277433" y="4516114"/>
              <a:ext cx="0" cy="346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93" name="Line 769"/>
            <p:cNvSpPr>
              <a:spLocks noChangeShapeType="1"/>
            </p:cNvSpPr>
            <p:nvPr/>
          </p:nvSpPr>
          <p:spPr bwMode="auto">
            <a:xfrm flipV="1">
              <a:off x="1279037" y="4518040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94" name="Line 770"/>
            <p:cNvSpPr>
              <a:spLocks noChangeShapeType="1"/>
            </p:cNvSpPr>
            <p:nvPr/>
          </p:nvSpPr>
          <p:spPr bwMode="auto">
            <a:xfrm flipV="1">
              <a:off x="1281604" y="4518040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95" name="Line 771"/>
            <p:cNvSpPr>
              <a:spLocks noChangeShapeType="1"/>
            </p:cNvSpPr>
            <p:nvPr/>
          </p:nvSpPr>
          <p:spPr bwMode="auto">
            <a:xfrm flipV="1">
              <a:off x="1283208" y="4516114"/>
              <a:ext cx="0" cy="346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96" name="Line 772"/>
            <p:cNvSpPr>
              <a:spLocks noChangeShapeType="1"/>
            </p:cNvSpPr>
            <p:nvPr/>
          </p:nvSpPr>
          <p:spPr bwMode="auto">
            <a:xfrm flipV="1">
              <a:off x="1284171" y="4518040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97" name="Line 773"/>
            <p:cNvSpPr>
              <a:spLocks noChangeShapeType="1"/>
            </p:cNvSpPr>
            <p:nvPr/>
          </p:nvSpPr>
          <p:spPr bwMode="auto">
            <a:xfrm flipV="1">
              <a:off x="1285775" y="4516114"/>
              <a:ext cx="0" cy="346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98" name="Line 774"/>
            <p:cNvSpPr>
              <a:spLocks noChangeShapeType="1"/>
            </p:cNvSpPr>
            <p:nvPr/>
          </p:nvSpPr>
          <p:spPr bwMode="auto">
            <a:xfrm flipV="1">
              <a:off x="1290267" y="4518040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99" name="Line 775"/>
            <p:cNvSpPr>
              <a:spLocks noChangeShapeType="1"/>
            </p:cNvSpPr>
            <p:nvPr/>
          </p:nvSpPr>
          <p:spPr bwMode="auto">
            <a:xfrm flipV="1">
              <a:off x="1293154" y="4506873"/>
              <a:ext cx="0" cy="1270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00" name="Line 776"/>
            <p:cNvSpPr>
              <a:spLocks noChangeShapeType="1"/>
            </p:cNvSpPr>
            <p:nvPr/>
          </p:nvSpPr>
          <p:spPr bwMode="auto">
            <a:xfrm flipV="1">
              <a:off x="1294437" y="4516114"/>
              <a:ext cx="0" cy="346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01" name="Line 777"/>
            <p:cNvSpPr>
              <a:spLocks noChangeShapeType="1"/>
            </p:cNvSpPr>
            <p:nvPr/>
          </p:nvSpPr>
          <p:spPr bwMode="auto">
            <a:xfrm flipV="1">
              <a:off x="1295721" y="4518040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02" name="Line 778"/>
            <p:cNvSpPr>
              <a:spLocks noChangeShapeType="1"/>
            </p:cNvSpPr>
            <p:nvPr/>
          </p:nvSpPr>
          <p:spPr bwMode="auto">
            <a:xfrm flipV="1">
              <a:off x="1304383" y="4518040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03" name="Line 779"/>
            <p:cNvSpPr>
              <a:spLocks noChangeShapeType="1"/>
            </p:cNvSpPr>
            <p:nvPr/>
          </p:nvSpPr>
          <p:spPr bwMode="auto">
            <a:xfrm flipV="1">
              <a:off x="1305667" y="4518040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04" name="Line 780"/>
            <p:cNvSpPr>
              <a:spLocks noChangeShapeType="1"/>
            </p:cNvSpPr>
            <p:nvPr/>
          </p:nvSpPr>
          <p:spPr bwMode="auto">
            <a:xfrm flipV="1">
              <a:off x="1306950" y="4516114"/>
              <a:ext cx="0" cy="346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05" name="Line 782"/>
            <p:cNvSpPr>
              <a:spLocks noChangeShapeType="1"/>
            </p:cNvSpPr>
            <p:nvPr/>
          </p:nvSpPr>
          <p:spPr bwMode="auto">
            <a:xfrm flipV="1">
              <a:off x="1309838" y="4495706"/>
              <a:ext cx="0" cy="2387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06" name="Line 783"/>
            <p:cNvSpPr>
              <a:spLocks noChangeShapeType="1"/>
            </p:cNvSpPr>
            <p:nvPr/>
          </p:nvSpPr>
          <p:spPr bwMode="auto">
            <a:xfrm flipV="1">
              <a:off x="1311121" y="4499557"/>
              <a:ext cx="0" cy="2002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07" name="Line 784"/>
            <p:cNvSpPr>
              <a:spLocks noChangeShapeType="1"/>
            </p:cNvSpPr>
            <p:nvPr/>
          </p:nvSpPr>
          <p:spPr bwMode="auto">
            <a:xfrm flipV="1">
              <a:off x="1312725" y="4516114"/>
              <a:ext cx="0" cy="346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08" name="Line 785"/>
            <p:cNvSpPr>
              <a:spLocks noChangeShapeType="1"/>
            </p:cNvSpPr>
            <p:nvPr/>
          </p:nvSpPr>
          <p:spPr bwMode="auto">
            <a:xfrm flipV="1">
              <a:off x="1322671" y="4518040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09" name="Line 786"/>
            <p:cNvSpPr>
              <a:spLocks noChangeShapeType="1"/>
            </p:cNvSpPr>
            <p:nvPr/>
          </p:nvSpPr>
          <p:spPr bwMode="auto">
            <a:xfrm flipV="1">
              <a:off x="1323955" y="4518040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10" name="Line 787"/>
            <p:cNvSpPr>
              <a:spLocks noChangeShapeType="1"/>
            </p:cNvSpPr>
            <p:nvPr/>
          </p:nvSpPr>
          <p:spPr bwMode="auto">
            <a:xfrm flipV="1">
              <a:off x="1325238" y="4518040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11" name="Line 788"/>
            <p:cNvSpPr>
              <a:spLocks noChangeShapeType="1"/>
            </p:cNvSpPr>
            <p:nvPr/>
          </p:nvSpPr>
          <p:spPr bwMode="auto">
            <a:xfrm flipV="1">
              <a:off x="1331013" y="4518040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12" name="Line 789"/>
            <p:cNvSpPr>
              <a:spLocks noChangeShapeType="1"/>
            </p:cNvSpPr>
            <p:nvPr/>
          </p:nvSpPr>
          <p:spPr bwMode="auto">
            <a:xfrm flipV="1">
              <a:off x="1362456" y="4510339"/>
              <a:ext cx="0" cy="924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13" name="Line 790"/>
            <p:cNvSpPr>
              <a:spLocks noChangeShapeType="1"/>
            </p:cNvSpPr>
            <p:nvPr/>
          </p:nvSpPr>
          <p:spPr bwMode="auto">
            <a:xfrm flipV="1">
              <a:off x="1363739" y="4516114"/>
              <a:ext cx="0" cy="346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14" name="Line 791"/>
            <p:cNvSpPr>
              <a:spLocks noChangeShapeType="1"/>
            </p:cNvSpPr>
            <p:nvPr/>
          </p:nvSpPr>
          <p:spPr bwMode="auto">
            <a:xfrm flipV="1">
              <a:off x="1372081" y="4518040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15" name="Line 792"/>
            <p:cNvSpPr>
              <a:spLocks noChangeShapeType="1"/>
            </p:cNvSpPr>
            <p:nvPr/>
          </p:nvSpPr>
          <p:spPr bwMode="auto">
            <a:xfrm flipV="1">
              <a:off x="1374969" y="4518040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16" name="Line 793"/>
            <p:cNvSpPr>
              <a:spLocks noChangeShapeType="1"/>
            </p:cNvSpPr>
            <p:nvPr/>
          </p:nvSpPr>
          <p:spPr bwMode="auto">
            <a:xfrm flipV="1">
              <a:off x="1408978" y="4518040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17" name="Line 794"/>
            <p:cNvSpPr>
              <a:spLocks noChangeShapeType="1"/>
            </p:cNvSpPr>
            <p:nvPr/>
          </p:nvSpPr>
          <p:spPr bwMode="auto">
            <a:xfrm flipV="1">
              <a:off x="1423095" y="4518040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18" name="Line 795"/>
            <p:cNvSpPr>
              <a:spLocks noChangeShapeType="1"/>
            </p:cNvSpPr>
            <p:nvPr/>
          </p:nvSpPr>
          <p:spPr bwMode="auto">
            <a:xfrm flipV="1">
              <a:off x="1435929" y="4518040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19" name="Line 799"/>
            <p:cNvSpPr>
              <a:spLocks noChangeShapeType="1"/>
            </p:cNvSpPr>
            <p:nvPr/>
          </p:nvSpPr>
          <p:spPr bwMode="auto">
            <a:xfrm>
              <a:off x="535004" y="4521120"/>
              <a:ext cx="0" cy="462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20" name="Line 804"/>
            <p:cNvSpPr>
              <a:spLocks noChangeShapeType="1"/>
            </p:cNvSpPr>
            <p:nvPr/>
          </p:nvSpPr>
          <p:spPr bwMode="auto">
            <a:xfrm flipV="1">
              <a:off x="533400" y="4520735"/>
              <a:ext cx="914400" cy="308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21" name="Line 805"/>
            <p:cNvSpPr>
              <a:spLocks noChangeShapeType="1"/>
            </p:cNvSpPr>
            <p:nvPr/>
          </p:nvSpPr>
          <p:spPr bwMode="auto">
            <a:xfrm flipV="1">
              <a:off x="541100" y="3962400"/>
              <a:ext cx="0" cy="55833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22" name="Line 662"/>
            <p:cNvSpPr>
              <a:spLocks noChangeShapeType="1"/>
            </p:cNvSpPr>
            <p:nvPr/>
          </p:nvSpPr>
          <p:spPr bwMode="auto">
            <a:xfrm flipV="1">
              <a:off x="986750" y="4080228"/>
              <a:ext cx="0" cy="43935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23" name="Line 624"/>
            <p:cNvSpPr>
              <a:spLocks noChangeShapeType="1"/>
            </p:cNvSpPr>
            <p:nvPr/>
          </p:nvSpPr>
          <p:spPr bwMode="auto">
            <a:xfrm flipV="1">
              <a:off x="915844" y="4388275"/>
              <a:ext cx="0" cy="13130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24" name="Line 648"/>
            <p:cNvSpPr>
              <a:spLocks noChangeShapeType="1"/>
            </p:cNvSpPr>
            <p:nvPr/>
          </p:nvSpPr>
          <p:spPr bwMode="auto">
            <a:xfrm flipV="1">
              <a:off x="1026367" y="4350422"/>
              <a:ext cx="0" cy="16750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25" name="Line 699"/>
            <p:cNvSpPr>
              <a:spLocks noChangeShapeType="1"/>
            </p:cNvSpPr>
            <p:nvPr/>
          </p:nvSpPr>
          <p:spPr bwMode="auto">
            <a:xfrm flipV="1">
              <a:off x="1075944" y="4217309"/>
              <a:ext cx="0" cy="30227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26" name="Line 741"/>
            <p:cNvSpPr>
              <a:spLocks noChangeShapeType="1"/>
            </p:cNvSpPr>
            <p:nvPr/>
          </p:nvSpPr>
          <p:spPr bwMode="auto">
            <a:xfrm flipV="1">
              <a:off x="1179576" y="4381344"/>
              <a:ext cx="0" cy="1382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27" name="Line 781"/>
            <p:cNvSpPr>
              <a:spLocks noChangeShapeType="1"/>
            </p:cNvSpPr>
            <p:nvPr/>
          </p:nvSpPr>
          <p:spPr bwMode="auto">
            <a:xfrm flipV="1">
              <a:off x="1308554" y="4255815"/>
              <a:ext cx="0" cy="26376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28" name="Line 415"/>
            <p:cNvSpPr>
              <a:spLocks noChangeShapeType="1"/>
            </p:cNvSpPr>
            <p:nvPr/>
          </p:nvSpPr>
          <p:spPr bwMode="auto">
            <a:xfrm flipV="1">
              <a:off x="544629" y="5110283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29" name="Line 416"/>
            <p:cNvSpPr>
              <a:spLocks noChangeShapeType="1"/>
            </p:cNvSpPr>
            <p:nvPr/>
          </p:nvSpPr>
          <p:spPr bwMode="auto">
            <a:xfrm flipV="1">
              <a:off x="548801" y="5110283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30" name="Line 417"/>
            <p:cNvSpPr>
              <a:spLocks noChangeShapeType="1"/>
            </p:cNvSpPr>
            <p:nvPr/>
          </p:nvSpPr>
          <p:spPr bwMode="auto">
            <a:xfrm flipV="1">
              <a:off x="553613" y="5110283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31" name="Line 418"/>
            <p:cNvSpPr>
              <a:spLocks noChangeShapeType="1"/>
            </p:cNvSpPr>
            <p:nvPr/>
          </p:nvSpPr>
          <p:spPr bwMode="auto">
            <a:xfrm flipV="1">
              <a:off x="556180" y="5110283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32" name="Line 419"/>
            <p:cNvSpPr>
              <a:spLocks noChangeShapeType="1"/>
            </p:cNvSpPr>
            <p:nvPr/>
          </p:nvSpPr>
          <p:spPr bwMode="auto">
            <a:xfrm flipV="1">
              <a:off x="567409" y="5110283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33" name="Line 420"/>
            <p:cNvSpPr>
              <a:spLocks noChangeShapeType="1"/>
            </p:cNvSpPr>
            <p:nvPr/>
          </p:nvSpPr>
          <p:spPr bwMode="auto">
            <a:xfrm flipV="1">
              <a:off x="569013" y="5110283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34" name="Line 421"/>
            <p:cNvSpPr>
              <a:spLocks noChangeShapeType="1"/>
            </p:cNvSpPr>
            <p:nvPr/>
          </p:nvSpPr>
          <p:spPr bwMode="auto">
            <a:xfrm flipV="1">
              <a:off x="570297" y="5110283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35" name="Line 422"/>
            <p:cNvSpPr>
              <a:spLocks noChangeShapeType="1"/>
            </p:cNvSpPr>
            <p:nvPr/>
          </p:nvSpPr>
          <p:spPr bwMode="auto">
            <a:xfrm flipV="1">
              <a:off x="571580" y="5110283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36" name="Line 423"/>
            <p:cNvSpPr>
              <a:spLocks noChangeShapeType="1"/>
            </p:cNvSpPr>
            <p:nvPr/>
          </p:nvSpPr>
          <p:spPr bwMode="auto">
            <a:xfrm flipV="1">
              <a:off x="573185" y="5110283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37" name="Line 424"/>
            <p:cNvSpPr>
              <a:spLocks noChangeShapeType="1"/>
            </p:cNvSpPr>
            <p:nvPr/>
          </p:nvSpPr>
          <p:spPr bwMode="auto">
            <a:xfrm flipV="1">
              <a:off x="574468" y="5110283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38" name="Line 425"/>
            <p:cNvSpPr>
              <a:spLocks noChangeShapeType="1"/>
            </p:cNvSpPr>
            <p:nvPr/>
          </p:nvSpPr>
          <p:spPr bwMode="auto">
            <a:xfrm flipV="1">
              <a:off x="578639" y="5110283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39" name="Line 426"/>
            <p:cNvSpPr>
              <a:spLocks noChangeShapeType="1"/>
            </p:cNvSpPr>
            <p:nvPr/>
          </p:nvSpPr>
          <p:spPr bwMode="auto">
            <a:xfrm flipV="1">
              <a:off x="580243" y="5110283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40" name="Line 427"/>
            <p:cNvSpPr>
              <a:spLocks noChangeShapeType="1"/>
            </p:cNvSpPr>
            <p:nvPr/>
          </p:nvSpPr>
          <p:spPr bwMode="auto">
            <a:xfrm flipV="1">
              <a:off x="581526" y="5110283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41" name="Line 428"/>
            <p:cNvSpPr>
              <a:spLocks noChangeShapeType="1"/>
            </p:cNvSpPr>
            <p:nvPr/>
          </p:nvSpPr>
          <p:spPr bwMode="auto">
            <a:xfrm flipV="1">
              <a:off x="583131" y="5110283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42" name="Line 429"/>
            <p:cNvSpPr>
              <a:spLocks noChangeShapeType="1"/>
            </p:cNvSpPr>
            <p:nvPr/>
          </p:nvSpPr>
          <p:spPr bwMode="auto">
            <a:xfrm flipV="1">
              <a:off x="584414" y="5110283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43" name="Line 430"/>
            <p:cNvSpPr>
              <a:spLocks noChangeShapeType="1"/>
            </p:cNvSpPr>
            <p:nvPr/>
          </p:nvSpPr>
          <p:spPr bwMode="auto">
            <a:xfrm flipV="1">
              <a:off x="585698" y="5110283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44" name="Line 431"/>
            <p:cNvSpPr>
              <a:spLocks noChangeShapeType="1"/>
            </p:cNvSpPr>
            <p:nvPr/>
          </p:nvSpPr>
          <p:spPr bwMode="auto">
            <a:xfrm flipV="1">
              <a:off x="587301" y="5106432"/>
              <a:ext cx="0" cy="539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45" name="Line 432"/>
            <p:cNvSpPr>
              <a:spLocks noChangeShapeType="1"/>
            </p:cNvSpPr>
            <p:nvPr/>
          </p:nvSpPr>
          <p:spPr bwMode="auto">
            <a:xfrm flipV="1">
              <a:off x="588585" y="5110283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46" name="Line 433"/>
            <p:cNvSpPr>
              <a:spLocks noChangeShapeType="1"/>
            </p:cNvSpPr>
            <p:nvPr/>
          </p:nvSpPr>
          <p:spPr bwMode="auto">
            <a:xfrm flipV="1">
              <a:off x="589868" y="5110283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47" name="Line 434"/>
            <p:cNvSpPr>
              <a:spLocks noChangeShapeType="1"/>
            </p:cNvSpPr>
            <p:nvPr/>
          </p:nvSpPr>
          <p:spPr bwMode="auto">
            <a:xfrm flipV="1">
              <a:off x="591473" y="5110283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48" name="Line 435"/>
            <p:cNvSpPr>
              <a:spLocks noChangeShapeType="1"/>
            </p:cNvSpPr>
            <p:nvPr/>
          </p:nvSpPr>
          <p:spPr bwMode="auto">
            <a:xfrm flipV="1">
              <a:off x="593077" y="5110283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49" name="Line 436"/>
            <p:cNvSpPr>
              <a:spLocks noChangeShapeType="1"/>
            </p:cNvSpPr>
            <p:nvPr/>
          </p:nvSpPr>
          <p:spPr bwMode="auto">
            <a:xfrm flipV="1">
              <a:off x="595964" y="5110283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50" name="Line 437"/>
            <p:cNvSpPr>
              <a:spLocks noChangeShapeType="1"/>
            </p:cNvSpPr>
            <p:nvPr/>
          </p:nvSpPr>
          <p:spPr bwMode="auto">
            <a:xfrm flipV="1">
              <a:off x="598531" y="5110283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51" name="Line 438"/>
            <p:cNvSpPr>
              <a:spLocks noChangeShapeType="1"/>
            </p:cNvSpPr>
            <p:nvPr/>
          </p:nvSpPr>
          <p:spPr bwMode="auto">
            <a:xfrm flipV="1">
              <a:off x="600135" y="5100657"/>
              <a:ext cx="0" cy="1116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52" name="Line 439"/>
            <p:cNvSpPr>
              <a:spLocks noChangeShapeType="1"/>
            </p:cNvSpPr>
            <p:nvPr/>
          </p:nvSpPr>
          <p:spPr bwMode="auto">
            <a:xfrm flipV="1">
              <a:off x="601739" y="5110283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53" name="Line 440"/>
            <p:cNvSpPr>
              <a:spLocks noChangeShapeType="1"/>
            </p:cNvSpPr>
            <p:nvPr/>
          </p:nvSpPr>
          <p:spPr bwMode="auto">
            <a:xfrm flipV="1">
              <a:off x="604306" y="5110283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54" name="Line 441"/>
            <p:cNvSpPr>
              <a:spLocks noChangeShapeType="1"/>
            </p:cNvSpPr>
            <p:nvPr/>
          </p:nvSpPr>
          <p:spPr bwMode="auto">
            <a:xfrm flipV="1">
              <a:off x="605910" y="5110283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55" name="Line 442"/>
            <p:cNvSpPr>
              <a:spLocks noChangeShapeType="1"/>
            </p:cNvSpPr>
            <p:nvPr/>
          </p:nvSpPr>
          <p:spPr bwMode="auto">
            <a:xfrm flipV="1">
              <a:off x="606873" y="5110283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56" name="Line 443"/>
            <p:cNvSpPr>
              <a:spLocks noChangeShapeType="1"/>
            </p:cNvSpPr>
            <p:nvPr/>
          </p:nvSpPr>
          <p:spPr bwMode="auto">
            <a:xfrm flipV="1">
              <a:off x="608477" y="5108358"/>
              <a:ext cx="0" cy="346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57" name="Line 444"/>
            <p:cNvSpPr>
              <a:spLocks noChangeShapeType="1"/>
            </p:cNvSpPr>
            <p:nvPr/>
          </p:nvSpPr>
          <p:spPr bwMode="auto">
            <a:xfrm flipV="1">
              <a:off x="611685" y="5110283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58" name="Line 445"/>
            <p:cNvSpPr>
              <a:spLocks noChangeShapeType="1"/>
            </p:cNvSpPr>
            <p:nvPr/>
          </p:nvSpPr>
          <p:spPr bwMode="auto">
            <a:xfrm flipV="1">
              <a:off x="650291" y="5047903"/>
              <a:ext cx="0" cy="6392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59" name="Line 446"/>
            <p:cNvSpPr>
              <a:spLocks noChangeShapeType="1"/>
            </p:cNvSpPr>
            <p:nvPr/>
          </p:nvSpPr>
          <p:spPr bwMode="auto">
            <a:xfrm flipV="1">
              <a:off x="614252" y="5104507"/>
              <a:ext cx="0" cy="731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0" name="Line 447"/>
            <p:cNvSpPr>
              <a:spLocks noChangeShapeType="1"/>
            </p:cNvSpPr>
            <p:nvPr/>
          </p:nvSpPr>
          <p:spPr bwMode="auto">
            <a:xfrm flipV="1">
              <a:off x="617140" y="5110283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1" name="Line 448"/>
            <p:cNvSpPr>
              <a:spLocks noChangeShapeType="1"/>
            </p:cNvSpPr>
            <p:nvPr/>
          </p:nvSpPr>
          <p:spPr bwMode="auto">
            <a:xfrm flipV="1">
              <a:off x="618423" y="5110283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2" name="Line 449"/>
            <p:cNvSpPr>
              <a:spLocks noChangeShapeType="1"/>
            </p:cNvSpPr>
            <p:nvPr/>
          </p:nvSpPr>
          <p:spPr bwMode="auto">
            <a:xfrm flipV="1">
              <a:off x="621311" y="5110283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3" name="Line 450"/>
            <p:cNvSpPr>
              <a:spLocks noChangeShapeType="1"/>
            </p:cNvSpPr>
            <p:nvPr/>
          </p:nvSpPr>
          <p:spPr bwMode="auto">
            <a:xfrm flipV="1">
              <a:off x="622915" y="5110283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4" name="Line 451"/>
            <p:cNvSpPr>
              <a:spLocks noChangeShapeType="1"/>
            </p:cNvSpPr>
            <p:nvPr/>
          </p:nvSpPr>
          <p:spPr bwMode="auto">
            <a:xfrm flipV="1">
              <a:off x="624198" y="5095651"/>
              <a:ext cx="0" cy="1617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5" name="Line 452"/>
            <p:cNvSpPr>
              <a:spLocks noChangeShapeType="1"/>
            </p:cNvSpPr>
            <p:nvPr/>
          </p:nvSpPr>
          <p:spPr bwMode="auto">
            <a:xfrm flipV="1">
              <a:off x="625482" y="5093726"/>
              <a:ext cx="0" cy="1809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6" name="Line 453"/>
            <p:cNvSpPr>
              <a:spLocks noChangeShapeType="1"/>
            </p:cNvSpPr>
            <p:nvPr/>
          </p:nvSpPr>
          <p:spPr bwMode="auto">
            <a:xfrm flipV="1">
              <a:off x="627086" y="5108358"/>
              <a:ext cx="0" cy="346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7" name="Line 454"/>
            <p:cNvSpPr>
              <a:spLocks noChangeShapeType="1"/>
            </p:cNvSpPr>
            <p:nvPr/>
          </p:nvSpPr>
          <p:spPr bwMode="auto">
            <a:xfrm flipV="1">
              <a:off x="632540" y="5110283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8" name="Line 455"/>
            <p:cNvSpPr>
              <a:spLocks noChangeShapeType="1"/>
            </p:cNvSpPr>
            <p:nvPr/>
          </p:nvSpPr>
          <p:spPr bwMode="auto">
            <a:xfrm flipV="1">
              <a:off x="634145" y="5110283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9" name="Line 456"/>
            <p:cNvSpPr>
              <a:spLocks noChangeShapeType="1"/>
            </p:cNvSpPr>
            <p:nvPr/>
          </p:nvSpPr>
          <p:spPr bwMode="auto">
            <a:xfrm flipV="1">
              <a:off x="635428" y="5110283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70" name="Line 457"/>
            <p:cNvSpPr>
              <a:spLocks noChangeShapeType="1"/>
            </p:cNvSpPr>
            <p:nvPr/>
          </p:nvSpPr>
          <p:spPr bwMode="auto">
            <a:xfrm flipV="1">
              <a:off x="637032" y="5106432"/>
              <a:ext cx="0" cy="539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71" name="Line 458"/>
            <p:cNvSpPr>
              <a:spLocks noChangeShapeType="1"/>
            </p:cNvSpPr>
            <p:nvPr/>
          </p:nvSpPr>
          <p:spPr bwMode="auto">
            <a:xfrm flipV="1">
              <a:off x="638315" y="5110283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72" name="Line 459"/>
            <p:cNvSpPr>
              <a:spLocks noChangeShapeType="1"/>
            </p:cNvSpPr>
            <p:nvPr/>
          </p:nvSpPr>
          <p:spPr bwMode="auto">
            <a:xfrm flipV="1">
              <a:off x="639599" y="5110283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73" name="Line 460"/>
            <p:cNvSpPr>
              <a:spLocks noChangeShapeType="1"/>
            </p:cNvSpPr>
            <p:nvPr/>
          </p:nvSpPr>
          <p:spPr bwMode="auto">
            <a:xfrm flipV="1">
              <a:off x="641203" y="5110283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74" name="Line 461"/>
            <p:cNvSpPr>
              <a:spLocks noChangeShapeType="1"/>
            </p:cNvSpPr>
            <p:nvPr/>
          </p:nvSpPr>
          <p:spPr bwMode="auto">
            <a:xfrm flipV="1">
              <a:off x="645374" y="5110283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75" name="Line 462"/>
            <p:cNvSpPr>
              <a:spLocks noChangeShapeType="1"/>
            </p:cNvSpPr>
            <p:nvPr/>
          </p:nvSpPr>
          <p:spPr bwMode="auto">
            <a:xfrm flipV="1">
              <a:off x="651470" y="5110283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76" name="Line 463"/>
            <p:cNvSpPr>
              <a:spLocks noChangeShapeType="1"/>
            </p:cNvSpPr>
            <p:nvPr/>
          </p:nvSpPr>
          <p:spPr bwMode="auto">
            <a:xfrm flipH="1" flipV="1">
              <a:off x="652433" y="4742167"/>
              <a:ext cx="0" cy="3696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77" name="Line 464"/>
            <p:cNvSpPr>
              <a:spLocks noChangeShapeType="1"/>
            </p:cNvSpPr>
            <p:nvPr/>
          </p:nvSpPr>
          <p:spPr bwMode="auto">
            <a:xfrm flipV="1">
              <a:off x="654037" y="5093726"/>
              <a:ext cx="0" cy="1809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78" name="Line 465"/>
            <p:cNvSpPr>
              <a:spLocks noChangeShapeType="1"/>
            </p:cNvSpPr>
            <p:nvPr/>
          </p:nvSpPr>
          <p:spPr bwMode="auto">
            <a:xfrm flipV="1">
              <a:off x="655641" y="5110283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79" name="Line 466"/>
            <p:cNvSpPr>
              <a:spLocks noChangeShapeType="1"/>
            </p:cNvSpPr>
            <p:nvPr/>
          </p:nvSpPr>
          <p:spPr bwMode="auto">
            <a:xfrm flipV="1">
              <a:off x="658207" y="5110283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80" name="Line 467"/>
            <p:cNvSpPr>
              <a:spLocks noChangeShapeType="1"/>
            </p:cNvSpPr>
            <p:nvPr/>
          </p:nvSpPr>
          <p:spPr bwMode="auto">
            <a:xfrm flipV="1">
              <a:off x="659812" y="5110283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81" name="Line 468"/>
            <p:cNvSpPr>
              <a:spLocks noChangeShapeType="1"/>
            </p:cNvSpPr>
            <p:nvPr/>
          </p:nvSpPr>
          <p:spPr bwMode="auto">
            <a:xfrm flipV="1">
              <a:off x="666870" y="5110283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82" name="Line 469"/>
            <p:cNvSpPr>
              <a:spLocks noChangeShapeType="1"/>
            </p:cNvSpPr>
            <p:nvPr/>
          </p:nvSpPr>
          <p:spPr bwMode="auto">
            <a:xfrm flipV="1">
              <a:off x="669437" y="5110283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83" name="Line 470"/>
            <p:cNvSpPr>
              <a:spLocks noChangeShapeType="1"/>
            </p:cNvSpPr>
            <p:nvPr/>
          </p:nvSpPr>
          <p:spPr bwMode="auto">
            <a:xfrm flipV="1">
              <a:off x="671042" y="5110283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84" name="Line 471"/>
            <p:cNvSpPr>
              <a:spLocks noChangeShapeType="1"/>
            </p:cNvSpPr>
            <p:nvPr/>
          </p:nvSpPr>
          <p:spPr bwMode="auto">
            <a:xfrm flipV="1">
              <a:off x="672325" y="5110283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85" name="Line 472"/>
            <p:cNvSpPr>
              <a:spLocks noChangeShapeType="1"/>
            </p:cNvSpPr>
            <p:nvPr/>
          </p:nvSpPr>
          <p:spPr bwMode="auto">
            <a:xfrm flipV="1">
              <a:off x="673929" y="5110283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86" name="Line 473"/>
            <p:cNvSpPr>
              <a:spLocks noChangeShapeType="1"/>
            </p:cNvSpPr>
            <p:nvPr/>
          </p:nvSpPr>
          <p:spPr bwMode="auto">
            <a:xfrm flipV="1">
              <a:off x="675212" y="5110283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87" name="Line 474"/>
            <p:cNvSpPr>
              <a:spLocks noChangeShapeType="1"/>
            </p:cNvSpPr>
            <p:nvPr/>
          </p:nvSpPr>
          <p:spPr bwMode="auto">
            <a:xfrm flipV="1">
              <a:off x="676495" y="5108358"/>
              <a:ext cx="0" cy="346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88" name="Line 475"/>
            <p:cNvSpPr>
              <a:spLocks noChangeShapeType="1"/>
            </p:cNvSpPr>
            <p:nvPr/>
          </p:nvSpPr>
          <p:spPr bwMode="auto">
            <a:xfrm flipV="1">
              <a:off x="678100" y="5110283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89" name="Line 476"/>
            <p:cNvSpPr>
              <a:spLocks noChangeShapeType="1"/>
            </p:cNvSpPr>
            <p:nvPr/>
          </p:nvSpPr>
          <p:spPr bwMode="auto">
            <a:xfrm flipV="1">
              <a:off x="680987" y="5110283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90" name="Line 477"/>
            <p:cNvSpPr>
              <a:spLocks noChangeShapeType="1"/>
            </p:cNvSpPr>
            <p:nvPr/>
          </p:nvSpPr>
          <p:spPr bwMode="auto">
            <a:xfrm flipV="1">
              <a:off x="682271" y="5110283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91" name="Line 478"/>
            <p:cNvSpPr>
              <a:spLocks noChangeShapeType="1"/>
            </p:cNvSpPr>
            <p:nvPr/>
          </p:nvSpPr>
          <p:spPr bwMode="auto">
            <a:xfrm flipV="1">
              <a:off x="683554" y="5110283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92" name="Line 479"/>
            <p:cNvSpPr>
              <a:spLocks noChangeShapeType="1"/>
            </p:cNvSpPr>
            <p:nvPr/>
          </p:nvSpPr>
          <p:spPr bwMode="auto">
            <a:xfrm flipV="1">
              <a:off x="685158" y="5108358"/>
              <a:ext cx="0" cy="346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93" name="Line 480"/>
            <p:cNvSpPr>
              <a:spLocks noChangeShapeType="1"/>
            </p:cNvSpPr>
            <p:nvPr/>
          </p:nvSpPr>
          <p:spPr bwMode="auto">
            <a:xfrm flipV="1">
              <a:off x="687725" y="5110283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94" name="Line 481"/>
            <p:cNvSpPr>
              <a:spLocks noChangeShapeType="1"/>
            </p:cNvSpPr>
            <p:nvPr/>
          </p:nvSpPr>
          <p:spPr bwMode="auto">
            <a:xfrm flipV="1">
              <a:off x="690613" y="5110283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95" name="Line 482"/>
            <p:cNvSpPr>
              <a:spLocks noChangeShapeType="1"/>
            </p:cNvSpPr>
            <p:nvPr/>
          </p:nvSpPr>
          <p:spPr bwMode="auto">
            <a:xfrm flipV="1">
              <a:off x="692217" y="5110283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96" name="Line 483"/>
            <p:cNvSpPr>
              <a:spLocks noChangeShapeType="1"/>
            </p:cNvSpPr>
            <p:nvPr/>
          </p:nvSpPr>
          <p:spPr bwMode="auto">
            <a:xfrm flipV="1">
              <a:off x="693821" y="5110283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97" name="Line 484"/>
            <p:cNvSpPr>
              <a:spLocks noChangeShapeType="1"/>
            </p:cNvSpPr>
            <p:nvPr/>
          </p:nvSpPr>
          <p:spPr bwMode="auto">
            <a:xfrm flipV="1">
              <a:off x="695105" y="5110283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98" name="Line 485"/>
            <p:cNvSpPr>
              <a:spLocks noChangeShapeType="1"/>
            </p:cNvSpPr>
            <p:nvPr/>
          </p:nvSpPr>
          <p:spPr bwMode="auto">
            <a:xfrm flipV="1">
              <a:off x="697671" y="5110283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99" name="Line 486"/>
            <p:cNvSpPr>
              <a:spLocks noChangeShapeType="1"/>
            </p:cNvSpPr>
            <p:nvPr/>
          </p:nvSpPr>
          <p:spPr bwMode="auto">
            <a:xfrm flipV="1">
              <a:off x="699275" y="5110283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00" name="Line 487"/>
            <p:cNvSpPr>
              <a:spLocks noChangeShapeType="1"/>
            </p:cNvSpPr>
            <p:nvPr/>
          </p:nvSpPr>
          <p:spPr bwMode="auto">
            <a:xfrm flipV="1">
              <a:off x="700559" y="5110283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01" name="Line 488"/>
            <p:cNvSpPr>
              <a:spLocks noChangeShapeType="1"/>
            </p:cNvSpPr>
            <p:nvPr/>
          </p:nvSpPr>
          <p:spPr bwMode="auto">
            <a:xfrm flipV="1">
              <a:off x="701842" y="5110283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02" name="Line 489"/>
            <p:cNvSpPr>
              <a:spLocks noChangeShapeType="1"/>
            </p:cNvSpPr>
            <p:nvPr/>
          </p:nvSpPr>
          <p:spPr bwMode="auto">
            <a:xfrm flipV="1">
              <a:off x="703446" y="5110283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03" name="Line 490"/>
            <p:cNvSpPr>
              <a:spLocks noChangeShapeType="1"/>
            </p:cNvSpPr>
            <p:nvPr/>
          </p:nvSpPr>
          <p:spPr bwMode="auto">
            <a:xfrm flipV="1">
              <a:off x="704730" y="5110283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04" name="Line 491"/>
            <p:cNvSpPr>
              <a:spLocks noChangeShapeType="1"/>
            </p:cNvSpPr>
            <p:nvPr/>
          </p:nvSpPr>
          <p:spPr bwMode="auto">
            <a:xfrm flipV="1">
              <a:off x="706013" y="5110283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05" name="Line 492"/>
            <p:cNvSpPr>
              <a:spLocks noChangeShapeType="1"/>
            </p:cNvSpPr>
            <p:nvPr/>
          </p:nvSpPr>
          <p:spPr bwMode="auto">
            <a:xfrm flipV="1">
              <a:off x="707618" y="5110283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06" name="Line 493"/>
            <p:cNvSpPr>
              <a:spLocks noChangeShapeType="1"/>
            </p:cNvSpPr>
            <p:nvPr/>
          </p:nvSpPr>
          <p:spPr bwMode="auto">
            <a:xfrm flipV="1">
              <a:off x="709542" y="5110283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07" name="Line 494"/>
            <p:cNvSpPr>
              <a:spLocks noChangeShapeType="1"/>
            </p:cNvSpPr>
            <p:nvPr/>
          </p:nvSpPr>
          <p:spPr bwMode="auto">
            <a:xfrm flipV="1">
              <a:off x="710505" y="5110283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08" name="Line 495"/>
            <p:cNvSpPr>
              <a:spLocks noChangeShapeType="1"/>
            </p:cNvSpPr>
            <p:nvPr/>
          </p:nvSpPr>
          <p:spPr bwMode="auto">
            <a:xfrm flipV="1">
              <a:off x="712109" y="5108358"/>
              <a:ext cx="0" cy="346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09" name="Line 496"/>
            <p:cNvSpPr>
              <a:spLocks noChangeShapeType="1"/>
            </p:cNvSpPr>
            <p:nvPr/>
          </p:nvSpPr>
          <p:spPr bwMode="auto">
            <a:xfrm flipV="1">
              <a:off x="713713" y="5108358"/>
              <a:ext cx="0" cy="346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10" name="Line 497"/>
            <p:cNvSpPr>
              <a:spLocks noChangeShapeType="1"/>
            </p:cNvSpPr>
            <p:nvPr/>
          </p:nvSpPr>
          <p:spPr bwMode="auto">
            <a:xfrm flipV="1">
              <a:off x="714676" y="5102582"/>
              <a:ext cx="0" cy="924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11" name="Line 498"/>
            <p:cNvSpPr>
              <a:spLocks noChangeShapeType="1"/>
            </p:cNvSpPr>
            <p:nvPr/>
          </p:nvSpPr>
          <p:spPr bwMode="auto">
            <a:xfrm flipV="1">
              <a:off x="716280" y="5110283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12" name="Line 499"/>
            <p:cNvSpPr>
              <a:spLocks noChangeShapeType="1"/>
            </p:cNvSpPr>
            <p:nvPr/>
          </p:nvSpPr>
          <p:spPr bwMode="auto">
            <a:xfrm flipV="1">
              <a:off x="717884" y="5110283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13" name="Line 500"/>
            <p:cNvSpPr>
              <a:spLocks noChangeShapeType="1"/>
            </p:cNvSpPr>
            <p:nvPr/>
          </p:nvSpPr>
          <p:spPr bwMode="auto">
            <a:xfrm flipV="1">
              <a:off x="718847" y="5110283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14" name="Line 501"/>
            <p:cNvSpPr>
              <a:spLocks noChangeShapeType="1"/>
            </p:cNvSpPr>
            <p:nvPr/>
          </p:nvSpPr>
          <p:spPr bwMode="auto">
            <a:xfrm flipV="1">
              <a:off x="722055" y="5110283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15" name="Line 502"/>
            <p:cNvSpPr>
              <a:spLocks noChangeShapeType="1"/>
            </p:cNvSpPr>
            <p:nvPr/>
          </p:nvSpPr>
          <p:spPr bwMode="auto">
            <a:xfrm flipV="1">
              <a:off x="723339" y="5110283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16" name="Line 503"/>
            <p:cNvSpPr>
              <a:spLocks noChangeShapeType="1"/>
            </p:cNvSpPr>
            <p:nvPr/>
          </p:nvSpPr>
          <p:spPr bwMode="auto">
            <a:xfrm flipV="1">
              <a:off x="724943" y="5100657"/>
              <a:ext cx="0" cy="1116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17" name="Line 504"/>
            <p:cNvSpPr>
              <a:spLocks noChangeShapeType="1"/>
            </p:cNvSpPr>
            <p:nvPr/>
          </p:nvSpPr>
          <p:spPr bwMode="auto">
            <a:xfrm flipV="1">
              <a:off x="725905" y="5110283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18" name="Line 505"/>
            <p:cNvSpPr>
              <a:spLocks noChangeShapeType="1"/>
            </p:cNvSpPr>
            <p:nvPr/>
          </p:nvSpPr>
          <p:spPr bwMode="auto">
            <a:xfrm flipV="1">
              <a:off x="727509" y="5104507"/>
              <a:ext cx="0" cy="731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19" name="Line 506"/>
            <p:cNvSpPr>
              <a:spLocks noChangeShapeType="1"/>
            </p:cNvSpPr>
            <p:nvPr/>
          </p:nvSpPr>
          <p:spPr bwMode="auto">
            <a:xfrm flipV="1">
              <a:off x="783772" y="5053679"/>
              <a:ext cx="0" cy="58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20" name="Line 507"/>
            <p:cNvSpPr>
              <a:spLocks noChangeShapeType="1"/>
            </p:cNvSpPr>
            <p:nvPr/>
          </p:nvSpPr>
          <p:spPr bwMode="auto">
            <a:xfrm flipV="1">
              <a:off x="730397" y="5097191"/>
              <a:ext cx="0" cy="146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21" name="Line 508"/>
            <p:cNvSpPr>
              <a:spLocks noChangeShapeType="1"/>
            </p:cNvSpPr>
            <p:nvPr/>
          </p:nvSpPr>
          <p:spPr bwMode="auto">
            <a:xfrm flipV="1">
              <a:off x="732002" y="5110283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22" name="Line 509"/>
            <p:cNvSpPr>
              <a:spLocks noChangeShapeType="1"/>
            </p:cNvSpPr>
            <p:nvPr/>
          </p:nvSpPr>
          <p:spPr bwMode="auto">
            <a:xfrm flipV="1">
              <a:off x="733285" y="5110283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23" name="Line 510"/>
            <p:cNvSpPr>
              <a:spLocks noChangeShapeType="1"/>
            </p:cNvSpPr>
            <p:nvPr/>
          </p:nvSpPr>
          <p:spPr bwMode="auto">
            <a:xfrm flipV="1">
              <a:off x="734568" y="5110283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24" name="Line 511"/>
            <p:cNvSpPr>
              <a:spLocks noChangeShapeType="1"/>
            </p:cNvSpPr>
            <p:nvPr/>
          </p:nvSpPr>
          <p:spPr bwMode="auto">
            <a:xfrm flipV="1">
              <a:off x="736172" y="5110283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25" name="Line 512"/>
            <p:cNvSpPr>
              <a:spLocks noChangeShapeType="1"/>
            </p:cNvSpPr>
            <p:nvPr/>
          </p:nvSpPr>
          <p:spPr bwMode="auto">
            <a:xfrm flipV="1">
              <a:off x="737455" y="5110283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26" name="Line 513"/>
            <p:cNvSpPr>
              <a:spLocks noChangeShapeType="1"/>
            </p:cNvSpPr>
            <p:nvPr/>
          </p:nvSpPr>
          <p:spPr bwMode="auto">
            <a:xfrm flipV="1">
              <a:off x="739060" y="5104507"/>
              <a:ext cx="0" cy="731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27" name="Line 514"/>
            <p:cNvSpPr>
              <a:spLocks noChangeShapeType="1"/>
            </p:cNvSpPr>
            <p:nvPr/>
          </p:nvSpPr>
          <p:spPr bwMode="auto">
            <a:xfrm flipV="1">
              <a:off x="740343" y="5099116"/>
              <a:ext cx="0" cy="1270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28" name="Line 515"/>
            <p:cNvSpPr>
              <a:spLocks noChangeShapeType="1"/>
            </p:cNvSpPr>
            <p:nvPr/>
          </p:nvSpPr>
          <p:spPr bwMode="auto">
            <a:xfrm flipV="1">
              <a:off x="741627" y="5104507"/>
              <a:ext cx="0" cy="731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29" name="Line 516"/>
            <p:cNvSpPr>
              <a:spLocks noChangeShapeType="1"/>
            </p:cNvSpPr>
            <p:nvPr/>
          </p:nvSpPr>
          <p:spPr bwMode="auto">
            <a:xfrm flipV="1">
              <a:off x="744514" y="5110283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30" name="Line 517"/>
            <p:cNvSpPr>
              <a:spLocks noChangeShapeType="1"/>
            </p:cNvSpPr>
            <p:nvPr/>
          </p:nvSpPr>
          <p:spPr bwMode="auto">
            <a:xfrm flipV="1">
              <a:off x="745797" y="5110283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31" name="Line 518"/>
            <p:cNvSpPr>
              <a:spLocks noChangeShapeType="1"/>
            </p:cNvSpPr>
            <p:nvPr/>
          </p:nvSpPr>
          <p:spPr bwMode="auto">
            <a:xfrm flipV="1">
              <a:off x="747402" y="5110283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32" name="Line 519"/>
            <p:cNvSpPr>
              <a:spLocks noChangeShapeType="1"/>
            </p:cNvSpPr>
            <p:nvPr/>
          </p:nvSpPr>
          <p:spPr bwMode="auto">
            <a:xfrm flipV="1">
              <a:off x="748685" y="5110283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33" name="Line 520"/>
            <p:cNvSpPr>
              <a:spLocks noChangeShapeType="1"/>
            </p:cNvSpPr>
            <p:nvPr/>
          </p:nvSpPr>
          <p:spPr bwMode="auto">
            <a:xfrm flipV="1">
              <a:off x="750289" y="5108358"/>
              <a:ext cx="0" cy="346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34" name="Line 521"/>
            <p:cNvSpPr>
              <a:spLocks noChangeShapeType="1"/>
            </p:cNvSpPr>
            <p:nvPr/>
          </p:nvSpPr>
          <p:spPr bwMode="auto">
            <a:xfrm flipV="1">
              <a:off x="751893" y="5110283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35" name="Line 522"/>
            <p:cNvSpPr>
              <a:spLocks noChangeShapeType="1"/>
            </p:cNvSpPr>
            <p:nvPr/>
          </p:nvSpPr>
          <p:spPr bwMode="auto">
            <a:xfrm flipV="1">
              <a:off x="753177" y="5097191"/>
              <a:ext cx="0" cy="146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36" name="Line 523"/>
            <p:cNvSpPr>
              <a:spLocks noChangeShapeType="1"/>
            </p:cNvSpPr>
            <p:nvPr/>
          </p:nvSpPr>
          <p:spPr bwMode="auto">
            <a:xfrm flipV="1">
              <a:off x="754460" y="4835736"/>
              <a:ext cx="0" cy="27608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37" name="Line 524"/>
            <p:cNvSpPr>
              <a:spLocks noChangeShapeType="1"/>
            </p:cNvSpPr>
            <p:nvPr/>
          </p:nvSpPr>
          <p:spPr bwMode="auto">
            <a:xfrm flipV="1">
              <a:off x="755743" y="5093726"/>
              <a:ext cx="0" cy="1809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38" name="Line 525"/>
            <p:cNvSpPr>
              <a:spLocks noChangeShapeType="1"/>
            </p:cNvSpPr>
            <p:nvPr/>
          </p:nvSpPr>
          <p:spPr bwMode="auto">
            <a:xfrm flipV="1">
              <a:off x="757348" y="5108358"/>
              <a:ext cx="0" cy="346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39" name="Line 526"/>
            <p:cNvSpPr>
              <a:spLocks noChangeShapeType="1"/>
            </p:cNvSpPr>
            <p:nvPr/>
          </p:nvSpPr>
          <p:spPr bwMode="auto">
            <a:xfrm flipV="1">
              <a:off x="758631" y="5110283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40" name="Line 527"/>
            <p:cNvSpPr>
              <a:spLocks noChangeShapeType="1"/>
            </p:cNvSpPr>
            <p:nvPr/>
          </p:nvSpPr>
          <p:spPr bwMode="auto">
            <a:xfrm flipV="1">
              <a:off x="759915" y="5110283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41" name="Line 528"/>
            <p:cNvSpPr>
              <a:spLocks noChangeShapeType="1"/>
            </p:cNvSpPr>
            <p:nvPr/>
          </p:nvSpPr>
          <p:spPr bwMode="auto">
            <a:xfrm flipV="1">
              <a:off x="761519" y="5110283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42" name="Line 529"/>
            <p:cNvSpPr>
              <a:spLocks noChangeShapeType="1"/>
            </p:cNvSpPr>
            <p:nvPr/>
          </p:nvSpPr>
          <p:spPr bwMode="auto">
            <a:xfrm flipV="1">
              <a:off x="762802" y="5110283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43" name="Line 530"/>
            <p:cNvSpPr>
              <a:spLocks noChangeShapeType="1"/>
            </p:cNvSpPr>
            <p:nvPr/>
          </p:nvSpPr>
          <p:spPr bwMode="auto">
            <a:xfrm flipV="1">
              <a:off x="765690" y="5110283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44" name="Line 531"/>
            <p:cNvSpPr>
              <a:spLocks noChangeShapeType="1"/>
            </p:cNvSpPr>
            <p:nvPr/>
          </p:nvSpPr>
          <p:spPr bwMode="auto">
            <a:xfrm flipV="1">
              <a:off x="767615" y="5110283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45" name="Line 532"/>
            <p:cNvSpPr>
              <a:spLocks noChangeShapeType="1"/>
            </p:cNvSpPr>
            <p:nvPr/>
          </p:nvSpPr>
          <p:spPr bwMode="auto">
            <a:xfrm flipV="1">
              <a:off x="768578" y="5108358"/>
              <a:ext cx="0" cy="346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46" name="Line 533"/>
            <p:cNvSpPr>
              <a:spLocks noChangeShapeType="1"/>
            </p:cNvSpPr>
            <p:nvPr/>
          </p:nvSpPr>
          <p:spPr bwMode="auto">
            <a:xfrm flipV="1">
              <a:off x="770181" y="5110283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47" name="Line 534"/>
            <p:cNvSpPr>
              <a:spLocks noChangeShapeType="1"/>
            </p:cNvSpPr>
            <p:nvPr/>
          </p:nvSpPr>
          <p:spPr bwMode="auto">
            <a:xfrm flipV="1">
              <a:off x="771786" y="5110283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48" name="Line 535"/>
            <p:cNvSpPr>
              <a:spLocks noChangeShapeType="1"/>
            </p:cNvSpPr>
            <p:nvPr/>
          </p:nvSpPr>
          <p:spPr bwMode="auto">
            <a:xfrm flipV="1">
              <a:off x="774353" y="5110283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49" name="Line 536"/>
            <p:cNvSpPr>
              <a:spLocks noChangeShapeType="1"/>
            </p:cNvSpPr>
            <p:nvPr/>
          </p:nvSpPr>
          <p:spPr bwMode="auto">
            <a:xfrm flipV="1">
              <a:off x="775957" y="5110283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50" name="Line 537"/>
            <p:cNvSpPr>
              <a:spLocks noChangeShapeType="1"/>
            </p:cNvSpPr>
            <p:nvPr/>
          </p:nvSpPr>
          <p:spPr bwMode="auto">
            <a:xfrm flipV="1">
              <a:off x="776919" y="5110283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51" name="Line 538"/>
            <p:cNvSpPr>
              <a:spLocks noChangeShapeType="1"/>
            </p:cNvSpPr>
            <p:nvPr/>
          </p:nvSpPr>
          <p:spPr bwMode="auto">
            <a:xfrm flipV="1">
              <a:off x="778844" y="5110283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52" name="Line 539"/>
            <p:cNvSpPr>
              <a:spLocks noChangeShapeType="1"/>
            </p:cNvSpPr>
            <p:nvPr/>
          </p:nvSpPr>
          <p:spPr bwMode="auto">
            <a:xfrm flipV="1">
              <a:off x="780127" y="5110283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53" name="Line 540"/>
            <p:cNvSpPr>
              <a:spLocks noChangeShapeType="1"/>
            </p:cNvSpPr>
            <p:nvPr/>
          </p:nvSpPr>
          <p:spPr bwMode="auto">
            <a:xfrm flipV="1">
              <a:off x="781411" y="5110283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54" name="Line 541"/>
            <p:cNvSpPr>
              <a:spLocks noChangeShapeType="1"/>
            </p:cNvSpPr>
            <p:nvPr/>
          </p:nvSpPr>
          <p:spPr bwMode="auto">
            <a:xfrm flipV="1">
              <a:off x="783978" y="5104507"/>
              <a:ext cx="0" cy="731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55" name="Line 542"/>
            <p:cNvSpPr>
              <a:spLocks noChangeShapeType="1"/>
            </p:cNvSpPr>
            <p:nvPr/>
          </p:nvSpPr>
          <p:spPr bwMode="auto">
            <a:xfrm flipV="1">
              <a:off x="785582" y="5110283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56" name="Line 543"/>
            <p:cNvSpPr>
              <a:spLocks noChangeShapeType="1"/>
            </p:cNvSpPr>
            <p:nvPr/>
          </p:nvSpPr>
          <p:spPr bwMode="auto">
            <a:xfrm flipV="1">
              <a:off x="787186" y="5110283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57" name="Line 544"/>
            <p:cNvSpPr>
              <a:spLocks noChangeShapeType="1"/>
            </p:cNvSpPr>
            <p:nvPr/>
          </p:nvSpPr>
          <p:spPr bwMode="auto">
            <a:xfrm flipV="1">
              <a:off x="790074" y="5108358"/>
              <a:ext cx="0" cy="346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58" name="Line 545"/>
            <p:cNvSpPr>
              <a:spLocks noChangeShapeType="1"/>
            </p:cNvSpPr>
            <p:nvPr/>
          </p:nvSpPr>
          <p:spPr bwMode="auto">
            <a:xfrm flipV="1">
              <a:off x="792962" y="5106432"/>
              <a:ext cx="0" cy="539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59" name="Line 546"/>
            <p:cNvSpPr>
              <a:spLocks noChangeShapeType="1"/>
            </p:cNvSpPr>
            <p:nvPr/>
          </p:nvSpPr>
          <p:spPr bwMode="auto">
            <a:xfrm flipV="1">
              <a:off x="794245" y="5110283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0" name="Line 547"/>
            <p:cNvSpPr>
              <a:spLocks noChangeShapeType="1"/>
            </p:cNvSpPr>
            <p:nvPr/>
          </p:nvSpPr>
          <p:spPr bwMode="auto">
            <a:xfrm flipV="1">
              <a:off x="795528" y="5110283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1" name="Line 548"/>
            <p:cNvSpPr>
              <a:spLocks noChangeShapeType="1"/>
            </p:cNvSpPr>
            <p:nvPr/>
          </p:nvSpPr>
          <p:spPr bwMode="auto">
            <a:xfrm flipV="1">
              <a:off x="797132" y="5110283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2" name="Line 549"/>
            <p:cNvSpPr>
              <a:spLocks noChangeShapeType="1"/>
            </p:cNvSpPr>
            <p:nvPr/>
          </p:nvSpPr>
          <p:spPr bwMode="auto">
            <a:xfrm flipV="1">
              <a:off x="798415" y="5110283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3" name="Line 550"/>
            <p:cNvSpPr>
              <a:spLocks noChangeShapeType="1"/>
            </p:cNvSpPr>
            <p:nvPr/>
          </p:nvSpPr>
          <p:spPr bwMode="auto">
            <a:xfrm flipV="1">
              <a:off x="799699" y="5110283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4" name="Line 551"/>
            <p:cNvSpPr>
              <a:spLocks noChangeShapeType="1"/>
            </p:cNvSpPr>
            <p:nvPr/>
          </p:nvSpPr>
          <p:spPr bwMode="auto">
            <a:xfrm flipV="1">
              <a:off x="801303" y="5108358"/>
              <a:ext cx="0" cy="346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5" name="Line 552"/>
            <p:cNvSpPr>
              <a:spLocks noChangeShapeType="1"/>
            </p:cNvSpPr>
            <p:nvPr/>
          </p:nvSpPr>
          <p:spPr bwMode="auto">
            <a:xfrm flipV="1">
              <a:off x="802587" y="5110283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6" name="Line 553"/>
            <p:cNvSpPr>
              <a:spLocks noChangeShapeType="1"/>
            </p:cNvSpPr>
            <p:nvPr/>
          </p:nvSpPr>
          <p:spPr bwMode="auto">
            <a:xfrm flipV="1">
              <a:off x="803870" y="5110283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7" name="Line 554"/>
            <p:cNvSpPr>
              <a:spLocks noChangeShapeType="1"/>
            </p:cNvSpPr>
            <p:nvPr/>
          </p:nvSpPr>
          <p:spPr bwMode="auto">
            <a:xfrm flipV="1">
              <a:off x="807399" y="5110283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8" name="Line 555"/>
            <p:cNvSpPr>
              <a:spLocks noChangeShapeType="1"/>
            </p:cNvSpPr>
            <p:nvPr/>
          </p:nvSpPr>
          <p:spPr bwMode="auto">
            <a:xfrm flipV="1">
              <a:off x="809966" y="5110283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9" name="Line 556"/>
            <p:cNvSpPr>
              <a:spLocks noChangeShapeType="1"/>
            </p:cNvSpPr>
            <p:nvPr/>
          </p:nvSpPr>
          <p:spPr bwMode="auto">
            <a:xfrm flipV="1">
              <a:off x="811249" y="5110283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70" name="Line 557"/>
            <p:cNvSpPr>
              <a:spLocks noChangeShapeType="1"/>
            </p:cNvSpPr>
            <p:nvPr/>
          </p:nvSpPr>
          <p:spPr bwMode="auto">
            <a:xfrm flipV="1">
              <a:off x="812533" y="5110283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71" name="Line 558"/>
            <p:cNvSpPr>
              <a:spLocks noChangeShapeType="1"/>
            </p:cNvSpPr>
            <p:nvPr/>
          </p:nvSpPr>
          <p:spPr bwMode="auto">
            <a:xfrm flipV="1">
              <a:off x="813816" y="5106432"/>
              <a:ext cx="0" cy="539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72" name="Line 559"/>
            <p:cNvSpPr>
              <a:spLocks noChangeShapeType="1"/>
            </p:cNvSpPr>
            <p:nvPr/>
          </p:nvSpPr>
          <p:spPr bwMode="auto">
            <a:xfrm flipV="1">
              <a:off x="815420" y="5110283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73" name="Line 560"/>
            <p:cNvSpPr>
              <a:spLocks noChangeShapeType="1"/>
            </p:cNvSpPr>
            <p:nvPr/>
          </p:nvSpPr>
          <p:spPr bwMode="auto">
            <a:xfrm flipV="1">
              <a:off x="816703" y="5110283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74" name="Line 561"/>
            <p:cNvSpPr>
              <a:spLocks noChangeShapeType="1"/>
            </p:cNvSpPr>
            <p:nvPr/>
          </p:nvSpPr>
          <p:spPr bwMode="auto">
            <a:xfrm flipV="1">
              <a:off x="817987" y="5110283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75" name="Line 562"/>
            <p:cNvSpPr>
              <a:spLocks noChangeShapeType="1"/>
            </p:cNvSpPr>
            <p:nvPr/>
          </p:nvSpPr>
          <p:spPr bwMode="auto">
            <a:xfrm flipV="1">
              <a:off x="819591" y="5110283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76" name="Line 563"/>
            <p:cNvSpPr>
              <a:spLocks noChangeShapeType="1"/>
            </p:cNvSpPr>
            <p:nvPr/>
          </p:nvSpPr>
          <p:spPr bwMode="auto">
            <a:xfrm flipV="1">
              <a:off x="820875" y="5110283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77" name="Line 564"/>
            <p:cNvSpPr>
              <a:spLocks noChangeShapeType="1"/>
            </p:cNvSpPr>
            <p:nvPr/>
          </p:nvSpPr>
          <p:spPr bwMode="auto">
            <a:xfrm flipV="1">
              <a:off x="822799" y="5110283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78" name="Line 565"/>
            <p:cNvSpPr>
              <a:spLocks noChangeShapeType="1"/>
            </p:cNvSpPr>
            <p:nvPr/>
          </p:nvSpPr>
          <p:spPr bwMode="auto">
            <a:xfrm flipV="1">
              <a:off x="823762" y="5110283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79" name="Line 566"/>
            <p:cNvSpPr>
              <a:spLocks noChangeShapeType="1"/>
            </p:cNvSpPr>
            <p:nvPr/>
          </p:nvSpPr>
          <p:spPr bwMode="auto">
            <a:xfrm flipV="1">
              <a:off x="826650" y="5108358"/>
              <a:ext cx="0" cy="346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80" name="Line 567"/>
            <p:cNvSpPr>
              <a:spLocks noChangeShapeType="1"/>
            </p:cNvSpPr>
            <p:nvPr/>
          </p:nvSpPr>
          <p:spPr bwMode="auto">
            <a:xfrm flipV="1">
              <a:off x="828254" y="5108358"/>
              <a:ext cx="0" cy="346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81" name="Line 568"/>
            <p:cNvSpPr>
              <a:spLocks noChangeShapeType="1"/>
            </p:cNvSpPr>
            <p:nvPr/>
          </p:nvSpPr>
          <p:spPr bwMode="auto">
            <a:xfrm flipV="1">
              <a:off x="829858" y="5096421"/>
              <a:ext cx="0" cy="1540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82" name="Line 569"/>
            <p:cNvSpPr>
              <a:spLocks noChangeShapeType="1"/>
            </p:cNvSpPr>
            <p:nvPr/>
          </p:nvSpPr>
          <p:spPr bwMode="auto">
            <a:xfrm flipV="1">
              <a:off x="830821" y="5104507"/>
              <a:ext cx="0" cy="731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83" name="Line 570"/>
            <p:cNvSpPr>
              <a:spLocks noChangeShapeType="1"/>
            </p:cNvSpPr>
            <p:nvPr/>
          </p:nvSpPr>
          <p:spPr bwMode="auto">
            <a:xfrm flipV="1">
              <a:off x="834029" y="5110283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84" name="Line 571"/>
            <p:cNvSpPr>
              <a:spLocks noChangeShapeType="1"/>
            </p:cNvSpPr>
            <p:nvPr/>
          </p:nvSpPr>
          <p:spPr bwMode="auto">
            <a:xfrm flipV="1">
              <a:off x="835313" y="5110283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85" name="Line 572"/>
            <p:cNvSpPr>
              <a:spLocks noChangeShapeType="1"/>
            </p:cNvSpPr>
            <p:nvPr/>
          </p:nvSpPr>
          <p:spPr bwMode="auto">
            <a:xfrm flipV="1">
              <a:off x="836917" y="5110283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86" name="Line 573"/>
            <p:cNvSpPr>
              <a:spLocks noChangeShapeType="1"/>
            </p:cNvSpPr>
            <p:nvPr/>
          </p:nvSpPr>
          <p:spPr bwMode="auto">
            <a:xfrm flipV="1">
              <a:off x="838200" y="5110283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87" name="Line 574"/>
            <p:cNvSpPr>
              <a:spLocks noChangeShapeType="1"/>
            </p:cNvSpPr>
            <p:nvPr/>
          </p:nvSpPr>
          <p:spPr bwMode="auto">
            <a:xfrm flipV="1">
              <a:off x="839483" y="5110283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88" name="Line 575"/>
            <p:cNvSpPr>
              <a:spLocks noChangeShapeType="1"/>
            </p:cNvSpPr>
            <p:nvPr/>
          </p:nvSpPr>
          <p:spPr bwMode="auto">
            <a:xfrm flipV="1">
              <a:off x="841087" y="5110283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89" name="Line 576"/>
            <p:cNvSpPr>
              <a:spLocks noChangeShapeType="1"/>
            </p:cNvSpPr>
            <p:nvPr/>
          </p:nvSpPr>
          <p:spPr bwMode="auto">
            <a:xfrm flipV="1">
              <a:off x="842050" y="5108358"/>
              <a:ext cx="0" cy="346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90" name="Line 577"/>
            <p:cNvSpPr>
              <a:spLocks noChangeShapeType="1"/>
            </p:cNvSpPr>
            <p:nvPr/>
          </p:nvSpPr>
          <p:spPr bwMode="auto">
            <a:xfrm flipV="1">
              <a:off x="843654" y="5075628"/>
              <a:ext cx="0" cy="3619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91" name="Line 578"/>
            <p:cNvSpPr>
              <a:spLocks noChangeShapeType="1"/>
            </p:cNvSpPr>
            <p:nvPr/>
          </p:nvSpPr>
          <p:spPr bwMode="auto">
            <a:xfrm flipV="1">
              <a:off x="845259" y="5091800"/>
              <a:ext cx="0" cy="2002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92" name="Line 579"/>
            <p:cNvSpPr>
              <a:spLocks noChangeShapeType="1"/>
            </p:cNvSpPr>
            <p:nvPr/>
          </p:nvSpPr>
          <p:spPr bwMode="auto">
            <a:xfrm flipV="1">
              <a:off x="846542" y="5110283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93" name="Line 580"/>
            <p:cNvSpPr>
              <a:spLocks noChangeShapeType="1"/>
            </p:cNvSpPr>
            <p:nvPr/>
          </p:nvSpPr>
          <p:spPr bwMode="auto">
            <a:xfrm flipV="1">
              <a:off x="848146" y="5110283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94" name="Line 581"/>
            <p:cNvSpPr>
              <a:spLocks noChangeShapeType="1"/>
            </p:cNvSpPr>
            <p:nvPr/>
          </p:nvSpPr>
          <p:spPr bwMode="auto">
            <a:xfrm flipV="1">
              <a:off x="851034" y="5033656"/>
              <a:ext cx="0" cy="7816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95" name="Line 582"/>
            <p:cNvSpPr>
              <a:spLocks noChangeShapeType="1"/>
            </p:cNvSpPr>
            <p:nvPr/>
          </p:nvSpPr>
          <p:spPr bwMode="auto">
            <a:xfrm flipV="1">
              <a:off x="852317" y="5097191"/>
              <a:ext cx="0" cy="146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96" name="Line 583"/>
            <p:cNvSpPr>
              <a:spLocks noChangeShapeType="1"/>
            </p:cNvSpPr>
            <p:nvPr/>
          </p:nvSpPr>
          <p:spPr bwMode="auto">
            <a:xfrm flipV="1">
              <a:off x="855205" y="5087949"/>
              <a:ext cx="0" cy="2387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97" name="Line 584"/>
            <p:cNvSpPr>
              <a:spLocks noChangeShapeType="1"/>
            </p:cNvSpPr>
            <p:nvPr/>
          </p:nvSpPr>
          <p:spPr bwMode="auto">
            <a:xfrm flipV="1">
              <a:off x="856488" y="5091800"/>
              <a:ext cx="0" cy="2002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98" name="Line 585"/>
            <p:cNvSpPr>
              <a:spLocks noChangeShapeType="1"/>
            </p:cNvSpPr>
            <p:nvPr/>
          </p:nvSpPr>
          <p:spPr bwMode="auto">
            <a:xfrm flipV="1">
              <a:off x="857771" y="5108358"/>
              <a:ext cx="0" cy="346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99" name="Line 586"/>
            <p:cNvSpPr>
              <a:spLocks noChangeShapeType="1"/>
            </p:cNvSpPr>
            <p:nvPr/>
          </p:nvSpPr>
          <p:spPr bwMode="auto">
            <a:xfrm flipV="1">
              <a:off x="859375" y="5110283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00" name="Line 587"/>
            <p:cNvSpPr>
              <a:spLocks noChangeShapeType="1"/>
            </p:cNvSpPr>
            <p:nvPr/>
          </p:nvSpPr>
          <p:spPr bwMode="auto">
            <a:xfrm flipV="1">
              <a:off x="860659" y="5110283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01" name="Line 588"/>
            <p:cNvSpPr>
              <a:spLocks noChangeShapeType="1"/>
            </p:cNvSpPr>
            <p:nvPr/>
          </p:nvSpPr>
          <p:spPr bwMode="auto">
            <a:xfrm flipV="1">
              <a:off x="861942" y="5110283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02" name="Line 589"/>
            <p:cNvSpPr>
              <a:spLocks noChangeShapeType="1"/>
            </p:cNvSpPr>
            <p:nvPr/>
          </p:nvSpPr>
          <p:spPr bwMode="auto">
            <a:xfrm flipV="1">
              <a:off x="863547" y="5110283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03" name="Line 590"/>
            <p:cNvSpPr>
              <a:spLocks noChangeShapeType="1"/>
            </p:cNvSpPr>
            <p:nvPr/>
          </p:nvSpPr>
          <p:spPr bwMode="auto">
            <a:xfrm flipV="1">
              <a:off x="866434" y="5110283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04" name="Line 591"/>
            <p:cNvSpPr>
              <a:spLocks noChangeShapeType="1"/>
            </p:cNvSpPr>
            <p:nvPr/>
          </p:nvSpPr>
          <p:spPr bwMode="auto">
            <a:xfrm flipV="1">
              <a:off x="868038" y="5110283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05" name="Line 592"/>
            <p:cNvSpPr>
              <a:spLocks noChangeShapeType="1"/>
            </p:cNvSpPr>
            <p:nvPr/>
          </p:nvSpPr>
          <p:spPr bwMode="auto">
            <a:xfrm flipV="1">
              <a:off x="869322" y="5108358"/>
              <a:ext cx="0" cy="346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06" name="Line 593"/>
            <p:cNvSpPr>
              <a:spLocks noChangeShapeType="1"/>
            </p:cNvSpPr>
            <p:nvPr/>
          </p:nvSpPr>
          <p:spPr bwMode="auto">
            <a:xfrm flipV="1">
              <a:off x="870605" y="5060996"/>
              <a:ext cx="0" cy="508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07" name="Line 594"/>
            <p:cNvSpPr>
              <a:spLocks noChangeShapeType="1"/>
            </p:cNvSpPr>
            <p:nvPr/>
          </p:nvSpPr>
          <p:spPr bwMode="auto">
            <a:xfrm flipV="1">
              <a:off x="871889" y="5099116"/>
              <a:ext cx="0" cy="1270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08" name="Line 595"/>
            <p:cNvSpPr>
              <a:spLocks noChangeShapeType="1"/>
            </p:cNvSpPr>
            <p:nvPr/>
          </p:nvSpPr>
          <p:spPr bwMode="auto">
            <a:xfrm flipV="1">
              <a:off x="873493" y="5110283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09" name="Line 596"/>
            <p:cNvSpPr>
              <a:spLocks noChangeShapeType="1"/>
            </p:cNvSpPr>
            <p:nvPr/>
          </p:nvSpPr>
          <p:spPr bwMode="auto">
            <a:xfrm flipV="1">
              <a:off x="874776" y="5110283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10" name="Line 597"/>
            <p:cNvSpPr>
              <a:spLocks noChangeShapeType="1"/>
            </p:cNvSpPr>
            <p:nvPr/>
          </p:nvSpPr>
          <p:spPr bwMode="auto">
            <a:xfrm flipV="1">
              <a:off x="876059" y="5106432"/>
              <a:ext cx="0" cy="539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11" name="Line 598"/>
            <p:cNvSpPr>
              <a:spLocks noChangeShapeType="1"/>
            </p:cNvSpPr>
            <p:nvPr/>
          </p:nvSpPr>
          <p:spPr bwMode="auto">
            <a:xfrm flipV="1">
              <a:off x="877663" y="5110283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12" name="Line 599"/>
            <p:cNvSpPr>
              <a:spLocks noChangeShapeType="1"/>
            </p:cNvSpPr>
            <p:nvPr/>
          </p:nvSpPr>
          <p:spPr bwMode="auto">
            <a:xfrm flipV="1">
              <a:off x="879268" y="5110283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13" name="Line 600"/>
            <p:cNvSpPr>
              <a:spLocks noChangeShapeType="1"/>
            </p:cNvSpPr>
            <p:nvPr/>
          </p:nvSpPr>
          <p:spPr bwMode="auto">
            <a:xfrm flipV="1">
              <a:off x="880872" y="5110283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14" name="Line 601"/>
            <p:cNvSpPr>
              <a:spLocks noChangeShapeType="1"/>
            </p:cNvSpPr>
            <p:nvPr/>
          </p:nvSpPr>
          <p:spPr bwMode="auto">
            <a:xfrm flipV="1">
              <a:off x="881835" y="5110283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15" name="Line 602"/>
            <p:cNvSpPr>
              <a:spLocks noChangeShapeType="1"/>
            </p:cNvSpPr>
            <p:nvPr/>
          </p:nvSpPr>
          <p:spPr bwMode="auto">
            <a:xfrm flipV="1">
              <a:off x="883439" y="5108358"/>
              <a:ext cx="0" cy="346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16" name="Line 603"/>
            <p:cNvSpPr>
              <a:spLocks noChangeShapeType="1"/>
            </p:cNvSpPr>
            <p:nvPr/>
          </p:nvSpPr>
          <p:spPr bwMode="auto">
            <a:xfrm flipV="1">
              <a:off x="884722" y="5110283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17" name="Line 604"/>
            <p:cNvSpPr>
              <a:spLocks noChangeShapeType="1"/>
            </p:cNvSpPr>
            <p:nvPr/>
          </p:nvSpPr>
          <p:spPr bwMode="auto">
            <a:xfrm flipV="1">
              <a:off x="886326" y="5110283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18" name="Line 605"/>
            <p:cNvSpPr>
              <a:spLocks noChangeShapeType="1"/>
            </p:cNvSpPr>
            <p:nvPr/>
          </p:nvSpPr>
          <p:spPr bwMode="auto">
            <a:xfrm flipV="1">
              <a:off x="887931" y="5108358"/>
              <a:ext cx="0" cy="346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19" name="Line 606"/>
            <p:cNvSpPr>
              <a:spLocks noChangeShapeType="1"/>
            </p:cNvSpPr>
            <p:nvPr/>
          </p:nvSpPr>
          <p:spPr bwMode="auto">
            <a:xfrm flipV="1">
              <a:off x="888893" y="5110283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20" name="Line 607"/>
            <p:cNvSpPr>
              <a:spLocks noChangeShapeType="1"/>
            </p:cNvSpPr>
            <p:nvPr/>
          </p:nvSpPr>
          <p:spPr bwMode="auto">
            <a:xfrm flipV="1">
              <a:off x="890498" y="5110283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21" name="Line 608"/>
            <p:cNvSpPr>
              <a:spLocks noChangeShapeType="1"/>
            </p:cNvSpPr>
            <p:nvPr/>
          </p:nvSpPr>
          <p:spPr bwMode="auto">
            <a:xfrm flipV="1">
              <a:off x="892101" y="5110283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22" name="Line 609"/>
            <p:cNvSpPr>
              <a:spLocks noChangeShapeType="1"/>
            </p:cNvSpPr>
            <p:nvPr/>
          </p:nvSpPr>
          <p:spPr bwMode="auto">
            <a:xfrm flipV="1">
              <a:off x="893385" y="5110283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23" name="Line 610"/>
            <p:cNvSpPr>
              <a:spLocks noChangeShapeType="1"/>
            </p:cNvSpPr>
            <p:nvPr/>
          </p:nvSpPr>
          <p:spPr bwMode="auto">
            <a:xfrm flipV="1">
              <a:off x="894989" y="5106432"/>
              <a:ext cx="0" cy="539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24" name="Line 611"/>
            <p:cNvSpPr>
              <a:spLocks noChangeShapeType="1"/>
            </p:cNvSpPr>
            <p:nvPr/>
          </p:nvSpPr>
          <p:spPr bwMode="auto">
            <a:xfrm flipV="1">
              <a:off x="896273" y="5108358"/>
              <a:ext cx="0" cy="346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25" name="Line 612"/>
            <p:cNvSpPr>
              <a:spLocks noChangeShapeType="1"/>
            </p:cNvSpPr>
            <p:nvPr/>
          </p:nvSpPr>
          <p:spPr bwMode="auto">
            <a:xfrm flipV="1">
              <a:off x="899160" y="5106432"/>
              <a:ext cx="0" cy="539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26" name="Line 613"/>
            <p:cNvSpPr>
              <a:spLocks noChangeShapeType="1"/>
            </p:cNvSpPr>
            <p:nvPr/>
          </p:nvSpPr>
          <p:spPr bwMode="auto">
            <a:xfrm flipV="1">
              <a:off x="900123" y="5097191"/>
              <a:ext cx="0" cy="146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27" name="Line 614"/>
            <p:cNvSpPr>
              <a:spLocks noChangeShapeType="1"/>
            </p:cNvSpPr>
            <p:nvPr/>
          </p:nvSpPr>
          <p:spPr bwMode="auto">
            <a:xfrm flipV="1">
              <a:off x="901727" y="5108358"/>
              <a:ext cx="0" cy="346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28" name="Line 615"/>
            <p:cNvSpPr>
              <a:spLocks noChangeShapeType="1"/>
            </p:cNvSpPr>
            <p:nvPr/>
          </p:nvSpPr>
          <p:spPr bwMode="auto">
            <a:xfrm flipV="1">
              <a:off x="903331" y="5108358"/>
              <a:ext cx="0" cy="346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29" name="Line 616"/>
            <p:cNvSpPr>
              <a:spLocks noChangeShapeType="1"/>
            </p:cNvSpPr>
            <p:nvPr/>
          </p:nvSpPr>
          <p:spPr bwMode="auto">
            <a:xfrm flipV="1">
              <a:off x="904614" y="5108358"/>
              <a:ext cx="0" cy="346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30" name="Line 617"/>
            <p:cNvSpPr>
              <a:spLocks noChangeShapeType="1"/>
            </p:cNvSpPr>
            <p:nvPr/>
          </p:nvSpPr>
          <p:spPr bwMode="auto">
            <a:xfrm flipV="1">
              <a:off x="906219" y="5110283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31" name="Line 618"/>
            <p:cNvSpPr>
              <a:spLocks noChangeShapeType="1"/>
            </p:cNvSpPr>
            <p:nvPr/>
          </p:nvSpPr>
          <p:spPr bwMode="auto">
            <a:xfrm flipV="1">
              <a:off x="907502" y="5077168"/>
              <a:ext cx="0" cy="346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32" name="Line 619"/>
            <p:cNvSpPr>
              <a:spLocks noChangeShapeType="1"/>
            </p:cNvSpPr>
            <p:nvPr/>
          </p:nvSpPr>
          <p:spPr bwMode="auto">
            <a:xfrm flipV="1">
              <a:off x="909106" y="5102582"/>
              <a:ext cx="0" cy="924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33" name="Line 620"/>
            <p:cNvSpPr>
              <a:spLocks noChangeShapeType="1"/>
            </p:cNvSpPr>
            <p:nvPr/>
          </p:nvSpPr>
          <p:spPr bwMode="auto">
            <a:xfrm flipV="1">
              <a:off x="910389" y="5079093"/>
              <a:ext cx="0" cy="3273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34" name="Line 621"/>
            <p:cNvSpPr>
              <a:spLocks noChangeShapeType="1"/>
            </p:cNvSpPr>
            <p:nvPr/>
          </p:nvSpPr>
          <p:spPr bwMode="auto">
            <a:xfrm flipV="1">
              <a:off x="911673" y="5110283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35" name="Line 622"/>
            <p:cNvSpPr>
              <a:spLocks noChangeShapeType="1"/>
            </p:cNvSpPr>
            <p:nvPr/>
          </p:nvSpPr>
          <p:spPr bwMode="auto">
            <a:xfrm flipV="1">
              <a:off x="913277" y="5110283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36" name="Line 623"/>
            <p:cNvSpPr>
              <a:spLocks noChangeShapeType="1"/>
            </p:cNvSpPr>
            <p:nvPr/>
          </p:nvSpPr>
          <p:spPr bwMode="auto">
            <a:xfrm flipV="1">
              <a:off x="914561" y="5108358"/>
              <a:ext cx="0" cy="346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37" name="Line 625"/>
            <p:cNvSpPr>
              <a:spLocks noChangeShapeType="1"/>
            </p:cNvSpPr>
            <p:nvPr/>
          </p:nvSpPr>
          <p:spPr bwMode="auto">
            <a:xfrm flipV="1">
              <a:off x="917448" y="5104507"/>
              <a:ext cx="0" cy="731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38" name="Line 626"/>
            <p:cNvSpPr>
              <a:spLocks noChangeShapeType="1"/>
            </p:cNvSpPr>
            <p:nvPr/>
          </p:nvSpPr>
          <p:spPr bwMode="auto">
            <a:xfrm flipV="1">
              <a:off x="918731" y="5108358"/>
              <a:ext cx="0" cy="346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39" name="Line 627"/>
            <p:cNvSpPr>
              <a:spLocks noChangeShapeType="1"/>
            </p:cNvSpPr>
            <p:nvPr/>
          </p:nvSpPr>
          <p:spPr bwMode="auto">
            <a:xfrm flipV="1">
              <a:off x="920015" y="5110283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40" name="Line 628"/>
            <p:cNvSpPr>
              <a:spLocks noChangeShapeType="1"/>
            </p:cNvSpPr>
            <p:nvPr/>
          </p:nvSpPr>
          <p:spPr bwMode="auto">
            <a:xfrm flipV="1">
              <a:off x="921619" y="5110283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41" name="Line 629"/>
            <p:cNvSpPr>
              <a:spLocks noChangeShapeType="1"/>
            </p:cNvSpPr>
            <p:nvPr/>
          </p:nvSpPr>
          <p:spPr bwMode="auto">
            <a:xfrm flipV="1">
              <a:off x="928677" y="5108358"/>
              <a:ext cx="0" cy="346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42" name="Line 630"/>
            <p:cNvSpPr>
              <a:spLocks noChangeShapeType="1"/>
            </p:cNvSpPr>
            <p:nvPr/>
          </p:nvSpPr>
          <p:spPr bwMode="auto">
            <a:xfrm flipV="1">
              <a:off x="929961" y="5110283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43" name="Line 631"/>
            <p:cNvSpPr>
              <a:spLocks noChangeShapeType="1"/>
            </p:cNvSpPr>
            <p:nvPr/>
          </p:nvSpPr>
          <p:spPr bwMode="auto">
            <a:xfrm flipV="1">
              <a:off x="931565" y="5110283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44" name="Line 632"/>
            <p:cNvSpPr>
              <a:spLocks noChangeShapeType="1"/>
            </p:cNvSpPr>
            <p:nvPr/>
          </p:nvSpPr>
          <p:spPr bwMode="auto">
            <a:xfrm flipV="1">
              <a:off x="932849" y="5110283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45" name="Line 633"/>
            <p:cNvSpPr>
              <a:spLocks noChangeShapeType="1"/>
            </p:cNvSpPr>
            <p:nvPr/>
          </p:nvSpPr>
          <p:spPr bwMode="auto">
            <a:xfrm flipV="1">
              <a:off x="935736" y="5110283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46" name="Line 634"/>
            <p:cNvSpPr>
              <a:spLocks noChangeShapeType="1"/>
            </p:cNvSpPr>
            <p:nvPr/>
          </p:nvSpPr>
          <p:spPr bwMode="auto">
            <a:xfrm flipV="1">
              <a:off x="938945" y="5110283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47" name="Line 635"/>
            <p:cNvSpPr>
              <a:spLocks noChangeShapeType="1"/>
            </p:cNvSpPr>
            <p:nvPr/>
          </p:nvSpPr>
          <p:spPr bwMode="auto">
            <a:xfrm flipV="1">
              <a:off x="941511" y="5110283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48" name="Line 636"/>
            <p:cNvSpPr>
              <a:spLocks noChangeShapeType="1"/>
            </p:cNvSpPr>
            <p:nvPr/>
          </p:nvSpPr>
          <p:spPr bwMode="auto">
            <a:xfrm flipV="1">
              <a:off x="942795" y="5110283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49" name="Line 637"/>
            <p:cNvSpPr>
              <a:spLocks noChangeShapeType="1"/>
            </p:cNvSpPr>
            <p:nvPr/>
          </p:nvSpPr>
          <p:spPr bwMode="auto">
            <a:xfrm flipV="1">
              <a:off x="944399" y="5100657"/>
              <a:ext cx="0" cy="1116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50" name="Line 638"/>
            <p:cNvSpPr>
              <a:spLocks noChangeShapeType="1"/>
            </p:cNvSpPr>
            <p:nvPr/>
          </p:nvSpPr>
          <p:spPr bwMode="auto">
            <a:xfrm flipV="1">
              <a:off x="946003" y="5108358"/>
              <a:ext cx="0" cy="346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51" name="Line 639"/>
            <p:cNvSpPr>
              <a:spLocks noChangeShapeType="1"/>
            </p:cNvSpPr>
            <p:nvPr/>
          </p:nvSpPr>
          <p:spPr bwMode="auto">
            <a:xfrm flipV="1">
              <a:off x="946965" y="5108358"/>
              <a:ext cx="0" cy="346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52" name="Line 640"/>
            <p:cNvSpPr>
              <a:spLocks noChangeShapeType="1"/>
            </p:cNvSpPr>
            <p:nvPr/>
          </p:nvSpPr>
          <p:spPr bwMode="auto">
            <a:xfrm flipV="1">
              <a:off x="948891" y="5106432"/>
              <a:ext cx="0" cy="539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53" name="Line 641"/>
            <p:cNvSpPr>
              <a:spLocks noChangeShapeType="1"/>
            </p:cNvSpPr>
            <p:nvPr/>
          </p:nvSpPr>
          <p:spPr bwMode="auto">
            <a:xfrm flipV="1">
              <a:off x="950174" y="5108358"/>
              <a:ext cx="0" cy="346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54" name="Line 642"/>
            <p:cNvSpPr>
              <a:spLocks noChangeShapeType="1"/>
            </p:cNvSpPr>
            <p:nvPr/>
          </p:nvSpPr>
          <p:spPr bwMode="auto">
            <a:xfrm flipV="1">
              <a:off x="951458" y="5110283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55" name="Line 643"/>
            <p:cNvSpPr>
              <a:spLocks noChangeShapeType="1"/>
            </p:cNvSpPr>
            <p:nvPr/>
          </p:nvSpPr>
          <p:spPr bwMode="auto">
            <a:xfrm flipV="1">
              <a:off x="953061" y="5108358"/>
              <a:ext cx="0" cy="346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56" name="Line 644"/>
            <p:cNvSpPr>
              <a:spLocks noChangeShapeType="1"/>
            </p:cNvSpPr>
            <p:nvPr/>
          </p:nvSpPr>
          <p:spPr bwMode="auto">
            <a:xfrm flipV="1">
              <a:off x="954345" y="5110283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57" name="Line 645"/>
            <p:cNvSpPr>
              <a:spLocks noChangeShapeType="1"/>
            </p:cNvSpPr>
            <p:nvPr/>
          </p:nvSpPr>
          <p:spPr bwMode="auto">
            <a:xfrm flipV="1">
              <a:off x="955628" y="5106432"/>
              <a:ext cx="0" cy="539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58" name="Line 646"/>
            <p:cNvSpPr>
              <a:spLocks noChangeShapeType="1"/>
            </p:cNvSpPr>
            <p:nvPr/>
          </p:nvSpPr>
          <p:spPr bwMode="auto">
            <a:xfrm flipV="1">
              <a:off x="957233" y="5110283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59" name="Line 647"/>
            <p:cNvSpPr>
              <a:spLocks noChangeShapeType="1"/>
            </p:cNvSpPr>
            <p:nvPr/>
          </p:nvSpPr>
          <p:spPr bwMode="auto">
            <a:xfrm flipV="1">
              <a:off x="958195" y="5110283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60" name="Line 649"/>
            <p:cNvSpPr>
              <a:spLocks noChangeShapeType="1"/>
            </p:cNvSpPr>
            <p:nvPr/>
          </p:nvSpPr>
          <p:spPr bwMode="auto">
            <a:xfrm flipV="1">
              <a:off x="961403" y="5066386"/>
              <a:ext cx="0" cy="4543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61" name="Line 650"/>
            <p:cNvSpPr>
              <a:spLocks noChangeShapeType="1"/>
            </p:cNvSpPr>
            <p:nvPr/>
          </p:nvSpPr>
          <p:spPr bwMode="auto">
            <a:xfrm flipV="1">
              <a:off x="963007" y="5100657"/>
              <a:ext cx="0" cy="1116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62" name="Line 651"/>
            <p:cNvSpPr>
              <a:spLocks noChangeShapeType="1"/>
            </p:cNvSpPr>
            <p:nvPr/>
          </p:nvSpPr>
          <p:spPr bwMode="auto">
            <a:xfrm flipV="1">
              <a:off x="965574" y="5110283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63" name="Line 652"/>
            <p:cNvSpPr>
              <a:spLocks noChangeShapeType="1"/>
            </p:cNvSpPr>
            <p:nvPr/>
          </p:nvSpPr>
          <p:spPr bwMode="auto">
            <a:xfrm flipV="1">
              <a:off x="968462" y="5110283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64" name="Line 653"/>
            <p:cNvSpPr>
              <a:spLocks noChangeShapeType="1"/>
            </p:cNvSpPr>
            <p:nvPr/>
          </p:nvSpPr>
          <p:spPr bwMode="auto">
            <a:xfrm flipV="1">
              <a:off x="969745" y="5108358"/>
              <a:ext cx="0" cy="346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65" name="Line 654"/>
            <p:cNvSpPr>
              <a:spLocks noChangeShapeType="1"/>
            </p:cNvSpPr>
            <p:nvPr/>
          </p:nvSpPr>
          <p:spPr bwMode="auto">
            <a:xfrm flipV="1">
              <a:off x="971349" y="5097191"/>
              <a:ext cx="0" cy="146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66" name="Line 655"/>
            <p:cNvSpPr>
              <a:spLocks noChangeShapeType="1"/>
            </p:cNvSpPr>
            <p:nvPr/>
          </p:nvSpPr>
          <p:spPr bwMode="auto">
            <a:xfrm flipV="1">
              <a:off x="972633" y="5110283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67" name="Line 656"/>
            <p:cNvSpPr>
              <a:spLocks noChangeShapeType="1"/>
            </p:cNvSpPr>
            <p:nvPr/>
          </p:nvSpPr>
          <p:spPr bwMode="auto">
            <a:xfrm flipV="1">
              <a:off x="975521" y="5110283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68" name="Line 657"/>
            <p:cNvSpPr>
              <a:spLocks noChangeShapeType="1"/>
            </p:cNvSpPr>
            <p:nvPr/>
          </p:nvSpPr>
          <p:spPr bwMode="auto">
            <a:xfrm flipV="1">
              <a:off x="976804" y="5110283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69" name="Line 658"/>
            <p:cNvSpPr>
              <a:spLocks noChangeShapeType="1"/>
            </p:cNvSpPr>
            <p:nvPr/>
          </p:nvSpPr>
          <p:spPr bwMode="auto">
            <a:xfrm flipV="1">
              <a:off x="978408" y="5110283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70" name="Line 659"/>
            <p:cNvSpPr>
              <a:spLocks noChangeShapeType="1"/>
            </p:cNvSpPr>
            <p:nvPr/>
          </p:nvSpPr>
          <p:spPr bwMode="auto">
            <a:xfrm flipV="1">
              <a:off x="979691" y="5110283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71" name="Line 660"/>
            <p:cNvSpPr>
              <a:spLocks noChangeShapeType="1"/>
            </p:cNvSpPr>
            <p:nvPr/>
          </p:nvSpPr>
          <p:spPr bwMode="auto">
            <a:xfrm flipV="1">
              <a:off x="981617" y="5110283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72" name="Line 661"/>
            <p:cNvSpPr>
              <a:spLocks noChangeShapeType="1"/>
            </p:cNvSpPr>
            <p:nvPr/>
          </p:nvSpPr>
          <p:spPr bwMode="auto">
            <a:xfrm flipV="1">
              <a:off x="985467" y="5110283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73" name="Line 663"/>
            <p:cNvSpPr>
              <a:spLocks noChangeShapeType="1"/>
            </p:cNvSpPr>
            <p:nvPr/>
          </p:nvSpPr>
          <p:spPr bwMode="auto">
            <a:xfrm flipV="1">
              <a:off x="988034" y="5104507"/>
              <a:ext cx="0" cy="731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74" name="Line 664"/>
            <p:cNvSpPr>
              <a:spLocks noChangeShapeType="1"/>
            </p:cNvSpPr>
            <p:nvPr/>
          </p:nvSpPr>
          <p:spPr bwMode="auto">
            <a:xfrm flipV="1">
              <a:off x="989637" y="5108358"/>
              <a:ext cx="0" cy="346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75" name="Line 665"/>
            <p:cNvSpPr>
              <a:spLocks noChangeShapeType="1"/>
            </p:cNvSpPr>
            <p:nvPr/>
          </p:nvSpPr>
          <p:spPr bwMode="auto">
            <a:xfrm flipV="1">
              <a:off x="997979" y="5110283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76" name="Line 666"/>
            <p:cNvSpPr>
              <a:spLocks noChangeShapeType="1"/>
            </p:cNvSpPr>
            <p:nvPr/>
          </p:nvSpPr>
          <p:spPr bwMode="auto">
            <a:xfrm flipV="1">
              <a:off x="1004075" y="5110283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77" name="Line 667"/>
            <p:cNvSpPr>
              <a:spLocks noChangeShapeType="1"/>
            </p:cNvSpPr>
            <p:nvPr/>
          </p:nvSpPr>
          <p:spPr bwMode="auto">
            <a:xfrm flipV="1">
              <a:off x="1011134" y="5110283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78" name="Line 668"/>
            <p:cNvSpPr>
              <a:spLocks noChangeShapeType="1"/>
            </p:cNvSpPr>
            <p:nvPr/>
          </p:nvSpPr>
          <p:spPr bwMode="auto">
            <a:xfrm flipV="1">
              <a:off x="1013701" y="5110283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79" name="Line 669"/>
            <p:cNvSpPr>
              <a:spLocks noChangeShapeType="1"/>
            </p:cNvSpPr>
            <p:nvPr/>
          </p:nvSpPr>
          <p:spPr bwMode="auto">
            <a:xfrm flipV="1">
              <a:off x="1016267" y="5110283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80" name="Line 670"/>
            <p:cNvSpPr>
              <a:spLocks noChangeShapeType="1"/>
            </p:cNvSpPr>
            <p:nvPr/>
          </p:nvSpPr>
          <p:spPr bwMode="auto">
            <a:xfrm flipV="1">
              <a:off x="1017871" y="5110283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81" name="Line 671"/>
            <p:cNvSpPr>
              <a:spLocks noChangeShapeType="1"/>
            </p:cNvSpPr>
            <p:nvPr/>
          </p:nvSpPr>
          <p:spPr bwMode="auto">
            <a:xfrm flipV="1">
              <a:off x="1019476" y="5110283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82" name="Line 672"/>
            <p:cNvSpPr>
              <a:spLocks noChangeShapeType="1"/>
            </p:cNvSpPr>
            <p:nvPr/>
          </p:nvSpPr>
          <p:spPr bwMode="auto">
            <a:xfrm flipV="1">
              <a:off x="1022363" y="5110283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83" name="Line 673"/>
            <p:cNvSpPr>
              <a:spLocks noChangeShapeType="1"/>
            </p:cNvSpPr>
            <p:nvPr/>
          </p:nvSpPr>
          <p:spPr bwMode="auto">
            <a:xfrm flipV="1">
              <a:off x="1023647" y="5110283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84" name="Line 674"/>
            <p:cNvSpPr>
              <a:spLocks noChangeShapeType="1"/>
            </p:cNvSpPr>
            <p:nvPr/>
          </p:nvSpPr>
          <p:spPr bwMode="auto">
            <a:xfrm flipV="1">
              <a:off x="1026534" y="5110283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85" name="Line 675"/>
            <p:cNvSpPr>
              <a:spLocks noChangeShapeType="1"/>
            </p:cNvSpPr>
            <p:nvPr/>
          </p:nvSpPr>
          <p:spPr bwMode="auto">
            <a:xfrm flipV="1">
              <a:off x="1027818" y="5110283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86" name="Line 676"/>
            <p:cNvSpPr>
              <a:spLocks noChangeShapeType="1"/>
            </p:cNvSpPr>
            <p:nvPr/>
          </p:nvSpPr>
          <p:spPr bwMode="auto">
            <a:xfrm flipV="1">
              <a:off x="1030705" y="5108358"/>
              <a:ext cx="0" cy="346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87" name="Line 677"/>
            <p:cNvSpPr>
              <a:spLocks noChangeShapeType="1"/>
            </p:cNvSpPr>
            <p:nvPr/>
          </p:nvSpPr>
          <p:spPr bwMode="auto">
            <a:xfrm flipV="1">
              <a:off x="1034876" y="5108358"/>
              <a:ext cx="0" cy="346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88" name="Line 678"/>
            <p:cNvSpPr>
              <a:spLocks noChangeShapeType="1"/>
            </p:cNvSpPr>
            <p:nvPr/>
          </p:nvSpPr>
          <p:spPr bwMode="auto">
            <a:xfrm flipV="1">
              <a:off x="1036481" y="5110283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89" name="Line 679"/>
            <p:cNvSpPr>
              <a:spLocks noChangeShapeType="1"/>
            </p:cNvSpPr>
            <p:nvPr/>
          </p:nvSpPr>
          <p:spPr bwMode="auto">
            <a:xfrm flipV="1">
              <a:off x="1037764" y="5108358"/>
              <a:ext cx="0" cy="346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90" name="Line 680"/>
            <p:cNvSpPr>
              <a:spLocks noChangeShapeType="1"/>
            </p:cNvSpPr>
            <p:nvPr/>
          </p:nvSpPr>
          <p:spPr bwMode="auto">
            <a:xfrm flipV="1">
              <a:off x="1039047" y="5110283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91" name="Line 681"/>
            <p:cNvSpPr>
              <a:spLocks noChangeShapeType="1"/>
            </p:cNvSpPr>
            <p:nvPr/>
          </p:nvSpPr>
          <p:spPr bwMode="auto">
            <a:xfrm flipV="1">
              <a:off x="1040651" y="5110283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92" name="Line 682"/>
            <p:cNvSpPr>
              <a:spLocks noChangeShapeType="1"/>
            </p:cNvSpPr>
            <p:nvPr/>
          </p:nvSpPr>
          <p:spPr bwMode="auto">
            <a:xfrm flipV="1">
              <a:off x="1042255" y="5110283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93" name="Line 683"/>
            <p:cNvSpPr>
              <a:spLocks noChangeShapeType="1"/>
            </p:cNvSpPr>
            <p:nvPr/>
          </p:nvSpPr>
          <p:spPr bwMode="auto">
            <a:xfrm flipV="1">
              <a:off x="1043539" y="5108358"/>
              <a:ext cx="0" cy="346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94" name="Line 684"/>
            <p:cNvSpPr>
              <a:spLocks noChangeShapeType="1"/>
            </p:cNvSpPr>
            <p:nvPr/>
          </p:nvSpPr>
          <p:spPr bwMode="auto">
            <a:xfrm flipV="1">
              <a:off x="1044822" y="5108358"/>
              <a:ext cx="0" cy="346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95" name="Line 685"/>
            <p:cNvSpPr>
              <a:spLocks noChangeShapeType="1"/>
            </p:cNvSpPr>
            <p:nvPr/>
          </p:nvSpPr>
          <p:spPr bwMode="auto">
            <a:xfrm flipV="1">
              <a:off x="1046106" y="5110283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96" name="Line 686"/>
            <p:cNvSpPr>
              <a:spLocks noChangeShapeType="1"/>
            </p:cNvSpPr>
            <p:nvPr/>
          </p:nvSpPr>
          <p:spPr bwMode="auto">
            <a:xfrm flipV="1">
              <a:off x="1047710" y="5110283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97" name="Line 687"/>
            <p:cNvSpPr>
              <a:spLocks noChangeShapeType="1"/>
            </p:cNvSpPr>
            <p:nvPr/>
          </p:nvSpPr>
          <p:spPr bwMode="auto">
            <a:xfrm flipV="1">
              <a:off x="1049314" y="5108358"/>
              <a:ext cx="0" cy="346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98" name="Line 688"/>
            <p:cNvSpPr>
              <a:spLocks noChangeShapeType="1"/>
            </p:cNvSpPr>
            <p:nvPr/>
          </p:nvSpPr>
          <p:spPr bwMode="auto">
            <a:xfrm flipV="1">
              <a:off x="1050918" y="5110283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99" name="Line 689"/>
            <p:cNvSpPr>
              <a:spLocks noChangeShapeType="1"/>
            </p:cNvSpPr>
            <p:nvPr/>
          </p:nvSpPr>
          <p:spPr bwMode="auto">
            <a:xfrm flipV="1">
              <a:off x="1051881" y="5110283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00" name="Line 690"/>
            <p:cNvSpPr>
              <a:spLocks noChangeShapeType="1"/>
            </p:cNvSpPr>
            <p:nvPr/>
          </p:nvSpPr>
          <p:spPr bwMode="auto">
            <a:xfrm flipV="1">
              <a:off x="1058939" y="5110283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01" name="Line 691"/>
            <p:cNvSpPr>
              <a:spLocks noChangeShapeType="1"/>
            </p:cNvSpPr>
            <p:nvPr/>
          </p:nvSpPr>
          <p:spPr bwMode="auto">
            <a:xfrm flipV="1">
              <a:off x="1060543" y="5087949"/>
              <a:ext cx="0" cy="2387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02" name="Line 692"/>
            <p:cNvSpPr>
              <a:spLocks noChangeShapeType="1"/>
            </p:cNvSpPr>
            <p:nvPr/>
          </p:nvSpPr>
          <p:spPr bwMode="auto">
            <a:xfrm flipV="1">
              <a:off x="1062148" y="5110283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03" name="Line 693"/>
            <p:cNvSpPr>
              <a:spLocks noChangeShapeType="1"/>
            </p:cNvSpPr>
            <p:nvPr/>
          </p:nvSpPr>
          <p:spPr bwMode="auto">
            <a:xfrm flipV="1">
              <a:off x="1065035" y="5110283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04" name="Line 694"/>
            <p:cNvSpPr>
              <a:spLocks noChangeShapeType="1"/>
            </p:cNvSpPr>
            <p:nvPr/>
          </p:nvSpPr>
          <p:spPr bwMode="auto">
            <a:xfrm flipV="1">
              <a:off x="1066319" y="5110283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05" name="Line 695"/>
            <p:cNvSpPr>
              <a:spLocks noChangeShapeType="1"/>
            </p:cNvSpPr>
            <p:nvPr/>
          </p:nvSpPr>
          <p:spPr bwMode="auto">
            <a:xfrm flipV="1">
              <a:off x="1069206" y="5110283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06" name="Line 696"/>
            <p:cNvSpPr>
              <a:spLocks noChangeShapeType="1"/>
            </p:cNvSpPr>
            <p:nvPr/>
          </p:nvSpPr>
          <p:spPr bwMode="auto">
            <a:xfrm flipV="1">
              <a:off x="1070490" y="5110283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07" name="Line 697"/>
            <p:cNvSpPr>
              <a:spLocks noChangeShapeType="1"/>
            </p:cNvSpPr>
            <p:nvPr/>
          </p:nvSpPr>
          <p:spPr bwMode="auto">
            <a:xfrm flipV="1">
              <a:off x="1073378" y="5108358"/>
              <a:ext cx="0" cy="346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08" name="Line 698"/>
            <p:cNvSpPr>
              <a:spLocks noChangeShapeType="1"/>
            </p:cNvSpPr>
            <p:nvPr/>
          </p:nvSpPr>
          <p:spPr bwMode="auto">
            <a:xfrm flipV="1">
              <a:off x="1074340" y="5108358"/>
              <a:ext cx="0" cy="346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09" name="Line 700"/>
            <p:cNvSpPr>
              <a:spLocks noChangeShapeType="1"/>
            </p:cNvSpPr>
            <p:nvPr/>
          </p:nvSpPr>
          <p:spPr bwMode="auto">
            <a:xfrm flipV="1">
              <a:off x="1077548" y="4909668"/>
              <a:ext cx="0" cy="2021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10" name="Line 701"/>
            <p:cNvSpPr>
              <a:spLocks noChangeShapeType="1"/>
            </p:cNvSpPr>
            <p:nvPr/>
          </p:nvSpPr>
          <p:spPr bwMode="auto">
            <a:xfrm flipV="1">
              <a:off x="1079153" y="5082944"/>
              <a:ext cx="0" cy="2887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11" name="Line 702"/>
            <p:cNvSpPr>
              <a:spLocks noChangeShapeType="1"/>
            </p:cNvSpPr>
            <p:nvPr/>
          </p:nvSpPr>
          <p:spPr bwMode="auto">
            <a:xfrm flipV="1">
              <a:off x="1080436" y="5110283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12" name="Line 703"/>
            <p:cNvSpPr>
              <a:spLocks noChangeShapeType="1"/>
            </p:cNvSpPr>
            <p:nvPr/>
          </p:nvSpPr>
          <p:spPr bwMode="auto">
            <a:xfrm flipV="1">
              <a:off x="1085890" y="5110283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13" name="Line 704"/>
            <p:cNvSpPr>
              <a:spLocks noChangeShapeType="1"/>
            </p:cNvSpPr>
            <p:nvPr/>
          </p:nvSpPr>
          <p:spPr bwMode="auto">
            <a:xfrm flipV="1">
              <a:off x="1087494" y="5110283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14" name="Line 705"/>
            <p:cNvSpPr>
              <a:spLocks noChangeShapeType="1"/>
            </p:cNvSpPr>
            <p:nvPr/>
          </p:nvSpPr>
          <p:spPr bwMode="auto">
            <a:xfrm flipV="1">
              <a:off x="1088778" y="5108358"/>
              <a:ext cx="0" cy="346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15" name="Line 706"/>
            <p:cNvSpPr>
              <a:spLocks noChangeShapeType="1"/>
            </p:cNvSpPr>
            <p:nvPr/>
          </p:nvSpPr>
          <p:spPr bwMode="auto">
            <a:xfrm flipV="1">
              <a:off x="1090382" y="5097191"/>
              <a:ext cx="0" cy="146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16" name="Line 707"/>
            <p:cNvSpPr>
              <a:spLocks noChangeShapeType="1"/>
            </p:cNvSpPr>
            <p:nvPr/>
          </p:nvSpPr>
          <p:spPr bwMode="auto">
            <a:xfrm flipV="1">
              <a:off x="1091665" y="5104507"/>
              <a:ext cx="0" cy="731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17" name="Line 708"/>
            <p:cNvSpPr>
              <a:spLocks noChangeShapeType="1"/>
            </p:cNvSpPr>
            <p:nvPr/>
          </p:nvSpPr>
          <p:spPr bwMode="auto">
            <a:xfrm flipV="1">
              <a:off x="1092949" y="5104507"/>
              <a:ext cx="0" cy="731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18" name="Line 709"/>
            <p:cNvSpPr>
              <a:spLocks noChangeShapeType="1"/>
            </p:cNvSpPr>
            <p:nvPr/>
          </p:nvSpPr>
          <p:spPr bwMode="auto">
            <a:xfrm flipV="1">
              <a:off x="1097119" y="5110283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19" name="Line 710"/>
            <p:cNvSpPr>
              <a:spLocks noChangeShapeType="1"/>
            </p:cNvSpPr>
            <p:nvPr/>
          </p:nvSpPr>
          <p:spPr bwMode="auto">
            <a:xfrm flipV="1">
              <a:off x="1102895" y="5110283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20" name="Line 711"/>
            <p:cNvSpPr>
              <a:spLocks noChangeShapeType="1"/>
            </p:cNvSpPr>
            <p:nvPr/>
          </p:nvSpPr>
          <p:spPr bwMode="auto">
            <a:xfrm flipV="1">
              <a:off x="1104820" y="5110283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21" name="Line 712"/>
            <p:cNvSpPr>
              <a:spLocks noChangeShapeType="1"/>
            </p:cNvSpPr>
            <p:nvPr/>
          </p:nvSpPr>
          <p:spPr bwMode="auto">
            <a:xfrm flipV="1">
              <a:off x="1107387" y="5110283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22" name="Line 713"/>
            <p:cNvSpPr>
              <a:spLocks noChangeShapeType="1"/>
            </p:cNvSpPr>
            <p:nvPr/>
          </p:nvSpPr>
          <p:spPr bwMode="auto">
            <a:xfrm flipV="1">
              <a:off x="1111557" y="5110283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23" name="Line 714"/>
            <p:cNvSpPr>
              <a:spLocks noChangeShapeType="1"/>
            </p:cNvSpPr>
            <p:nvPr/>
          </p:nvSpPr>
          <p:spPr bwMode="auto">
            <a:xfrm flipV="1">
              <a:off x="1113162" y="5108358"/>
              <a:ext cx="0" cy="346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24" name="Line 715"/>
            <p:cNvSpPr>
              <a:spLocks noChangeShapeType="1"/>
            </p:cNvSpPr>
            <p:nvPr/>
          </p:nvSpPr>
          <p:spPr bwMode="auto">
            <a:xfrm flipV="1">
              <a:off x="1118937" y="5110283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25" name="Line 716"/>
            <p:cNvSpPr>
              <a:spLocks noChangeShapeType="1"/>
            </p:cNvSpPr>
            <p:nvPr/>
          </p:nvSpPr>
          <p:spPr bwMode="auto">
            <a:xfrm flipV="1">
              <a:off x="1120220" y="5110283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26" name="Line 717"/>
            <p:cNvSpPr>
              <a:spLocks noChangeShapeType="1"/>
            </p:cNvSpPr>
            <p:nvPr/>
          </p:nvSpPr>
          <p:spPr bwMode="auto">
            <a:xfrm flipV="1">
              <a:off x="1121503" y="5110283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27" name="Line 718"/>
            <p:cNvSpPr>
              <a:spLocks noChangeShapeType="1"/>
            </p:cNvSpPr>
            <p:nvPr/>
          </p:nvSpPr>
          <p:spPr bwMode="auto">
            <a:xfrm flipV="1">
              <a:off x="1123108" y="5110283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28" name="Line 719"/>
            <p:cNvSpPr>
              <a:spLocks noChangeShapeType="1"/>
            </p:cNvSpPr>
            <p:nvPr/>
          </p:nvSpPr>
          <p:spPr bwMode="auto">
            <a:xfrm flipV="1">
              <a:off x="1124391" y="5110283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29" name="Line 720"/>
            <p:cNvSpPr>
              <a:spLocks noChangeShapeType="1"/>
            </p:cNvSpPr>
            <p:nvPr/>
          </p:nvSpPr>
          <p:spPr bwMode="auto">
            <a:xfrm flipV="1">
              <a:off x="1129845" y="5110283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30" name="Line 721"/>
            <p:cNvSpPr>
              <a:spLocks noChangeShapeType="1"/>
            </p:cNvSpPr>
            <p:nvPr/>
          </p:nvSpPr>
          <p:spPr bwMode="auto">
            <a:xfrm flipV="1">
              <a:off x="1132412" y="5110283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31" name="Line 722"/>
            <p:cNvSpPr>
              <a:spLocks noChangeShapeType="1"/>
            </p:cNvSpPr>
            <p:nvPr/>
          </p:nvSpPr>
          <p:spPr bwMode="auto">
            <a:xfrm flipV="1">
              <a:off x="1135621" y="5110283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32" name="Line 723"/>
            <p:cNvSpPr>
              <a:spLocks noChangeShapeType="1"/>
            </p:cNvSpPr>
            <p:nvPr/>
          </p:nvSpPr>
          <p:spPr bwMode="auto">
            <a:xfrm flipV="1">
              <a:off x="1139791" y="5110283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33" name="Line 724"/>
            <p:cNvSpPr>
              <a:spLocks noChangeShapeType="1"/>
            </p:cNvSpPr>
            <p:nvPr/>
          </p:nvSpPr>
          <p:spPr bwMode="auto">
            <a:xfrm flipV="1">
              <a:off x="1145567" y="5108358"/>
              <a:ext cx="0" cy="346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34" name="Line 725"/>
            <p:cNvSpPr>
              <a:spLocks noChangeShapeType="1"/>
            </p:cNvSpPr>
            <p:nvPr/>
          </p:nvSpPr>
          <p:spPr bwMode="auto">
            <a:xfrm flipV="1">
              <a:off x="1146850" y="5108358"/>
              <a:ext cx="0" cy="346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35" name="Line 726"/>
            <p:cNvSpPr>
              <a:spLocks noChangeShapeType="1"/>
            </p:cNvSpPr>
            <p:nvPr/>
          </p:nvSpPr>
          <p:spPr bwMode="auto">
            <a:xfrm flipV="1">
              <a:off x="1149738" y="5110283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36" name="Line 727"/>
            <p:cNvSpPr>
              <a:spLocks noChangeShapeType="1"/>
            </p:cNvSpPr>
            <p:nvPr/>
          </p:nvSpPr>
          <p:spPr bwMode="auto">
            <a:xfrm flipV="1">
              <a:off x="1151021" y="5110283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37" name="Line 728"/>
            <p:cNvSpPr>
              <a:spLocks noChangeShapeType="1"/>
            </p:cNvSpPr>
            <p:nvPr/>
          </p:nvSpPr>
          <p:spPr bwMode="auto">
            <a:xfrm flipV="1">
              <a:off x="1153909" y="5110283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38" name="Line 729"/>
            <p:cNvSpPr>
              <a:spLocks noChangeShapeType="1"/>
            </p:cNvSpPr>
            <p:nvPr/>
          </p:nvSpPr>
          <p:spPr bwMode="auto">
            <a:xfrm flipV="1">
              <a:off x="1156796" y="5110283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39" name="Line 730"/>
            <p:cNvSpPr>
              <a:spLocks noChangeShapeType="1"/>
            </p:cNvSpPr>
            <p:nvPr/>
          </p:nvSpPr>
          <p:spPr bwMode="auto">
            <a:xfrm flipV="1">
              <a:off x="1158079" y="5110283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40" name="Line 731"/>
            <p:cNvSpPr>
              <a:spLocks noChangeShapeType="1"/>
            </p:cNvSpPr>
            <p:nvPr/>
          </p:nvSpPr>
          <p:spPr bwMode="auto">
            <a:xfrm flipV="1">
              <a:off x="1159684" y="5110283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41" name="Line 732"/>
            <p:cNvSpPr>
              <a:spLocks noChangeShapeType="1"/>
            </p:cNvSpPr>
            <p:nvPr/>
          </p:nvSpPr>
          <p:spPr bwMode="auto">
            <a:xfrm flipV="1">
              <a:off x="1162892" y="5108358"/>
              <a:ext cx="0" cy="346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42" name="Line 733"/>
            <p:cNvSpPr>
              <a:spLocks noChangeShapeType="1"/>
            </p:cNvSpPr>
            <p:nvPr/>
          </p:nvSpPr>
          <p:spPr bwMode="auto">
            <a:xfrm flipV="1">
              <a:off x="1165459" y="5110283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43" name="Line 734"/>
            <p:cNvSpPr>
              <a:spLocks noChangeShapeType="1"/>
            </p:cNvSpPr>
            <p:nvPr/>
          </p:nvSpPr>
          <p:spPr bwMode="auto">
            <a:xfrm flipV="1">
              <a:off x="1167063" y="5110283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44" name="Line 735"/>
            <p:cNvSpPr>
              <a:spLocks noChangeShapeType="1"/>
            </p:cNvSpPr>
            <p:nvPr/>
          </p:nvSpPr>
          <p:spPr bwMode="auto">
            <a:xfrm flipV="1">
              <a:off x="1168026" y="5110283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45" name="Line 736"/>
            <p:cNvSpPr>
              <a:spLocks noChangeShapeType="1"/>
            </p:cNvSpPr>
            <p:nvPr/>
          </p:nvSpPr>
          <p:spPr bwMode="auto">
            <a:xfrm flipV="1">
              <a:off x="1172197" y="5110283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46" name="Line 737"/>
            <p:cNvSpPr>
              <a:spLocks noChangeShapeType="1"/>
            </p:cNvSpPr>
            <p:nvPr/>
          </p:nvSpPr>
          <p:spPr bwMode="auto">
            <a:xfrm flipV="1">
              <a:off x="1173801" y="5110283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47" name="Line 738"/>
            <p:cNvSpPr>
              <a:spLocks noChangeShapeType="1"/>
            </p:cNvSpPr>
            <p:nvPr/>
          </p:nvSpPr>
          <p:spPr bwMode="auto">
            <a:xfrm flipV="1">
              <a:off x="1175084" y="5110283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48" name="Line 739"/>
            <p:cNvSpPr>
              <a:spLocks noChangeShapeType="1"/>
            </p:cNvSpPr>
            <p:nvPr/>
          </p:nvSpPr>
          <p:spPr bwMode="auto">
            <a:xfrm flipV="1">
              <a:off x="1177009" y="5108358"/>
              <a:ext cx="0" cy="346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49" name="Line 740"/>
            <p:cNvSpPr>
              <a:spLocks noChangeShapeType="1"/>
            </p:cNvSpPr>
            <p:nvPr/>
          </p:nvSpPr>
          <p:spPr bwMode="auto">
            <a:xfrm flipV="1">
              <a:off x="1178293" y="5000541"/>
              <a:ext cx="0" cy="11128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50" name="Line 742"/>
            <p:cNvSpPr>
              <a:spLocks noChangeShapeType="1"/>
            </p:cNvSpPr>
            <p:nvPr/>
          </p:nvSpPr>
          <p:spPr bwMode="auto">
            <a:xfrm flipV="1">
              <a:off x="1182463" y="5110283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51" name="Line 743"/>
            <p:cNvSpPr>
              <a:spLocks noChangeShapeType="1"/>
            </p:cNvSpPr>
            <p:nvPr/>
          </p:nvSpPr>
          <p:spPr bwMode="auto">
            <a:xfrm flipV="1">
              <a:off x="1187918" y="5110283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52" name="Line 744"/>
            <p:cNvSpPr>
              <a:spLocks noChangeShapeType="1"/>
            </p:cNvSpPr>
            <p:nvPr/>
          </p:nvSpPr>
          <p:spPr bwMode="auto">
            <a:xfrm flipV="1">
              <a:off x="1190805" y="5097191"/>
              <a:ext cx="0" cy="146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53" name="Line 745"/>
            <p:cNvSpPr>
              <a:spLocks noChangeShapeType="1"/>
            </p:cNvSpPr>
            <p:nvPr/>
          </p:nvSpPr>
          <p:spPr bwMode="auto">
            <a:xfrm flipV="1">
              <a:off x="1192410" y="5108358"/>
              <a:ext cx="0" cy="346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54" name="Line 746"/>
            <p:cNvSpPr>
              <a:spLocks noChangeShapeType="1"/>
            </p:cNvSpPr>
            <p:nvPr/>
          </p:nvSpPr>
          <p:spPr bwMode="auto">
            <a:xfrm flipV="1">
              <a:off x="1193693" y="5110283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55" name="Line 747"/>
            <p:cNvSpPr>
              <a:spLocks noChangeShapeType="1"/>
            </p:cNvSpPr>
            <p:nvPr/>
          </p:nvSpPr>
          <p:spPr bwMode="auto">
            <a:xfrm flipV="1">
              <a:off x="1199468" y="5110283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56" name="Line 748"/>
            <p:cNvSpPr>
              <a:spLocks noChangeShapeType="1"/>
            </p:cNvSpPr>
            <p:nvPr/>
          </p:nvSpPr>
          <p:spPr bwMode="auto">
            <a:xfrm flipV="1">
              <a:off x="1206527" y="5082944"/>
              <a:ext cx="0" cy="2887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57" name="Line 749"/>
            <p:cNvSpPr>
              <a:spLocks noChangeShapeType="1"/>
            </p:cNvSpPr>
            <p:nvPr/>
          </p:nvSpPr>
          <p:spPr bwMode="auto">
            <a:xfrm flipV="1">
              <a:off x="1207810" y="5099116"/>
              <a:ext cx="0" cy="1270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58" name="Line 750"/>
            <p:cNvSpPr>
              <a:spLocks noChangeShapeType="1"/>
            </p:cNvSpPr>
            <p:nvPr/>
          </p:nvSpPr>
          <p:spPr bwMode="auto">
            <a:xfrm flipV="1">
              <a:off x="1209093" y="5110283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59" name="Line 751"/>
            <p:cNvSpPr>
              <a:spLocks noChangeShapeType="1"/>
            </p:cNvSpPr>
            <p:nvPr/>
          </p:nvSpPr>
          <p:spPr bwMode="auto">
            <a:xfrm flipV="1">
              <a:off x="1216152" y="5110283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60" name="Line 752"/>
            <p:cNvSpPr>
              <a:spLocks noChangeShapeType="1"/>
            </p:cNvSpPr>
            <p:nvPr/>
          </p:nvSpPr>
          <p:spPr bwMode="auto">
            <a:xfrm flipV="1">
              <a:off x="1220965" y="5110283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61" name="Line 753"/>
            <p:cNvSpPr>
              <a:spLocks noChangeShapeType="1"/>
            </p:cNvSpPr>
            <p:nvPr/>
          </p:nvSpPr>
          <p:spPr bwMode="auto">
            <a:xfrm flipV="1">
              <a:off x="1223531" y="5110283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62" name="Line 754"/>
            <p:cNvSpPr>
              <a:spLocks noChangeShapeType="1"/>
            </p:cNvSpPr>
            <p:nvPr/>
          </p:nvSpPr>
          <p:spPr bwMode="auto">
            <a:xfrm flipV="1">
              <a:off x="1227702" y="5110283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63" name="Line 755"/>
            <p:cNvSpPr>
              <a:spLocks noChangeShapeType="1"/>
            </p:cNvSpPr>
            <p:nvPr/>
          </p:nvSpPr>
          <p:spPr bwMode="auto">
            <a:xfrm flipV="1">
              <a:off x="1231874" y="5110283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64" name="Line 756"/>
            <p:cNvSpPr>
              <a:spLocks noChangeShapeType="1"/>
            </p:cNvSpPr>
            <p:nvPr/>
          </p:nvSpPr>
          <p:spPr bwMode="auto">
            <a:xfrm flipV="1">
              <a:off x="1235082" y="5110283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65" name="Line 757"/>
            <p:cNvSpPr>
              <a:spLocks noChangeShapeType="1"/>
            </p:cNvSpPr>
            <p:nvPr/>
          </p:nvSpPr>
          <p:spPr bwMode="auto">
            <a:xfrm flipV="1">
              <a:off x="1236365" y="5110283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66" name="Line 758"/>
            <p:cNvSpPr>
              <a:spLocks noChangeShapeType="1"/>
            </p:cNvSpPr>
            <p:nvPr/>
          </p:nvSpPr>
          <p:spPr bwMode="auto">
            <a:xfrm flipV="1">
              <a:off x="1237649" y="5110283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67" name="Line 759"/>
            <p:cNvSpPr>
              <a:spLocks noChangeShapeType="1"/>
            </p:cNvSpPr>
            <p:nvPr/>
          </p:nvSpPr>
          <p:spPr bwMode="auto">
            <a:xfrm flipV="1">
              <a:off x="1240536" y="5110283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68" name="Line 760"/>
            <p:cNvSpPr>
              <a:spLocks noChangeShapeType="1"/>
            </p:cNvSpPr>
            <p:nvPr/>
          </p:nvSpPr>
          <p:spPr bwMode="auto">
            <a:xfrm flipV="1">
              <a:off x="1243423" y="5110283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69" name="Line 761"/>
            <p:cNvSpPr>
              <a:spLocks noChangeShapeType="1"/>
            </p:cNvSpPr>
            <p:nvPr/>
          </p:nvSpPr>
          <p:spPr bwMode="auto">
            <a:xfrm flipV="1">
              <a:off x="1251765" y="5110283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70" name="Line 762"/>
            <p:cNvSpPr>
              <a:spLocks noChangeShapeType="1"/>
            </p:cNvSpPr>
            <p:nvPr/>
          </p:nvSpPr>
          <p:spPr bwMode="auto">
            <a:xfrm flipV="1">
              <a:off x="1253049" y="5110283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71" name="Line 763"/>
            <p:cNvSpPr>
              <a:spLocks noChangeShapeType="1"/>
            </p:cNvSpPr>
            <p:nvPr/>
          </p:nvSpPr>
          <p:spPr bwMode="auto">
            <a:xfrm flipV="1">
              <a:off x="1254653" y="5110283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72" name="Line 764"/>
            <p:cNvSpPr>
              <a:spLocks noChangeShapeType="1"/>
            </p:cNvSpPr>
            <p:nvPr/>
          </p:nvSpPr>
          <p:spPr bwMode="auto">
            <a:xfrm flipV="1">
              <a:off x="1255937" y="5110283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73" name="Line 765"/>
            <p:cNvSpPr>
              <a:spLocks noChangeShapeType="1"/>
            </p:cNvSpPr>
            <p:nvPr/>
          </p:nvSpPr>
          <p:spPr bwMode="auto">
            <a:xfrm flipV="1">
              <a:off x="1267166" y="5110283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74" name="Line 766"/>
            <p:cNvSpPr>
              <a:spLocks noChangeShapeType="1"/>
            </p:cNvSpPr>
            <p:nvPr/>
          </p:nvSpPr>
          <p:spPr bwMode="auto">
            <a:xfrm flipV="1">
              <a:off x="1268770" y="5110283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75" name="Line 767"/>
            <p:cNvSpPr>
              <a:spLocks noChangeShapeType="1"/>
            </p:cNvSpPr>
            <p:nvPr/>
          </p:nvSpPr>
          <p:spPr bwMode="auto">
            <a:xfrm flipV="1">
              <a:off x="1275829" y="5108358"/>
              <a:ext cx="0" cy="346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76" name="Line 768"/>
            <p:cNvSpPr>
              <a:spLocks noChangeShapeType="1"/>
            </p:cNvSpPr>
            <p:nvPr/>
          </p:nvSpPr>
          <p:spPr bwMode="auto">
            <a:xfrm flipV="1">
              <a:off x="1277433" y="5108358"/>
              <a:ext cx="0" cy="346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77" name="Line 769"/>
            <p:cNvSpPr>
              <a:spLocks noChangeShapeType="1"/>
            </p:cNvSpPr>
            <p:nvPr/>
          </p:nvSpPr>
          <p:spPr bwMode="auto">
            <a:xfrm flipV="1">
              <a:off x="1279037" y="5110283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78" name="Line 770"/>
            <p:cNvSpPr>
              <a:spLocks noChangeShapeType="1"/>
            </p:cNvSpPr>
            <p:nvPr/>
          </p:nvSpPr>
          <p:spPr bwMode="auto">
            <a:xfrm flipV="1">
              <a:off x="1281604" y="5110283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79" name="Line 771"/>
            <p:cNvSpPr>
              <a:spLocks noChangeShapeType="1"/>
            </p:cNvSpPr>
            <p:nvPr/>
          </p:nvSpPr>
          <p:spPr bwMode="auto">
            <a:xfrm flipV="1">
              <a:off x="1283208" y="5108358"/>
              <a:ext cx="0" cy="346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80" name="Line 772"/>
            <p:cNvSpPr>
              <a:spLocks noChangeShapeType="1"/>
            </p:cNvSpPr>
            <p:nvPr/>
          </p:nvSpPr>
          <p:spPr bwMode="auto">
            <a:xfrm flipV="1">
              <a:off x="1284171" y="5110283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81" name="Line 773"/>
            <p:cNvSpPr>
              <a:spLocks noChangeShapeType="1"/>
            </p:cNvSpPr>
            <p:nvPr/>
          </p:nvSpPr>
          <p:spPr bwMode="auto">
            <a:xfrm flipV="1">
              <a:off x="1285775" y="5108358"/>
              <a:ext cx="0" cy="346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82" name="Line 774"/>
            <p:cNvSpPr>
              <a:spLocks noChangeShapeType="1"/>
            </p:cNvSpPr>
            <p:nvPr/>
          </p:nvSpPr>
          <p:spPr bwMode="auto">
            <a:xfrm flipV="1">
              <a:off x="1290267" y="5110283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83" name="Line 775"/>
            <p:cNvSpPr>
              <a:spLocks noChangeShapeType="1"/>
            </p:cNvSpPr>
            <p:nvPr/>
          </p:nvSpPr>
          <p:spPr bwMode="auto">
            <a:xfrm flipV="1">
              <a:off x="1293154" y="5099116"/>
              <a:ext cx="0" cy="1270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84" name="Line 776"/>
            <p:cNvSpPr>
              <a:spLocks noChangeShapeType="1"/>
            </p:cNvSpPr>
            <p:nvPr/>
          </p:nvSpPr>
          <p:spPr bwMode="auto">
            <a:xfrm flipV="1">
              <a:off x="1294437" y="5108358"/>
              <a:ext cx="0" cy="346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85" name="Line 777"/>
            <p:cNvSpPr>
              <a:spLocks noChangeShapeType="1"/>
            </p:cNvSpPr>
            <p:nvPr/>
          </p:nvSpPr>
          <p:spPr bwMode="auto">
            <a:xfrm flipV="1">
              <a:off x="1295721" y="5110283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86" name="Line 778"/>
            <p:cNvSpPr>
              <a:spLocks noChangeShapeType="1"/>
            </p:cNvSpPr>
            <p:nvPr/>
          </p:nvSpPr>
          <p:spPr bwMode="auto">
            <a:xfrm flipV="1">
              <a:off x="1304383" y="5110283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87" name="Line 779"/>
            <p:cNvSpPr>
              <a:spLocks noChangeShapeType="1"/>
            </p:cNvSpPr>
            <p:nvPr/>
          </p:nvSpPr>
          <p:spPr bwMode="auto">
            <a:xfrm flipV="1">
              <a:off x="1305667" y="5110283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88" name="Line 780"/>
            <p:cNvSpPr>
              <a:spLocks noChangeShapeType="1"/>
            </p:cNvSpPr>
            <p:nvPr/>
          </p:nvSpPr>
          <p:spPr bwMode="auto">
            <a:xfrm flipV="1">
              <a:off x="1306950" y="5108358"/>
              <a:ext cx="0" cy="346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89" name="Line 782"/>
            <p:cNvSpPr>
              <a:spLocks noChangeShapeType="1"/>
            </p:cNvSpPr>
            <p:nvPr/>
          </p:nvSpPr>
          <p:spPr bwMode="auto">
            <a:xfrm flipV="1">
              <a:off x="1309838" y="5087949"/>
              <a:ext cx="0" cy="2387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90" name="Line 783"/>
            <p:cNvSpPr>
              <a:spLocks noChangeShapeType="1"/>
            </p:cNvSpPr>
            <p:nvPr/>
          </p:nvSpPr>
          <p:spPr bwMode="auto">
            <a:xfrm flipV="1">
              <a:off x="1311121" y="5091800"/>
              <a:ext cx="0" cy="2002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91" name="Line 784"/>
            <p:cNvSpPr>
              <a:spLocks noChangeShapeType="1"/>
            </p:cNvSpPr>
            <p:nvPr/>
          </p:nvSpPr>
          <p:spPr bwMode="auto">
            <a:xfrm flipV="1">
              <a:off x="1312725" y="5108358"/>
              <a:ext cx="0" cy="346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92" name="Line 785"/>
            <p:cNvSpPr>
              <a:spLocks noChangeShapeType="1"/>
            </p:cNvSpPr>
            <p:nvPr/>
          </p:nvSpPr>
          <p:spPr bwMode="auto">
            <a:xfrm flipV="1">
              <a:off x="1322671" y="5110283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93" name="Line 786"/>
            <p:cNvSpPr>
              <a:spLocks noChangeShapeType="1"/>
            </p:cNvSpPr>
            <p:nvPr/>
          </p:nvSpPr>
          <p:spPr bwMode="auto">
            <a:xfrm flipV="1">
              <a:off x="1323955" y="5110283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94" name="Line 787"/>
            <p:cNvSpPr>
              <a:spLocks noChangeShapeType="1"/>
            </p:cNvSpPr>
            <p:nvPr/>
          </p:nvSpPr>
          <p:spPr bwMode="auto">
            <a:xfrm flipV="1">
              <a:off x="1325238" y="5110283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95" name="Line 788"/>
            <p:cNvSpPr>
              <a:spLocks noChangeShapeType="1"/>
            </p:cNvSpPr>
            <p:nvPr/>
          </p:nvSpPr>
          <p:spPr bwMode="auto">
            <a:xfrm flipV="1">
              <a:off x="1331013" y="5110283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96" name="Line 789"/>
            <p:cNvSpPr>
              <a:spLocks noChangeShapeType="1"/>
            </p:cNvSpPr>
            <p:nvPr/>
          </p:nvSpPr>
          <p:spPr bwMode="auto">
            <a:xfrm flipV="1">
              <a:off x="1362456" y="5102582"/>
              <a:ext cx="0" cy="924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97" name="Line 790"/>
            <p:cNvSpPr>
              <a:spLocks noChangeShapeType="1"/>
            </p:cNvSpPr>
            <p:nvPr/>
          </p:nvSpPr>
          <p:spPr bwMode="auto">
            <a:xfrm flipV="1">
              <a:off x="1363739" y="5108358"/>
              <a:ext cx="0" cy="346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98" name="Line 791"/>
            <p:cNvSpPr>
              <a:spLocks noChangeShapeType="1"/>
            </p:cNvSpPr>
            <p:nvPr/>
          </p:nvSpPr>
          <p:spPr bwMode="auto">
            <a:xfrm flipV="1">
              <a:off x="1372081" y="5110283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99" name="Line 792"/>
            <p:cNvSpPr>
              <a:spLocks noChangeShapeType="1"/>
            </p:cNvSpPr>
            <p:nvPr/>
          </p:nvSpPr>
          <p:spPr bwMode="auto">
            <a:xfrm flipV="1">
              <a:off x="1374969" y="5110283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00" name="Line 793"/>
            <p:cNvSpPr>
              <a:spLocks noChangeShapeType="1"/>
            </p:cNvSpPr>
            <p:nvPr/>
          </p:nvSpPr>
          <p:spPr bwMode="auto">
            <a:xfrm flipV="1">
              <a:off x="1408978" y="5110283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01" name="Line 794"/>
            <p:cNvSpPr>
              <a:spLocks noChangeShapeType="1"/>
            </p:cNvSpPr>
            <p:nvPr/>
          </p:nvSpPr>
          <p:spPr bwMode="auto">
            <a:xfrm flipV="1">
              <a:off x="1423095" y="5110283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02" name="Line 795"/>
            <p:cNvSpPr>
              <a:spLocks noChangeShapeType="1"/>
            </p:cNvSpPr>
            <p:nvPr/>
          </p:nvSpPr>
          <p:spPr bwMode="auto">
            <a:xfrm flipV="1">
              <a:off x="1435929" y="5110283"/>
              <a:ext cx="0" cy="1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03" name="Line 799"/>
            <p:cNvSpPr>
              <a:spLocks noChangeShapeType="1"/>
            </p:cNvSpPr>
            <p:nvPr/>
          </p:nvSpPr>
          <p:spPr bwMode="auto">
            <a:xfrm>
              <a:off x="535004" y="5113363"/>
              <a:ext cx="0" cy="462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04" name="Line 804"/>
            <p:cNvSpPr>
              <a:spLocks noChangeShapeType="1"/>
            </p:cNvSpPr>
            <p:nvPr/>
          </p:nvSpPr>
          <p:spPr bwMode="auto">
            <a:xfrm flipV="1">
              <a:off x="533400" y="5112978"/>
              <a:ext cx="914400" cy="308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05" name="Line 805"/>
            <p:cNvSpPr>
              <a:spLocks noChangeShapeType="1"/>
            </p:cNvSpPr>
            <p:nvPr/>
          </p:nvSpPr>
          <p:spPr bwMode="auto">
            <a:xfrm flipV="1">
              <a:off x="541100" y="4554643"/>
              <a:ext cx="0" cy="55833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06" name="Line 662"/>
            <p:cNvSpPr>
              <a:spLocks noChangeShapeType="1"/>
            </p:cNvSpPr>
            <p:nvPr/>
          </p:nvSpPr>
          <p:spPr bwMode="auto">
            <a:xfrm flipV="1">
              <a:off x="986750" y="4672471"/>
              <a:ext cx="0" cy="43935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07" name="Line 624"/>
            <p:cNvSpPr>
              <a:spLocks noChangeShapeType="1"/>
            </p:cNvSpPr>
            <p:nvPr/>
          </p:nvSpPr>
          <p:spPr bwMode="auto">
            <a:xfrm flipV="1">
              <a:off x="915844" y="4980518"/>
              <a:ext cx="0" cy="13130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08" name="Line 648"/>
            <p:cNvSpPr>
              <a:spLocks noChangeShapeType="1"/>
            </p:cNvSpPr>
            <p:nvPr/>
          </p:nvSpPr>
          <p:spPr bwMode="auto">
            <a:xfrm flipV="1">
              <a:off x="1026367" y="4942665"/>
              <a:ext cx="0" cy="16750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09" name="Line 699"/>
            <p:cNvSpPr>
              <a:spLocks noChangeShapeType="1"/>
            </p:cNvSpPr>
            <p:nvPr/>
          </p:nvSpPr>
          <p:spPr bwMode="auto">
            <a:xfrm flipV="1">
              <a:off x="1075944" y="4809552"/>
              <a:ext cx="0" cy="30227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10" name="Line 741"/>
            <p:cNvSpPr>
              <a:spLocks noChangeShapeType="1"/>
            </p:cNvSpPr>
            <p:nvPr/>
          </p:nvSpPr>
          <p:spPr bwMode="auto">
            <a:xfrm flipV="1">
              <a:off x="1179576" y="4973587"/>
              <a:ext cx="0" cy="1382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11" name="Line 781"/>
            <p:cNvSpPr>
              <a:spLocks noChangeShapeType="1"/>
            </p:cNvSpPr>
            <p:nvPr/>
          </p:nvSpPr>
          <p:spPr bwMode="auto">
            <a:xfrm flipV="1">
              <a:off x="1380429" y="4848058"/>
              <a:ext cx="0" cy="26376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12" name="Line 445"/>
            <p:cNvSpPr>
              <a:spLocks noChangeShapeType="1"/>
            </p:cNvSpPr>
            <p:nvPr/>
          </p:nvSpPr>
          <p:spPr bwMode="auto">
            <a:xfrm flipV="1">
              <a:off x="690465" y="5044776"/>
              <a:ext cx="0" cy="6392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3" name="Line 794"/>
          <p:cNvSpPr>
            <a:spLocks noChangeShapeType="1"/>
          </p:cNvSpPr>
          <p:nvPr/>
        </p:nvSpPr>
        <p:spPr bwMode="auto">
          <a:xfrm flipV="1">
            <a:off x="6420572" y="4737245"/>
            <a:ext cx="0" cy="574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74" name="Line 795"/>
          <p:cNvSpPr>
            <a:spLocks noChangeShapeType="1"/>
          </p:cNvSpPr>
          <p:nvPr/>
        </p:nvSpPr>
        <p:spPr bwMode="auto">
          <a:xfrm flipV="1">
            <a:off x="6472977" y="4737245"/>
            <a:ext cx="0" cy="574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199" name="Group 1198"/>
          <p:cNvGrpSpPr/>
          <p:nvPr/>
        </p:nvGrpSpPr>
        <p:grpSpPr>
          <a:xfrm>
            <a:off x="2787650" y="2892623"/>
            <a:ext cx="3002761" cy="1873357"/>
            <a:chOff x="2787650" y="2892623"/>
            <a:chExt cx="3002761" cy="1873357"/>
          </a:xfrm>
        </p:grpSpPr>
        <p:sp>
          <p:nvSpPr>
            <p:cNvPr id="800" name="Line 415"/>
            <p:cNvSpPr>
              <a:spLocks noChangeShapeType="1"/>
            </p:cNvSpPr>
            <p:nvPr/>
          </p:nvSpPr>
          <p:spPr bwMode="auto">
            <a:xfrm flipV="1">
              <a:off x="2833504" y="4737245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1" name="Line 416"/>
            <p:cNvSpPr>
              <a:spLocks noChangeShapeType="1"/>
            </p:cNvSpPr>
            <p:nvPr/>
          </p:nvSpPr>
          <p:spPr bwMode="auto">
            <a:xfrm flipV="1">
              <a:off x="2850535" y="4737245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2" name="Line 417"/>
            <p:cNvSpPr>
              <a:spLocks noChangeShapeType="1"/>
            </p:cNvSpPr>
            <p:nvPr/>
          </p:nvSpPr>
          <p:spPr bwMode="auto">
            <a:xfrm flipV="1">
              <a:off x="2870187" y="4737245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3" name="Line 418"/>
            <p:cNvSpPr>
              <a:spLocks noChangeShapeType="1"/>
            </p:cNvSpPr>
            <p:nvPr/>
          </p:nvSpPr>
          <p:spPr bwMode="auto">
            <a:xfrm flipV="1">
              <a:off x="2880668" y="4737245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4" name="Line 419"/>
            <p:cNvSpPr>
              <a:spLocks noChangeShapeType="1"/>
            </p:cNvSpPr>
            <p:nvPr/>
          </p:nvSpPr>
          <p:spPr bwMode="auto">
            <a:xfrm flipV="1">
              <a:off x="2926521" y="4737245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5" name="Line 420"/>
            <p:cNvSpPr>
              <a:spLocks noChangeShapeType="1"/>
            </p:cNvSpPr>
            <p:nvPr/>
          </p:nvSpPr>
          <p:spPr bwMode="auto">
            <a:xfrm flipV="1">
              <a:off x="2933072" y="4737245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6" name="Line 421"/>
            <p:cNvSpPr>
              <a:spLocks noChangeShapeType="1"/>
            </p:cNvSpPr>
            <p:nvPr/>
          </p:nvSpPr>
          <p:spPr bwMode="auto">
            <a:xfrm flipV="1">
              <a:off x="2938313" y="4737245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7" name="Line 422"/>
            <p:cNvSpPr>
              <a:spLocks noChangeShapeType="1"/>
            </p:cNvSpPr>
            <p:nvPr/>
          </p:nvSpPr>
          <p:spPr bwMode="auto">
            <a:xfrm flipV="1">
              <a:off x="2943553" y="4737245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8" name="Line 423"/>
            <p:cNvSpPr>
              <a:spLocks noChangeShapeType="1"/>
            </p:cNvSpPr>
            <p:nvPr/>
          </p:nvSpPr>
          <p:spPr bwMode="auto">
            <a:xfrm flipV="1">
              <a:off x="2950103" y="4737245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" name="Line 424"/>
            <p:cNvSpPr>
              <a:spLocks noChangeShapeType="1"/>
            </p:cNvSpPr>
            <p:nvPr/>
          </p:nvSpPr>
          <p:spPr bwMode="auto">
            <a:xfrm flipV="1">
              <a:off x="2955343" y="4737245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0" name="Line 425"/>
            <p:cNvSpPr>
              <a:spLocks noChangeShapeType="1"/>
            </p:cNvSpPr>
            <p:nvPr/>
          </p:nvSpPr>
          <p:spPr bwMode="auto">
            <a:xfrm flipV="1">
              <a:off x="2972375" y="4737245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1" name="Line 426"/>
            <p:cNvSpPr>
              <a:spLocks noChangeShapeType="1"/>
            </p:cNvSpPr>
            <p:nvPr/>
          </p:nvSpPr>
          <p:spPr bwMode="auto">
            <a:xfrm flipV="1">
              <a:off x="2978925" y="4737245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2" name="Line 427"/>
            <p:cNvSpPr>
              <a:spLocks noChangeShapeType="1"/>
            </p:cNvSpPr>
            <p:nvPr/>
          </p:nvSpPr>
          <p:spPr bwMode="auto">
            <a:xfrm flipV="1">
              <a:off x="2984166" y="4737245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3" name="Line 428"/>
            <p:cNvSpPr>
              <a:spLocks noChangeShapeType="1"/>
            </p:cNvSpPr>
            <p:nvPr/>
          </p:nvSpPr>
          <p:spPr bwMode="auto">
            <a:xfrm flipV="1">
              <a:off x="2990717" y="4737245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4" name="Line 429"/>
            <p:cNvSpPr>
              <a:spLocks noChangeShapeType="1"/>
            </p:cNvSpPr>
            <p:nvPr/>
          </p:nvSpPr>
          <p:spPr bwMode="auto">
            <a:xfrm flipV="1">
              <a:off x="2995957" y="4737245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5" name="Line 430"/>
            <p:cNvSpPr>
              <a:spLocks noChangeShapeType="1"/>
            </p:cNvSpPr>
            <p:nvPr/>
          </p:nvSpPr>
          <p:spPr bwMode="auto">
            <a:xfrm flipV="1">
              <a:off x="3001198" y="4737245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6" name="Line 431"/>
            <p:cNvSpPr>
              <a:spLocks noChangeShapeType="1"/>
            </p:cNvSpPr>
            <p:nvPr/>
          </p:nvSpPr>
          <p:spPr bwMode="auto">
            <a:xfrm flipV="1">
              <a:off x="3007748" y="4722878"/>
              <a:ext cx="0" cy="2011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7" name="Line 432"/>
            <p:cNvSpPr>
              <a:spLocks noChangeShapeType="1"/>
            </p:cNvSpPr>
            <p:nvPr/>
          </p:nvSpPr>
          <p:spPr bwMode="auto">
            <a:xfrm flipV="1">
              <a:off x="3012988" y="4737245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8" name="Line 433"/>
            <p:cNvSpPr>
              <a:spLocks noChangeShapeType="1"/>
            </p:cNvSpPr>
            <p:nvPr/>
          </p:nvSpPr>
          <p:spPr bwMode="auto">
            <a:xfrm flipV="1">
              <a:off x="3018229" y="4737245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9" name="Line 434"/>
            <p:cNvSpPr>
              <a:spLocks noChangeShapeType="1"/>
            </p:cNvSpPr>
            <p:nvPr/>
          </p:nvSpPr>
          <p:spPr bwMode="auto">
            <a:xfrm flipV="1">
              <a:off x="3024779" y="4737245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" name="Line 435"/>
            <p:cNvSpPr>
              <a:spLocks noChangeShapeType="1"/>
            </p:cNvSpPr>
            <p:nvPr/>
          </p:nvSpPr>
          <p:spPr bwMode="auto">
            <a:xfrm flipV="1">
              <a:off x="3031330" y="4737245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" name="Line 436"/>
            <p:cNvSpPr>
              <a:spLocks noChangeShapeType="1"/>
            </p:cNvSpPr>
            <p:nvPr/>
          </p:nvSpPr>
          <p:spPr bwMode="auto">
            <a:xfrm flipV="1">
              <a:off x="3043121" y="4737245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2" name="Line 437"/>
            <p:cNvSpPr>
              <a:spLocks noChangeShapeType="1"/>
            </p:cNvSpPr>
            <p:nvPr/>
          </p:nvSpPr>
          <p:spPr bwMode="auto">
            <a:xfrm flipV="1">
              <a:off x="3053602" y="4737245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3" name="Line 438"/>
            <p:cNvSpPr>
              <a:spLocks noChangeShapeType="1"/>
            </p:cNvSpPr>
            <p:nvPr/>
          </p:nvSpPr>
          <p:spPr bwMode="auto">
            <a:xfrm flipV="1">
              <a:off x="3060152" y="4701327"/>
              <a:ext cx="0" cy="4166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4" name="Line 439"/>
            <p:cNvSpPr>
              <a:spLocks noChangeShapeType="1"/>
            </p:cNvSpPr>
            <p:nvPr/>
          </p:nvSpPr>
          <p:spPr bwMode="auto">
            <a:xfrm flipV="1">
              <a:off x="3066703" y="4737245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5" name="Line 440"/>
            <p:cNvSpPr>
              <a:spLocks noChangeShapeType="1"/>
            </p:cNvSpPr>
            <p:nvPr/>
          </p:nvSpPr>
          <p:spPr bwMode="auto">
            <a:xfrm flipV="1">
              <a:off x="3077184" y="4737245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6" name="Line 441"/>
            <p:cNvSpPr>
              <a:spLocks noChangeShapeType="1"/>
            </p:cNvSpPr>
            <p:nvPr/>
          </p:nvSpPr>
          <p:spPr bwMode="auto">
            <a:xfrm flipV="1">
              <a:off x="3083734" y="4737245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7" name="Line 442"/>
            <p:cNvSpPr>
              <a:spLocks noChangeShapeType="1"/>
            </p:cNvSpPr>
            <p:nvPr/>
          </p:nvSpPr>
          <p:spPr bwMode="auto">
            <a:xfrm flipV="1">
              <a:off x="3087665" y="4737245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8" name="Line 443"/>
            <p:cNvSpPr>
              <a:spLocks noChangeShapeType="1"/>
            </p:cNvSpPr>
            <p:nvPr/>
          </p:nvSpPr>
          <p:spPr bwMode="auto">
            <a:xfrm flipV="1">
              <a:off x="3094215" y="4730062"/>
              <a:ext cx="0" cy="1293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9" name="Line 444"/>
            <p:cNvSpPr>
              <a:spLocks noChangeShapeType="1"/>
            </p:cNvSpPr>
            <p:nvPr/>
          </p:nvSpPr>
          <p:spPr bwMode="auto">
            <a:xfrm flipV="1">
              <a:off x="3107316" y="4737245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0" name="Line 445"/>
            <p:cNvSpPr>
              <a:spLocks noChangeShapeType="1"/>
            </p:cNvSpPr>
            <p:nvPr/>
          </p:nvSpPr>
          <p:spPr bwMode="auto">
            <a:xfrm flipV="1">
              <a:off x="3112556" y="4504492"/>
              <a:ext cx="0" cy="2385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1" name="Line 446"/>
            <p:cNvSpPr>
              <a:spLocks noChangeShapeType="1"/>
            </p:cNvSpPr>
            <p:nvPr/>
          </p:nvSpPr>
          <p:spPr bwMode="auto">
            <a:xfrm flipV="1">
              <a:off x="3117797" y="4715694"/>
              <a:ext cx="0" cy="2729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2" name="Line 447"/>
            <p:cNvSpPr>
              <a:spLocks noChangeShapeType="1"/>
            </p:cNvSpPr>
            <p:nvPr/>
          </p:nvSpPr>
          <p:spPr bwMode="auto">
            <a:xfrm flipV="1">
              <a:off x="3129588" y="4737245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3" name="Line 448"/>
            <p:cNvSpPr>
              <a:spLocks noChangeShapeType="1"/>
            </p:cNvSpPr>
            <p:nvPr/>
          </p:nvSpPr>
          <p:spPr bwMode="auto">
            <a:xfrm flipV="1">
              <a:off x="3134828" y="4737245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4" name="Line 449"/>
            <p:cNvSpPr>
              <a:spLocks noChangeShapeType="1"/>
            </p:cNvSpPr>
            <p:nvPr/>
          </p:nvSpPr>
          <p:spPr bwMode="auto">
            <a:xfrm flipV="1">
              <a:off x="3146619" y="4737245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5" name="Line 450"/>
            <p:cNvSpPr>
              <a:spLocks noChangeShapeType="1"/>
            </p:cNvSpPr>
            <p:nvPr/>
          </p:nvSpPr>
          <p:spPr bwMode="auto">
            <a:xfrm flipV="1">
              <a:off x="3153170" y="4737245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6" name="Line 451"/>
            <p:cNvSpPr>
              <a:spLocks noChangeShapeType="1"/>
            </p:cNvSpPr>
            <p:nvPr/>
          </p:nvSpPr>
          <p:spPr bwMode="auto">
            <a:xfrm flipV="1">
              <a:off x="3158410" y="4682649"/>
              <a:ext cx="0" cy="6034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7" name="Line 452"/>
            <p:cNvSpPr>
              <a:spLocks noChangeShapeType="1"/>
            </p:cNvSpPr>
            <p:nvPr/>
          </p:nvSpPr>
          <p:spPr bwMode="auto">
            <a:xfrm flipV="1">
              <a:off x="3163651" y="4675466"/>
              <a:ext cx="0" cy="675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8" name="Line 453"/>
            <p:cNvSpPr>
              <a:spLocks noChangeShapeType="1"/>
            </p:cNvSpPr>
            <p:nvPr/>
          </p:nvSpPr>
          <p:spPr bwMode="auto">
            <a:xfrm flipV="1">
              <a:off x="3170201" y="4730062"/>
              <a:ext cx="0" cy="1293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9" name="Line 454"/>
            <p:cNvSpPr>
              <a:spLocks noChangeShapeType="1"/>
            </p:cNvSpPr>
            <p:nvPr/>
          </p:nvSpPr>
          <p:spPr bwMode="auto">
            <a:xfrm flipV="1">
              <a:off x="3192473" y="4737245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0" name="Line 455"/>
            <p:cNvSpPr>
              <a:spLocks noChangeShapeType="1"/>
            </p:cNvSpPr>
            <p:nvPr/>
          </p:nvSpPr>
          <p:spPr bwMode="auto">
            <a:xfrm flipV="1">
              <a:off x="3199023" y="4737245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1" name="Line 456"/>
            <p:cNvSpPr>
              <a:spLocks noChangeShapeType="1"/>
            </p:cNvSpPr>
            <p:nvPr/>
          </p:nvSpPr>
          <p:spPr bwMode="auto">
            <a:xfrm flipV="1">
              <a:off x="3204263" y="4737245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2" name="Line 457"/>
            <p:cNvSpPr>
              <a:spLocks noChangeShapeType="1"/>
            </p:cNvSpPr>
            <p:nvPr/>
          </p:nvSpPr>
          <p:spPr bwMode="auto">
            <a:xfrm flipV="1">
              <a:off x="3210814" y="4722878"/>
              <a:ext cx="0" cy="2011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3" name="Line 458"/>
            <p:cNvSpPr>
              <a:spLocks noChangeShapeType="1"/>
            </p:cNvSpPr>
            <p:nvPr/>
          </p:nvSpPr>
          <p:spPr bwMode="auto">
            <a:xfrm flipV="1">
              <a:off x="3216055" y="4737245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4" name="Line 459"/>
            <p:cNvSpPr>
              <a:spLocks noChangeShapeType="1"/>
            </p:cNvSpPr>
            <p:nvPr/>
          </p:nvSpPr>
          <p:spPr bwMode="auto">
            <a:xfrm flipV="1">
              <a:off x="3221295" y="4737245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5" name="Line 460"/>
            <p:cNvSpPr>
              <a:spLocks noChangeShapeType="1"/>
            </p:cNvSpPr>
            <p:nvPr/>
          </p:nvSpPr>
          <p:spPr bwMode="auto">
            <a:xfrm flipV="1">
              <a:off x="3227845" y="4737245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6" name="Line 461"/>
            <p:cNvSpPr>
              <a:spLocks noChangeShapeType="1"/>
            </p:cNvSpPr>
            <p:nvPr/>
          </p:nvSpPr>
          <p:spPr bwMode="auto">
            <a:xfrm flipV="1">
              <a:off x="3244877" y="4737245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7" name="Line 462"/>
            <p:cNvSpPr>
              <a:spLocks noChangeShapeType="1"/>
            </p:cNvSpPr>
            <p:nvPr/>
          </p:nvSpPr>
          <p:spPr bwMode="auto">
            <a:xfrm flipV="1">
              <a:off x="3269769" y="4737245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8" name="Line 463"/>
            <p:cNvSpPr>
              <a:spLocks noChangeShapeType="1"/>
            </p:cNvSpPr>
            <p:nvPr/>
          </p:nvSpPr>
          <p:spPr bwMode="auto">
            <a:xfrm flipH="1" flipV="1">
              <a:off x="3273699" y="3363717"/>
              <a:ext cx="0" cy="137927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9" name="Line 464"/>
            <p:cNvSpPr>
              <a:spLocks noChangeShapeType="1"/>
            </p:cNvSpPr>
            <p:nvPr/>
          </p:nvSpPr>
          <p:spPr bwMode="auto">
            <a:xfrm flipV="1">
              <a:off x="3280250" y="4675466"/>
              <a:ext cx="0" cy="67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0" name="Line 465"/>
            <p:cNvSpPr>
              <a:spLocks noChangeShapeType="1"/>
            </p:cNvSpPr>
            <p:nvPr/>
          </p:nvSpPr>
          <p:spPr bwMode="auto">
            <a:xfrm flipV="1">
              <a:off x="3286801" y="4737245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1" name="Line 466"/>
            <p:cNvSpPr>
              <a:spLocks noChangeShapeType="1"/>
            </p:cNvSpPr>
            <p:nvPr/>
          </p:nvSpPr>
          <p:spPr bwMode="auto">
            <a:xfrm flipV="1">
              <a:off x="3297281" y="4737245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2" name="Line 467"/>
            <p:cNvSpPr>
              <a:spLocks noChangeShapeType="1"/>
            </p:cNvSpPr>
            <p:nvPr/>
          </p:nvSpPr>
          <p:spPr bwMode="auto">
            <a:xfrm flipV="1">
              <a:off x="3303831" y="4737245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3" name="Line 468"/>
            <p:cNvSpPr>
              <a:spLocks noChangeShapeType="1"/>
            </p:cNvSpPr>
            <p:nvPr/>
          </p:nvSpPr>
          <p:spPr bwMode="auto">
            <a:xfrm flipV="1">
              <a:off x="3332654" y="4737245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4" name="Line 469"/>
            <p:cNvSpPr>
              <a:spLocks noChangeShapeType="1"/>
            </p:cNvSpPr>
            <p:nvPr/>
          </p:nvSpPr>
          <p:spPr bwMode="auto">
            <a:xfrm flipV="1">
              <a:off x="3343135" y="4737245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5" name="Line 470"/>
            <p:cNvSpPr>
              <a:spLocks noChangeShapeType="1"/>
            </p:cNvSpPr>
            <p:nvPr/>
          </p:nvSpPr>
          <p:spPr bwMode="auto">
            <a:xfrm flipV="1">
              <a:off x="3349686" y="4737245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6" name="Line 471"/>
            <p:cNvSpPr>
              <a:spLocks noChangeShapeType="1"/>
            </p:cNvSpPr>
            <p:nvPr/>
          </p:nvSpPr>
          <p:spPr bwMode="auto">
            <a:xfrm flipV="1">
              <a:off x="3354926" y="4737245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7" name="Line 472"/>
            <p:cNvSpPr>
              <a:spLocks noChangeShapeType="1"/>
            </p:cNvSpPr>
            <p:nvPr/>
          </p:nvSpPr>
          <p:spPr bwMode="auto">
            <a:xfrm flipV="1">
              <a:off x="3361476" y="4737245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8" name="Line 473"/>
            <p:cNvSpPr>
              <a:spLocks noChangeShapeType="1"/>
            </p:cNvSpPr>
            <p:nvPr/>
          </p:nvSpPr>
          <p:spPr bwMode="auto">
            <a:xfrm flipV="1">
              <a:off x="3366717" y="4737245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9" name="Line 474"/>
            <p:cNvSpPr>
              <a:spLocks noChangeShapeType="1"/>
            </p:cNvSpPr>
            <p:nvPr/>
          </p:nvSpPr>
          <p:spPr bwMode="auto">
            <a:xfrm flipV="1">
              <a:off x="3371957" y="4730062"/>
              <a:ext cx="0" cy="1293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0" name="Line 475"/>
            <p:cNvSpPr>
              <a:spLocks noChangeShapeType="1"/>
            </p:cNvSpPr>
            <p:nvPr/>
          </p:nvSpPr>
          <p:spPr bwMode="auto">
            <a:xfrm flipV="1">
              <a:off x="3378508" y="4737245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1" name="Line 476"/>
            <p:cNvSpPr>
              <a:spLocks noChangeShapeType="1"/>
            </p:cNvSpPr>
            <p:nvPr/>
          </p:nvSpPr>
          <p:spPr bwMode="auto">
            <a:xfrm flipV="1">
              <a:off x="3390298" y="4737245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2" name="Line 477"/>
            <p:cNvSpPr>
              <a:spLocks noChangeShapeType="1"/>
            </p:cNvSpPr>
            <p:nvPr/>
          </p:nvSpPr>
          <p:spPr bwMode="auto">
            <a:xfrm flipV="1">
              <a:off x="3395539" y="4737245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3" name="Line 478"/>
            <p:cNvSpPr>
              <a:spLocks noChangeShapeType="1"/>
            </p:cNvSpPr>
            <p:nvPr/>
          </p:nvSpPr>
          <p:spPr bwMode="auto">
            <a:xfrm flipV="1">
              <a:off x="3400779" y="4737245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4" name="Line 479"/>
            <p:cNvSpPr>
              <a:spLocks noChangeShapeType="1"/>
            </p:cNvSpPr>
            <p:nvPr/>
          </p:nvSpPr>
          <p:spPr bwMode="auto">
            <a:xfrm flipV="1">
              <a:off x="3407330" y="4730062"/>
              <a:ext cx="0" cy="1293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5" name="Line 480"/>
            <p:cNvSpPr>
              <a:spLocks noChangeShapeType="1"/>
            </p:cNvSpPr>
            <p:nvPr/>
          </p:nvSpPr>
          <p:spPr bwMode="auto">
            <a:xfrm flipV="1">
              <a:off x="3417811" y="4737245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6" name="Line 481"/>
            <p:cNvSpPr>
              <a:spLocks noChangeShapeType="1"/>
            </p:cNvSpPr>
            <p:nvPr/>
          </p:nvSpPr>
          <p:spPr bwMode="auto">
            <a:xfrm flipV="1">
              <a:off x="3429602" y="4737245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7" name="Line 482"/>
            <p:cNvSpPr>
              <a:spLocks noChangeShapeType="1"/>
            </p:cNvSpPr>
            <p:nvPr/>
          </p:nvSpPr>
          <p:spPr bwMode="auto">
            <a:xfrm flipV="1">
              <a:off x="3436153" y="4737245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8" name="Line 483"/>
            <p:cNvSpPr>
              <a:spLocks noChangeShapeType="1"/>
            </p:cNvSpPr>
            <p:nvPr/>
          </p:nvSpPr>
          <p:spPr bwMode="auto">
            <a:xfrm flipV="1">
              <a:off x="3442703" y="4737245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9" name="Line 484"/>
            <p:cNvSpPr>
              <a:spLocks noChangeShapeType="1"/>
            </p:cNvSpPr>
            <p:nvPr/>
          </p:nvSpPr>
          <p:spPr bwMode="auto">
            <a:xfrm flipV="1">
              <a:off x="3447943" y="4737245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0" name="Line 485"/>
            <p:cNvSpPr>
              <a:spLocks noChangeShapeType="1"/>
            </p:cNvSpPr>
            <p:nvPr/>
          </p:nvSpPr>
          <p:spPr bwMode="auto">
            <a:xfrm flipV="1">
              <a:off x="3458424" y="4737245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1" name="Line 486"/>
            <p:cNvSpPr>
              <a:spLocks noChangeShapeType="1"/>
            </p:cNvSpPr>
            <p:nvPr/>
          </p:nvSpPr>
          <p:spPr bwMode="auto">
            <a:xfrm flipV="1">
              <a:off x="3464975" y="4737245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2" name="Line 487"/>
            <p:cNvSpPr>
              <a:spLocks noChangeShapeType="1"/>
            </p:cNvSpPr>
            <p:nvPr/>
          </p:nvSpPr>
          <p:spPr bwMode="auto">
            <a:xfrm flipV="1">
              <a:off x="3470215" y="4737245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3" name="Line 488"/>
            <p:cNvSpPr>
              <a:spLocks noChangeShapeType="1"/>
            </p:cNvSpPr>
            <p:nvPr/>
          </p:nvSpPr>
          <p:spPr bwMode="auto">
            <a:xfrm flipV="1">
              <a:off x="3475456" y="4737245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4" name="Line 489"/>
            <p:cNvSpPr>
              <a:spLocks noChangeShapeType="1"/>
            </p:cNvSpPr>
            <p:nvPr/>
          </p:nvSpPr>
          <p:spPr bwMode="auto">
            <a:xfrm flipV="1">
              <a:off x="3482006" y="4737245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5" name="Line 490"/>
            <p:cNvSpPr>
              <a:spLocks noChangeShapeType="1"/>
            </p:cNvSpPr>
            <p:nvPr/>
          </p:nvSpPr>
          <p:spPr bwMode="auto">
            <a:xfrm flipV="1">
              <a:off x="3487246" y="4737245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6" name="Line 491"/>
            <p:cNvSpPr>
              <a:spLocks noChangeShapeType="1"/>
            </p:cNvSpPr>
            <p:nvPr/>
          </p:nvSpPr>
          <p:spPr bwMode="auto">
            <a:xfrm flipV="1">
              <a:off x="3492487" y="4737245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7" name="Line 492"/>
            <p:cNvSpPr>
              <a:spLocks noChangeShapeType="1"/>
            </p:cNvSpPr>
            <p:nvPr/>
          </p:nvSpPr>
          <p:spPr bwMode="auto">
            <a:xfrm flipV="1">
              <a:off x="3499038" y="4737245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8" name="Line 493"/>
            <p:cNvSpPr>
              <a:spLocks noChangeShapeType="1"/>
            </p:cNvSpPr>
            <p:nvPr/>
          </p:nvSpPr>
          <p:spPr bwMode="auto">
            <a:xfrm flipV="1">
              <a:off x="3506898" y="4737245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9" name="Line 494"/>
            <p:cNvSpPr>
              <a:spLocks noChangeShapeType="1"/>
            </p:cNvSpPr>
            <p:nvPr/>
          </p:nvSpPr>
          <p:spPr bwMode="auto">
            <a:xfrm flipV="1">
              <a:off x="3510828" y="4737245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0" name="Line 495"/>
            <p:cNvSpPr>
              <a:spLocks noChangeShapeType="1"/>
            </p:cNvSpPr>
            <p:nvPr/>
          </p:nvSpPr>
          <p:spPr bwMode="auto">
            <a:xfrm flipV="1">
              <a:off x="3517379" y="4730062"/>
              <a:ext cx="0" cy="1293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1" name="Line 496"/>
            <p:cNvSpPr>
              <a:spLocks noChangeShapeType="1"/>
            </p:cNvSpPr>
            <p:nvPr/>
          </p:nvSpPr>
          <p:spPr bwMode="auto">
            <a:xfrm flipV="1">
              <a:off x="3523929" y="4730062"/>
              <a:ext cx="0" cy="1293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2" name="Line 497"/>
            <p:cNvSpPr>
              <a:spLocks noChangeShapeType="1"/>
            </p:cNvSpPr>
            <p:nvPr/>
          </p:nvSpPr>
          <p:spPr bwMode="auto">
            <a:xfrm flipV="1">
              <a:off x="3527860" y="4708511"/>
              <a:ext cx="0" cy="3448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3" name="Line 498"/>
            <p:cNvSpPr>
              <a:spLocks noChangeShapeType="1"/>
            </p:cNvSpPr>
            <p:nvPr/>
          </p:nvSpPr>
          <p:spPr bwMode="auto">
            <a:xfrm flipV="1">
              <a:off x="3534410" y="4737245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4" name="Line 499"/>
            <p:cNvSpPr>
              <a:spLocks noChangeShapeType="1"/>
            </p:cNvSpPr>
            <p:nvPr/>
          </p:nvSpPr>
          <p:spPr bwMode="auto">
            <a:xfrm flipV="1">
              <a:off x="3540961" y="4737245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5" name="Line 500"/>
            <p:cNvSpPr>
              <a:spLocks noChangeShapeType="1"/>
            </p:cNvSpPr>
            <p:nvPr/>
          </p:nvSpPr>
          <p:spPr bwMode="auto">
            <a:xfrm flipV="1">
              <a:off x="3544891" y="4737245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6" name="Line 501"/>
            <p:cNvSpPr>
              <a:spLocks noChangeShapeType="1"/>
            </p:cNvSpPr>
            <p:nvPr/>
          </p:nvSpPr>
          <p:spPr bwMode="auto">
            <a:xfrm flipV="1">
              <a:off x="3557992" y="4737245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7" name="Line 502"/>
            <p:cNvSpPr>
              <a:spLocks noChangeShapeType="1"/>
            </p:cNvSpPr>
            <p:nvPr/>
          </p:nvSpPr>
          <p:spPr bwMode="auto">
            <a:xfrm flipV="1">
              <a:off x="3563232" y="4737245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8" name="Line 503"/>
            <p:cNvSpPr>
              <a:spLocks noChangeShapeType="1"/>
            </p:cNvSpPr>
            <p:nvPr/>
          </p:nvSpPr>
          <p:spPr bwMode="auto">
            <a:xfrm flipV="1">
              <a:off x="3569783" y="4701327"/>
              <a:ext cx="0" cy="4166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9" name="Line 504"/>
            <p:cNvSpPr>
              <a:spLocks noChangeShapeType="1"/>
            </p:cNvSpPr>
            <p:nvPr/>
          </p:nvSpPr>
          <p:spPr bwMode="auto">
            <a:xfrm flipV="1">
              <a:off x="3573713" y="4737245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0" name="Line 505"/>
            <p:cNvSpPr>
              <a:spLocks noChangeShapeType="1"/>
            </p:cNvSpPr>
            <p:nvPr/>
          </p:nvSpPr>
          <p:spPr bwMode="auto">
            <a:xfrm flipV="1">
              <a:off x="3580264" y="4715694"/>
              <a:ext cx="0" cy="2729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1" name="Line 506"/>
            <p:cNvSpPr>
              <a:spLocks noChangeShapeType="1"/>
            </p:cNvSpPr>
            <p:nvPr/>
          </p:nvSpPr>
          <p:spPr bwMode="auto">
            <a:xfrm flipV="1">
              <a:off x="3586814" y="4526044"/>
              <a:ext cx="0" cy="21694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2" name="Line 507"/>
            <p:cNvSpPr>
              <a:spLocks noChangeShapeType="1"/>
            </p:cNvSpPr>
            <p:nvPr/>
          </p:nvSpPr>
          <p:spPr bwMode="auto">
            <a:xfrm flipV="1">
              <a:off x="3592055" y="4688396"/>
              <a:ext cx="0" cy="545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3" name="Line 508"/>
            <p:cNvSpPr>
              <a:spLocks noChangeShapeType="1"/>
            </p:cNvSpPr>
            <p:nvPr/>
          </p:nvSpPr>
          <p:spPr bwMode="auto">
            <a:xfrm flipV="1">
              <a:off x="3598606" y="4737245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4" name="Line 509"/>
            <p:cNvSpPr>
              <a:spLocks noChangeShapeType="1"/>
            </p:cNvSpPr>
            <p:nvPr/>
          </p:nvSpPr>
          <p:spPr bwMode="auto">
            <a:xfrm flipV="1">
              <a:off x="3603846" y="4737245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5" name="Line 510"/>
            <p:cNvSpPr>
              <a:spLocks noChangeShapeType="1"/>
            </p:cNvSpPr>
            <p:nvPr/>
          </p:nvSpPr>
          <p:spPr bwMode="auto">
            <a:xfrm flipV="1">
              <a:off x="3609086" y="4737245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6" name="Line 511"/>
            <p:cNvSpPr>
              <a:spLocks noChangeShapeType="1"/>
            </p:cNvSpPr>
            <p:nvPr/>
          </p:nvSpPr>
          <p:spPr bwMode="auto">
            <a:xfrm flipV="1">
              <a:off x="3615637" y="4737245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7" name="Line 512"/>
            <p:cNvSpPr>
              <a:spLocks noChangeShapeType="1"/>
            </p:cNvSpPr>
            <p:nvPr/>
          </p:nvSpPr>
          <p:spPr bwMode="auto">
            <a:xfrm flipV="1">
              <a:off x="3620877" y="4737245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8" name="Line 513"/>
            <p:cNvSpPr>
              <a:spLocks noChangeShapeType="1"/>
            </p:cNvSpPr>
            <p:nvPr/>
          </p:nvSpPr>
          <p:spPr bwMode="auto">
            <a:xfrm flipV="1">
              <a:off x="3627428" y="4715694"/>
              <a:ext cx="0" cy="2729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9" name="Line 514"/>
            <p:cNvSpPr>
              <a:spLocks noChangeShapeType="1"/>
            </p:cNvSpPr>
            <p:nvPr/>
          </p:nvSpPr>
          <p:spPr bwMode="auto">
            <a:xfrm flipV="1">
              <a:off x="3632668" y="4695580"/>
              <a:ext cx="0" cy="4741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0" name="Line 515"/>
            <p:cNvSpPr>
              <a:spLocks noChangeShapeType="1"/>
            </p:cNvSpPr>
            <p:nvPr/>
          </p:nvSpPr>
          <p:spPr bwMode="auto">
            <a:xfrm flipV="1">
              <a:off x="3637909" y="4715694"/>
              <a:ext cx="0" cy="2729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1" name="Line 516"/>
            <p:cNvSpPr>
              <a:spLocks noChangeShapeType="1"/>
            </p:cNvSpPr>
            <p:nvPr/>
          </p:nvSpPr>
          <p:spPr bwMode="auto">
            <a:xfrm flipV="1">
              <a:off x="3649699" y="4737245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2" name="Line 517"/>
            <p:cNvSpPr>
              <a:spLocks noChangeShapeType="1"/>
            </p:cNvSpPr>
            <p:nvPr/>
          </p:nvSpPr>
          <p:spPr bwMode="auto">
            <a:xfrm flipV="1">
              <a:off x="3654940" y="4737245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3" name="Line 518"/>
            <p:cNvSpPr>
              <a:spLocks noChangeShapeType="1"/>
            </p:cNvSpPr>
            <p:nvPr/>
          </p:nvSpPr>
          <p:spPr bwMode="auto">
            <a:xfrm flipV="1">
              <a:off x="3661491" y="4737245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4" name="Line 519"/>
            <p:cNvSpPr>
              <a:spLocks noChangeShapeType="1"/>
            </p:cNvSpPr>
            <p:nvPr/>
          </p:nvSpPr>
          <p:spPr bwMode="auto">
            <a:xfrm flipV="1">
              <a:off x="3666731" y="4737245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5" name="Line 520"/>
            <p:cNvSpPr>
              <a:spLocks noChangeShapeType="1"/>
            </p:cNvSpPr>
            <p:nvPr/>
          </p:nvSpPr>
          <p:spPr bwMode="auto">
            <a:xfrm flipV="1">
              <a:off x="3673281" y="4730062"/>
              <a:ext cx="0" cy="1293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6" name="Line 521"/>
            <p:cNvSpPr>
              <a:spLocks noChangeShapeType="1"/>
            </p:cNvSpPr>
            <p:nvPr/>
          </p:nvSpPr>
          <p:spPr bwMode="auto">
            <a:xfrm flipV="1">
              <a:off x="3679832" y="4737245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7" name="Line 522"/>
            <p:cNvSpPr>
              <a:spLocks noChangeShapeType="1"/>
            </p:cNvSpPr>
            <p:nvPr/>
          </p:nvSpPr>
          <p:spPr bwMode="auto">
            <a:xfrm flipV="1">
              <a:off x="3685073" y="4688396"/>
              <a:ext cx="0" cy="545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8" name="Line 523"/>
            <p:cNvSpPr>
              <a:spLocks noChangeShapeType="1"/>
            </p:cNvSpPr>
            <p:nvPr/>
          </p:nvSpPr>
          <p:spPr bwMode="auto">
            <a:xfrm flipV="1">
              <a:off x="3690313" y="3712846"/>
              <a:ext cx="0" cy="103014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9" name="Line 524"/>
            <p:cNvSpPr>
              <a:spLocks noChangeShapeType="1"/>
            </p:cNvSpPr>
            <p:nvPr/>
          </p:nvSpPr>
          <p:spPr bwMode="auto">
            <a:xfrm flipV="1">
              <a:off x="3695553" y="4675466"/>
              <a:ext cx="0" cy="67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0" name="Line 525"/>
            <p:cNvSpPr>
              <a:spLocks noChangeShapeType="1"/>
            </p:cNvSpPr>
            <p:nvPr/>
          </p:nvSpPr>
          <p:spPr bwMode="auto">
            <a:xfrm flipV="1">
              <a:off x="3702103" y="4730062"/>
              <a:ext cx="0" cy="1293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1" name="Line 526"/>
            <p:cNvSpPr>
              <a:spLocks noChangeShapeType="1"/>
            </p:cNvSpPr>
            <p:nvPr/>
          </p:nvSpPr>
          <p:spPr bwMode="auto">
            <a:xfrm flipV="1">
              <a:off x="3707344" y="4737245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2" name="Line 527"/>
            <p:cNvSpPr>
              <a:spLocks noChangeShapeType="1"/>
            </p:cNvSpPr>
            <p:nvPr/>
          </p:nvSpPr>
          <p:spPr bwMode="auto">
            <a:xfrm flipV="1">
              <a:off x="3712584" y="4737245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3" name="Line 528"/>
            <p:cNvSpPr>
              <a:spLocks noChangeShapeType="1"/>
            </p:cNvSpPr>
            <p:nvPr/>
          </p:nvSpPr>
          <p:spPr bwMode="auto">
            <a:xfrm flipV="1">
              <a:off x="3719135" y="4737245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4" name="Line 529"/>
            <p:cNvSpPr>
              <a:spLocks noChangeShapeType="1"/>
            </p:cNvSpPr>
            <p:nvPr/>
          </p:nvSpPr>
          <p:spPr bwMode="auto">
            <a:xfrm flipV="1">
              <a:off x="3724376" y="4737245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5" name="Line 530"/>
            <p:cNvSpPr>
              <a:spLocks noChangeShapeType="1"/>
            </p:cNvSpPr>
            <p:nvPr/>
          </p:nvSpPr>
          <p:spPr bwMode="auto">
            <a:xfrm flipV="1">
              <a:off x="3736166" y="4737245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6" name="Line 531"/>
            <p:cNvSpPr>
              <a:spLocks noChangeShapeType="1"/>
            </p:cNvSpPr>
            <p:nvPr/>
          </p:nvSpPr>
          <p:spPr bwMode="auto">
            <a:xfrm flipV="1">
              <a:off x="3744027" y="4737245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7" name="Line 532"/>
            <p:cNvSpPr>
              <a:spLocks noChangeShapeType="1"/>
            </p:cNvSpPr>
            <p:nvPr/>
          </p:nvSpPr>
          <p:spPr bwMode="auto">
            <a:xfrm flipV="1">
              <a:off x="3747958" y="4730062"/>
              <a:ext cx="0" cy="1293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8" name="Line 533"/>
            <p:cNvSpPr>
              <a:spLocks noChangeShapeType="1"/>
            </p:cNvSpPr>
            <p:nvPr/>
          </p:nvSpPr>
          <p:spPr bwMode="auto">
            <a:xfrm flipV="1">
              <a:off x="3754508" y="4737245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9" name="Line 534"/>
            <p:cNvSpPr>
              <a:spLocks noChangeShapeType="1"/>
            </p:cNvSpPr>
            <p:nvPr/>
          </p:nvSpPr>
          <p:spPr bwMode="auto">
            <a:xfrm flipV="1">
              <a:off x="3761059" y="4737245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0" name="Line 535"/>
            <p:cNvSpPr>
              <a:spLocks noChangeShapeType="1"/>
            </p:cNvSpPr>
            <p:nvPr/>
          </p:nvSpPr>
          <p:spPr bwMode="auto">
            <a:xfrm flipV="1">
              <a:off x="3771539" y="4737245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1" name="Line 536"/>
            <p:cNvSpPr>
              <a:spLocks noChangeShapeType="1"/>
            </p:cNvSpPr>
            <p:nvPr/>
          </p:nvSpPr>
          <p:spPr bwMode="auto">
            <a:xfrm flipV="1">
              <a:off x="3778090" y="4737245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" name="Line 537"/>
            <p:cNvSpPr>
              <a:spLocks noChangeShapeType="1"/>
            </p:cNvSpPr>
            <p:nvPr/>
          </p:nvSpPr>
          <p:spPr bwMode="auto">
            <a:xfrm flipV="1">
              <a:off x="3782020" y="4737245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" name="Line 538"/>
            <p:cNvSpPr>
              <a:spLocks noChangeShapeType="1"/>
            </p:cNvSpPr>
            <p:nvPr/>
          </p:nvSpPr>
          <p:spPr bwMode="auto">
            <a:xfrm flipV="1">
              <a:off x="3789881" y="4737245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4" name="Line 539"/>
            <p:cNvSpPr>
              <a:spLocks noChangeShapeType="1"/>
            </p:cNvSpPr>
            <p:nvPr/>
          </p:nvSpPr>
          <p:spPr bwMode="auto">
            <a:xfrm flipV="1">
              <a:off x="3795121" y="4737245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5" name="Line 540"/>
            <p:cNvSpPr>
              <a:spLocks noChangeShapeType="1"/>
            </p:cNvSpPr>
            <p:nvPr/>
          </p:nvSpPr>
          <p:spPr bwMode="auto">
            <a:xfrm flipV="1">
              <a:off x="3800362" y="4737245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6" name="Line 541"/>
            <p:cNvSpPr>
              <a:spLocks noChangeShapeType="1"/>
            </p:cNvSpPr>
            <p:nvPr/>
          </p:nvSpPr>
          <p:spPr bwMode="auto">
            <a:xfrm flipV="1">
              <a:off x="3810843" y="4715694"/>
              <a:ext cx="0" cy="2729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7" name="Line 542"/>
            <p:cNvSpPr>
              <a:spLocks noChangeShapeType="1"/>
            </p:cNvSpPr>
            <p:nvPr/>
          </p:nvSpPr>
          <p:spPr bwMode="auto">
            <a:xfrm flipV="1">
              <a:off x="3817393" y="4737245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8" name="Line 543"/>
            <p:cNvSpPr>
              <a:spLocks noChangeShapeType="1"/>
            </p:cNvSpPr>
            <p:nvPr/>
          </p:nvSpPr>
          <p:spPr bwMode="auto">
            <a:xfrm flipV="1">
              <a:off x="3823944" y="4737245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9" name="Line 544"/>
            <p:cNvSpPr>
              <a:spLocks noChangeShapeType="1"/>
            </p:cNvSpPr>
            <p:nvPr/>
          </p:nvSpPr>
          <p:spPr bwMode="auto">
            <a:xfrm flipV="1">
              <a:off x="3835734" y="4730062"/>
              <a:ext cx="0" cy="1293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0" name="Line 545"/>
            <p:cNvSpPr>
              <a:spLocks noChangeShapeType="1"/>
            </p:cNvSpPr>
            <p:nvPr/>
          </p:nvSpPr>
          <p:spPr bwMode="auto">
            <a:xfrm flipV="1">
              <a:off x="3847526" y="4722878"/>
              <a:ext cx="0" cy="2011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1" name="Line 546"/>
            <p:cNvSpPr>
              <a:spLocks noChangeShapeType="1"/>
            </p:cNvSpPr>
            <p:nvPr/>
          </p:nvSpPr>
          <p:spPr bwMode="auto">
            <a:xfrm flipV="1">
              <a:off x="3852766" y="4737245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2" name="Line 547"/>
            <p:cNvSpPr>
              <a:spLocks noChangeShapeType="1"/>
            </p:cNvSpPr>
            <p:nvPr/>
          </p:nvSpPr>
          <p:spPr bwMode="auto">
            <a:xfrm flipV="1">
              <a:off x="3858006" y="4737245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3" name="Line 548"/>
            <p:cNvSpPr>
              <a:spLocks noChangeShapeType="1"/>
            </p:cNvSpPr>
            <p:nvPr/>
          </p:nvSpPr>
          <p:spPr bwMode="auto">
            <a:xfrm flipV="1">
              <a:off x="3864557" y="4737245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4" name="Line 549"/>
            <p:cNvSpPr>
              <a:spLocks noChangeShapeType="1"/>
            </p:cNvSpPr>
            <p:nvPr/>
          </p:nvSpPr>
          <p:spPr bwMode="auto">
            <a:xfrm flipV="1">
              <a:off x="3869797" y="4737245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5" name="Line 550"/>
            <p:cNvSpPr>
              <a:spLocks noChangeShapeType="1"/>
            </p:cNvSpPr>
            <p:nvPr/>
          </p:nvSpPr>
          <p:spPr bwMode="auto">
            <a:xfrm flipV="1">
              <a:off x="3875037" y="4737245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6" name="Line 551"/>
            <p:cNvSpPr>
              <a:spLocks noChangeShapeType="1"/>
            </p:cNvSpPr>
            <p:nvPr/>
          </p:nvSpPr>
          <p:spPr bwMode="auto">
            <a:xfrm flipV="1">
              <a:off x="3881588" y="4730062"/>
              <a:ext cx="0" cy="1293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7" name="Line 552"/>
            <p:cNvSpPr>
              <a:spLocks noChangeShapeType="1"/>
            </p:cNvSpPr>
            <p:nvPr/>
          </p:nvSpPr>
          <p:spPr bwMode="auto">
            <a:xfrm flipV="1">
              <a:off x="3886829" y="4737245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8" name="Line 553"/>
            <p:cNvSpPr>
              <a:spLocks noChangeShapeType="1"/>
            </p:cNvSpPr>
            <p:nvPr/>
          </p:nvSpPr>
          <p:spPr bwMode="auto">
            <a:xfrm flipV="1">
              <a:off x="3892069" y="4737245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9" name="Line 554"/>
            <p:cNvSpPr>
              <a:spLocks noChangeShapeType="1"/>
            </p:cNvSpPr>
            <p:nvPr/>
          </p:nvSpPr>
          <p:spPr bwMode="auto">
            <a:xfrm flipV="1">
              <a:off x="3906480" y="4737245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0" name="Line 555"/>
            <p:cNvSpPr>
              <a:spLocks noChangeShapeType="1"/>
            </p:cNvSpPr>
            <p:nvPr/>
          </p:nvSpPr>
          <p:spPr bwMode="auto">
            <a:xfrm flipV="1">
              <a:off x="3916961" y="4737245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1" name="Line 556"/>
            <p:cNvSpPr>
              <a:spLocks noChangeShapeType="1"/>
            </p:cNvSpPr>
            <p:nvPr/>
          </p:nvSpPr>
          <p:spPr bwMode="auto">
            <a:xfrm flipV="1">
              <a:off x="3922201" y="4737245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" name="Line 557"/>
            <p:cNvSpPr>
              <a:spLocks noChangeShapeType="1"/>
            </p:cNvSpPr>
            <p:nvPr/>
          </p:nvSpPr>
          <p:spPr bwMode="auto">
            <a:xfrm flipV="1">
              <a:off x="3927442" y="4737245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3" name="Line 558"/>
            <p:cNvSpPr>
              <a:spLocks noChangeShapeType="1"/>
            </p:cNvSpPr>
            <p:nvPr/>
          </p:nvSpPr>
          <p:spPr bwMode="auto">
            <a:xfrm flipV="1">
              <a:off x="3932682" y="4722878"/>
              <a:ext cx="0" cy="2011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4" name="Line 559"/>
            <p:cNvSpPr>
              <a:spLocks noChangeShapeType="1"/>
            </p:cNvSpPr>
            <p:nvPr/>
          </p:nvSpPr>
          <p:spPr bwMode="auto">
            <a:xfrm flipV="1">
              <a:off x="3939233" y="4737245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5" name="Line 560"/>
            <p:cNvSpPr>
              <a:spLocks noChangeShapeType="1"/>
            </p:cNvSpPr>
            <p:nvPr/>
          </p:nvSpPr>
          <p:spPr bwMode="auto">
            <a:xfrm flipV="1">
              <a:off x="3944473" y="4737245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6" name="Line 561"/>
            <p:cNvSpPr>
              <a:spLocks noChangeShapeType="1"/>
            </p:cNvSpPr>
            <p:nvPr/>
          </p:nvSpPr>
          <p:spPr bwMode="auto">
            <a:xfrm flipV="1">
              <a:off x="3949714" y="4737245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7" name="Line 562"/>
            <p:cNvSpPr>
              <a:spLocks noChangeShapeType="1"/>
            </p:cNvSpPr>
            <p:nvPr/>
          </p:nvSpPr>
          <p:spPr bwMode="auto">
            <a:xfrm flipV="1">
              <a:off x="3956264" y="4737245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8" name="Line 563"/>
            <p:cNvSpPr>
              <a:spLocks noChangeShapeType="1"/>
            </p:cNvSpPr>
            <p:nvPr/>
          </p:nvSpPr>
          <p:spPr bwMode="auto">
            <a:xfrm flipV="1">
              <a:off x="3961504" y="4737245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9" name="Line 564"/>
            <p:cNvSpPr>
              <a:spLocks noChangeShapeType="1"/>
            </p:cNvSpPr>
            <p:nvPr/>
          </p:nvSpPr>
          <p:spPr bwMode="auto">
            <a:xfrm flipV="1">
              <a:off x="3969365" y="4737245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0" name="Line 565"/>
            <p:cNvSpPr>
              <a:spLocks noChangeShapeType="1"/>
            </p:cNvSpPr>
            <p:nvPr/>
          </p:nvSpPr>
          <p:spPr bwMode="auto">
            <a:xfrm flipV="1">
              <a:off x="3973296" y="4737245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1" name="Line 566"/>
            <p:cNvSpPr>
              <a:spLocks noChangeShapeType="1"/>
            </p:cNvSpPr>
            <p:nvPr/>
          </p:nvSpPr>
          <p:spPr bwMode="auto">
            <a:xfrm flipV="1">
              <a:off x="3985086" y="4730062"/>
              <a:ext cx="0" cy="1293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" name="Line 567"/>
            <p:cNvSpPr>
              <a:spLocks noChangeShapeType="1"/>
            </p:cNvSpPr>
            <p:nvPr/>
          </p:nvSpPr>
          <p:spPr bwMode="auto">
            <a:xfrm flipV="1">
              <a:off x="3991637" y="4730062"/>
              <a:ext cx="0" cy="1293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3" name="Line 568"/>
            <p:cNvSpPr>
              <a:spLocks noChangeShapeType="1"/>
            </p:cNvSpPr>
            <p:nvPr/>
          </p:nvSpPr>
          <p:spPr bwMode="auto">
            <a:xfrm flipV="1">
              <a:off x="3998187" y="4685522"/>
              <a:ext cx="0" cy="5746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4" name="Line 569"/>
            <p:cNvSpPr>
              <a:spLocks noChangeShapeType="1"/>
            </p:cNvSpPr>
            <p:nvPr/>
          </p:nvSpPr>
          <p:spPr bwMode="auto">
            <a:xfrm flipV="1">
              <a:off x="4002118" y="4715694"/>
              <a:ext cx="0" cy="2729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5" name="Line 570"/>
            <p:cNvSpPr>
              <a:spLocks noChangeShapeType="1"/>
            </p:cNvSpPr>
            <p:nvPr/>
          </p:nvSpPr>
          <p:spPr bwMode="auto">
            <a:xfrm flipV="1">
              <a:off x="4015219" y="4737245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6" name="Line 571"/>
            <p:cNvSpPr>
              <a:spLocks noChangeShapeType="1"/>
            </p:cNvSpPr>
            <p:nvPr/>
          </p:nvSpPr>
          <p:spPr bwMode="auto">
            <a:xfrm flipV="1">
              <a:off x="4020459" y="4737245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7" name="Line 572"/>
            <p:cNvSpPr>
              <a:spLocks noChangeShapeType="1"/>
            </p:cNvSpPr>
            <p:nvPr/>
          </p:nvSpPr>
          <p:spPr bwMode="auto">
            <a:xfrm flipV="1">
              <a:off x="4027010" y="4737245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8" name="Line 573"/>
            <p:cNvSpPr>
              <a:spLocks noChangeShapeType="1"/>
            </p:cNvSpPr>
            <p:nvPr/>
          </p:nvSpPr>
          <p:spPr bwMode="auto">
            <a:xfrm flipV="1">
              <a:off x="4032250" y="4737245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9" name="Line 574"/>
            <p:cNvSpPr>
              <a:spLocks noChangeShapeType="1"/>
            </p:cNvSpPr>
            <p:nvPr/>
          </p:nvSpPr>
          <p:spPr bwMode="auto">
            <a:xfrm flipV="1">
              <a:off x="4037490" y="4737245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0" name="Line 575"/>
            <p:cNvSpPr>
              <a:spLocks noChangeShapeType="1"/>
            </p:cNvSpPr>
            <p:nvPr/>
          </p:nvSpPr>
          <p:spPr bwMode="auto">
            <a:xfrm flipV="1">
              <a:off x="4044041" y="4737245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1" name="Line 576"/>
            <p:cNvSpPr>
              <a:spLocks noChangeShapeType="1"/>
            </p:cNvSpPr>
            <p:nvPr/>
          </p:nvSpPr>
          <p:spPr bwMode="auto">
            <a:xfrm flipV="1">
              <a:off x="4047971" y="4730062"/>
              <a:ext cx="0" cy="1293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2" name="Line 577"/>
            <p:cNvSpPr>
              <a:spLocks noChangeShapeType="1"/>
            </p:cNvSpPr>
            <p:nvPr/>
          </p:nvSpPr>
          <p:spPr bwMode="auto">
            <a:xfrm flipV="1">
              <a:off x="4054522" y="4607938"/>
              <a:ext cx="0" cy="13505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3" name="Line 578"/>
            <p:cNvSpPr>
              <a:spLocks noChangeShapeType="1"/>
            </p:cNvSpPr>
            <p:nvPr/>
          </p:nvSpPr>
          <p:spPr bwMode="auto">
            <a:xfrm flipV="1">
              <a:off x="4061072" y="4668281"/>
              <a:ext cx="0" cy="7471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4" name="Line 579"/>
            <p:cNvSpPr>
              <a:spLocks noChangeShapeType="1"/>
            </p:cNvSpPr>
            <p:nvPr/>
          </p:nvSpPr>
          <p:spPr bwMode="auto">
            <a:xfrm flipV="1">
              <a:off x="4066313" y="4737245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5" name="Line 580"/>
            <p:cNvSpPr>
              <a:spLocks noChangeShapeType="1"/>
            </p:cNvSpPr>
            <p:nvPr/>
          </p:nvSpPr>
          <p:spPr bwMode="auto">
            <a:xfrm flipV="1">
              <a:off x="4072864" y="4737245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6" name="Line 581"/>
            <p:cNvSpPr>
              <a:spLocks noChangeShapeType="1"/>
            </p:cNvSpPr>
            <p:nvPr/>
          </p:nvSpPr>
          <p:spPr bwMode="auto">
            <a:xfrm flipV="1">
              <a:off x="4084654" y="4451333"/>
              <a:ext cx="0" cy="29166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7" name="Line 582"/>
            <p:cNvSpPr>
              <a:spLocks noChangeShapeType="1"/>
            </p:cNvSpPr>
            <p:nvPr/>
          </p:nvSpPr>
          <p:spPr bwMode="auto">
            <a:xfrm flipV="1">
              <a:off x="4089895" y="4688396"/>
              <a:ext cx="0" cy="545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8" name="Line 583"/>
            <p:cNvSpPr>
              <a:spLocks noChangeShapeType="1"/>
            </p:cNvSpPr>
            <p:nvPr/>
          </p:nvSpPr>
          <p:spPr bwMode="auto">
            <a:xfrm flipV="1">
              <a:off x="4101686" y="4653914"/>
              <a:ext cx="0" cy="8907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9" name="Line 584"/>
            <p:cNvSpPr>
              <a:spLocks noChangeShapeType="1"/>
            </p:cNvSpPr>
            <p:nvPr/>
          </p:nvSpPr>
          <p:spPr bwMode="auto">
            <a:xfrm flipV="1">
              <a:off x="4106926" y="4668281"/>
              <a:ext cx="0" cy="7471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0" name="Line 585"/>
            <p:cNvSpPr>
              <a:spLocks noChangeShapeType="1"/>
            </p:cNvSpPr>
            <p:nvPr/>
          </p:nvSpPr>
          <p:spPr bwMode="auto">
            <a:xfrm flipV="1">
              <a:off x="4112167" y="4730062"/>
              <a:ext cx="0" cy="1293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1" name="Line 586"/>
            <p:cNvSpPr>
              <a:spLocks noChangeShapeType="1"/>
            </p:cNvSpPr>
            <p:nvPr/>
          </p:nvSpPr>
          <p:spPr bwMode="auto">
            <a:xfrm flipV="1">
              <a:off x="4118717" y="4737245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2" name="Line 587"/>
            <p:cNvSpPr>
              <a:spLocks noChangeShapeType="1"/>
            </p:cNvSpPr>
            <p:nvPr/>
          </p:nvSpPr>
          <p:spPr bwMode="auto">
            <a:xfrm flipV="1">
              <a:off x="4123957" y="4737245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3" name="Line 588"/>
            <p:cNvSpPr>
              <a:spLocks noChangeShapeType="1"/>
            </p:cNvSpPr>
            <p:nvPr/>
          </p:nvSpPr>
          <p:spPr bwMode="auto">
            <a:xfrm flipV="1">
              <a:off x="4129198" y="4737245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4" name="Line 589"/>
            <p:cNvSpPr>
              <a:spLocks noChangeShapeType="1"/>
            </p:cNvSpPr>
            <p:nvPr/>
          </p:nvSpPr>
          <p:spPr bwMode="auto">
            <a:xfrm flipV="1">
              <a:off x="4135749" y="4737245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5" name="Line 590"/>
            <p:cNvSpPr>
              <a:spLocks noChangeShapeType="1"/>
            </p:cNvSpPr>
            <p:nvPr/>
          </p:nvSpPr>
          <p:spPr bwMode="auto">
            <a:xfrm flipV="1">
              <a:off x="4147539" y="4737245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6" name="Line 591"/>
            <p:cNvSpPr>
              <a:spLocks noChangeShapeType="1"/>
            </p:cNvSpPr>
            <p:nvPr/>
          </p:nvSpPr>
          <p:spPr bwMode="auto">
            <a:xfrm flipV="1">
              <a:off x="4154090" y="4737245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7" name="Line 592"/>
            <p:cNvSpPr>
              <a:spLocks noChangeShapeType="1"/>
            </p:cNvSpPr>
            <p:nvPr/>
          </p:nvSpPr>
          <p:spPr bwMode="auto">
            <a:xfrm flipV="1">
              <a:off x="4159331" y="4730062"/>
              <a:ext cx="0" cy="1293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8" name="Line 593"/>
            <p:cNvSpPr>
              <a:spLocks noChangeShapeType="1"/>
            </p:cNvSpPr>
            <p:nvPr/>
          </p:nvSpPr>
          <p:spPr bwMode="auto">
            <a:xfrm flipV="1">
              <a:off x="4164571" y="4553342"/>
              <a:ext cx="0" cy="18965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9" name="Line 594"/>
            <p:cNvSpPr>
              <a:spLocks noChangeShapeType="1"/>
            </p:cNvSpPr>
            <p:nvPr/>
          </p:nvSpPr>
          <p:spPr bwMode="auto">
            <a:xfrm flipV="1">
              <a:off x="4169811" y="4695580"/>
              <a:ext cx="0" cy="4741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0" name="Line 595"/>
            <p:cNvSpPr>
              <a:spLocks noChangeShapeType="1"/>
            </p:cNvSpPr>
            <p:nvPr/>
          </p:nvSpPr>
          <p:spPr bwMode="auto">
            <a:xfrm flipV="1">
              <a:off x="4176362" y="4737245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1" name="Line 596"/>
            <p:cNvSpPr>
              <a:spLocks noChangeShapeType="1"/>
            </p:cNvSpPr>
            <p:nvPr/>
          </p:nvSpPr>
          <p:spPr bwMode="auto">
            <a:xfrm flipV="1">
              <a:off x="4181602" y="4737245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2" name="Line 597"/>
            <p:cNvSpPr>
              <a:spLocks noChangeShapeType="1"/>
            </p:cNvSpPr>
            <p:nvPr/>
          </p:nvSpPr>
          <p:spPr bwMode="auto">
            <a:xfrm flipV="1">
              <a:off x="4186842" y="4722878"/>
              <a:ext cx="0" cy="2011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3" name="Line 598"/>
            <p:cNvSpPr>
              <a:spLocks noChangeShapeType="1"/>
            </p:cNvSpPr>
            <p:nvPr/>
          </p:nvSpPr>
          <p:spPr bwMode="auto">
            <a:xfrm flipV="1">
              <a:off x="4193393" y="4737245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4" name="Line 599"/>
            <p:cNvSpPr>
              <a:spLocks noChangeShapeType="1"/>
            </p:cNvSpPr>
            <p:nvPr/>
          </p:nvSpPr>
          <p:spPr bwMode="auto">
            <a:xfrm flipV="1">
              <a:off x="4199943" y="4737245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5" name="Line 600"/>
            <p:cNvSpPr>
              <a:spLocks noChangeShapeType="1"/>
            </p:cNvSpPr>
            <p:nvPr/>
          </p:nvSpPr>
          <p:spPr bwMode="auto">
            <a:xfrm flipV="1">
              <a:off x="4206494" y="4737245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6" name="Line 601"/>
            <p:cNvSpPr>
              <a:spLocks noChangeShapeType="1"/>
            </p:cNvSpPr>
            <p:nvPr/>
          </p:nvSpPr>
          <p:spPr bwMode="auto">
            <a:xfrm flipV="1">
              <a:off x="4210424" y="4737245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7" name="Line 602"/>
            <p:cNvSpPr>
              <a:spLocks noChangeShapeType="1"/>
            </p:cNvSpPr>
            <p:nvPr/>
          </p:nvSpPr>
          <p:spPr bwMode="auto">
            <a:xfrm flipV="1">
              <a:off x="4216975" y="4730062"/>
              <a:ext cx="0" cy="1293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8" name="Line 603"/>
            <p:cNvSpPr>
              <a:spLocks noChangeShapeType="1"/>
            </p:cNvSpPr>
            <p:nvPr/>
          </p:nvSpPr>
          <p:spPr bwMode="auto">
            <a:xfrm flipV="1">
              <a:off x="4222216" y="4737245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9" name="Line 604"/>
            <p:cNvSpPr>
              <a:spLocks noChangeShapeType="1"/>
            </p:cNvSpPr>
            <p:nvPr/>
          </p:nvSpPr>
          <p:spPr bwMode="auto">
            <a:xfrm flipV="1">
              <a:off x="4228766" y="4737245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0" name="Line 605"/>
            <p:cNvSpPr>
              <a:spLocks noChangeShapeType="1"/>
            </p:cNvSpPr>
            <p:nvPr/>
          </p:nvSpPr>
          <p:spPr bwMode="auto">
            <a:xfrm flipV="1">
              <a:off x="4235317" y="4730062"/>
              <a:ext cx="0" cy="1293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1" name="Line 606"/>
            <p:cNvSpPr>
              <a:spLocks noChangeShapeType="1"/>
            </p:cNvSpPr>
            <p:nvPr/>
          </p:nvSpPr>
          <p:spPr bwMode="auto">
            <a:xfrm flipV="1">
              <a:off x="4239247" y="4737245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2" name="Line 607"/>
            <p:cNvSpPr>
              <a:spLocks noChangeShapeType="1"/>
            </p:cNvSpPr>
            <p:nvPr/>
          </p:nvSpPr>
          <p:spPr bwMode="auto">
            <a:xfrm flipV="1">
              <a:off x="4245798" y="4737245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3" name="Line 608"/>
            <p:cNvSpPr>
              <a:spLocks noChangeShapeType="1"/>
            </p:cNvSpPr>
            <p:nvPr/>
          </p:nvSpPr>
          <p:spPr bwMode="auto">
            <a:xfrm flipV="1">
              <a:off x="4252348" y="4737245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4" name="Line 609"/>
            <p:cNvSpPr>
              <a:spLocks noChangeShapeType="1"/>
            </p:cNvSpPr>
            <p:nvPr/>
          </p:nvSpPr>
          <p:spPr bwMode="auto">
            <a:xfrm flipV="1">
              <a:off x="4257588" y="4737245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5" name="Line 610"/>
            <p:cNvSpPr>
              <a:spLocks noChangeShapeType="1"/>
            </p:cNvSpPr>
            <p:nvPr/>
          </p:nvSpPr>
          <p:spPr bwMode="auto">
            <a:xfrm flipV="1">
              <a:off x="4264139" y="4722878"/>
              <a:ext cx="0" cy="2011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6" name="Line 611"/>
            <p:cNvSpPr>
              <a:spLocks noChangeShapeType="1"/>
            </p:cNvSpPr>
            <p:nvPr/>
          </p:nvSpPr>
          <p:spPr bwMode="auto">
            <a:xfrm flipV="1">
              <a:off x="4269379" y="4730062"/>
              <a:ext cx="0" cy="1293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7" name="Line 612"/>
            <p:cNvSpPr>
              <a:spLocks noChangeShapeType="1"/>
            </p:cNvSpPr>
            <p:nvPr/>
          </p:nvSpPr>
          <p:spPr bwMode="auto">
            <a:xfrm flipV="1">
              <a:off x="4281170" y="4722878"/>
              <a:ext cx="0" cy="2011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8" name="Line 613"/>
            <p:cNvSpPr>
              <a:spLocks noChangeShapeType="1"/>
            </p:cNvSpPr>
            <p:nvPr/>
          </p:nvSpPr>
          <p:spPr bwMode="auto">
            <a:xfrm flipV="1">
              <a:off x="4285101" y="4688396"/>
              <a:ext cx="0" cy="545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9" name="Line 614"/>
            <p:cNvSpPr>
              <a:spLocks noChangeShapeType="1"/>
            </p:cNvSpPr>
            <p:nvPr/>
          </p:nvSpPr>
          <p:spPr bwMode="auto">
            <a:xfrm flipV="1">
              <a:off x="4291651" y="4730062"/>
              <a:ext cx="0" cy="1293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0" name="Line 615"/>
            <p:cNvSpPr>
              <a:spLocks noChangeShapeType="1"/>
            </p:cNvSpPr>
            <p:nvPr/>
          </p:nvSpPr>
          <p:spPr bwMode="auto">
            <a:xfrm flipV="1">
              <a:off x="4298202" y="4730062"/>
              <a:ext cx="0" cy="1293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1" name="Line 616"/>
            <p:cNvSpPr>
              <a:spLocks noChangeShapeType="1"/>
            </p:cNvSpPr>
            <p:nvPr/>
          </p:nvSpPr>
          <p:spPr bwMode="auto">
            <a:xfrm flipV="1">
              <a:off x="4303442" y="4730062"/>
              <a:ext cx="0" cy="1293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2" name="Line 617"/>
            <p:cNvSpPr>
              <a:spLocks noChangeShapeType="1"/>
            </p:cNvSpPr>
            <p:nvPr/>
          </p:nvSpPr>
          <p:spPr bwMode="auto">
            <a:xfrm flipV="1">
              <a:off x="4309992" y="4737245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3" name="Line 618"/>
            <p:cNvSpPr>
              <a:spLocks noChangeShapeType="1"/>
            </p:cNvSpPr>
            <p:nvPr/>
          </p:nvSpPr>
          <p:spPr bwMode="auto">
            <a:xfrm flipV="1">
              <a:off x="4315233" y="4613685"/>
              <a:ext cx="0" cy="12930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4" name="Line 619"/>
            <p:cNvSpPr>
              <a:spLocks noChangeShapeType="1"/>
            </p:cNvSpPr>
            <p:nvPr/>
          </p:nvSpPr>
          <p:spPr bwMode="auto">
            <a:xfrm flipV="1">
              <a:off x="4321784" y="4708511"/>
              <a:ext cx="0" cy="3448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5" name="Line 620"/>
            <p:cNvSpPr>
              <a:spLocks noChangeShapeType="1"/>
            </p:cNvSpPr>
            <p:nvPr/>
          </p:nvSpPr>
          <p:spPr bwMode="auto">
            <a:xfrm flipV="1">
              <a:off x="4327024" y="4620869"/>
              <a:ext cx="0" cy="1221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6" name="Line 621"/>
            <p:cNvSpPr>
              <a:spLocks noChangeShapeType="1"/>
            </p:cNvSpPr>
            <p:nvPr/>
          </p:nvSpPr>
          <p:spPr bwMode="auto">
            <a:xfrm flipV="1">
              <a:off x="4332265" y="4737245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7" name="Line 622"/>
            <p:cNvSpPr>
              <a:spLocks noChangeShapeType="1"/>
            </p:cNvSpPr>
            <p:nvPr/>
          </p:nvSpPr>
          <p:spPr bwMode="auto">
            <a:xfrm flipV="1">
              <a:off x="4338815" y="4737245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8" name="Line 623"/>
            <p:cNvSpPr>
              <a:spLocks noChangeShapeType="1"/>
            </p:cNvSpPr>
            <p:nvPr/>
          </p:nvSpPr>
          <p:spPr bwMode="auto">
            <a:xfrm flipV="1">
              <a:off x="4344055" y="4730062"/>
              <a:ext cx="0" cy="1293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9" name="Line 625"/>
            <p:cNvSpPr>
              <a:spLocks noChangeShapeType="1"/>
            </p:cNvSpPr>
            <p:nvPr/>
          </p:nvSpPr>
          <p:spPr bwMode="auto">
            <a:xfrm flipV="1">
              <a:off x="4355846" y="4715694"/>
              <a:ext cx="0" cy="2729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0" name="Line 626"/>
            <p:cNvSpPr>
              <a:spLocks noChangeShapeType="1"/>
            </p:cNvSpPr>
            <p:nvPr/>
          </p:nvSpPr>
          <p:spPr bwMode="auto">
            <a:xfrm flipV="1">
              <a:off x="4361087" y="4730062"/>
              <a:ext cx="0" cy="1293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1" name="Line 627"/>
            <p:cNvSpPr>
              <a:spLocks noChangeShapeType="1"/>
            </p:cNvSpPr>
            <p:nvPr/>
          </p:nvSpPr>
          <p:spPr bwMode="auto">
            <a:xfrm flipV="1">
              <a:off x="4366327" y="4737245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2" name="Line 628"/>
            <p:cNvSpPr>
              <a:spLocks noChangeShapeType="1"/>
            </p:cNvSpPr>
            <p:nvPr/>
          </p:nvSpPr>
          <p:spPr bwMode="auto">
            <a:xfrm flipV="1">
              <a:off x="4372877" y="4737245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3" name="Line 629"/>
            <p:cNvSpPr>
              <a:spLocks noChangeShapeType="1"/>
            </p:cNvSpPr>
            <p:nvPr/>
          </p:nvSpPr>
          <p:spPr bwMode="auto">
            <a:xfrm flipV="1">
              <a:off x="4401700" y="4730062"/>
              <a:ext cx="0" cy="1293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4" name="Line 630"/>
            <p:cNvSpPr>
              <a:spLocks noChangeShapeType="1"/>
            </p:cNvSpPr>
            <p:nvPr/>
          </p:nvSpPr>
          <p:spPr bwMode="auto">
            <a:xfrm flipV="1">
              <a:off x="4406940" y="4737245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5" name="Line 631"/>
            <p:cNvSpPr>
              <a:spLocks noChangeShapeType="1"/>
            </p:cNvSpPr>
            <p:nvPr/>
          </p:nvSpPr>
          <p:spPr bwMode="auto">
            <a:xfrm flipV="1">
              <a:off x="4413491" y="4737245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6" name="Line 632"/>
            <p:cNvSpPr>
              <a:spLocks noChangeShapeType="1"/>
            </p:cNvSpPr>
            <p:nvPr/>
          </p:nvSpPr>
          <p:spPr bwMode="auto">
            <a:xfrm flipV="1">
              <a:off x="4418731" y="4737245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7" name="Line 633"/>
            <p:cNvSpPr>
              <a:spLocks noChangeShapeType="1"/>
            </p:cNvSpPr>
            <p:nvPr/>
          </p:nvSpPr>
          <p:spPr bwMode="auto">
            <a:xfrm flipV="1">
              <a:off x="4430522" y="4737245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8" name="Line 634"/>
            <p:cNvSpPr>
              <a:spLocks noChangeShapeType="1"/>
            </p:cNvSpPr>
            <p:nvPr/>
          </p:nvSpPr>
          <p:spPr bwMode="auto">
            <a:xfrm flipV="1">
              <a:off x="4443623" y="4737245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9" name="Line 635"/>
            <p:cNvSpPr>
              <a:spLocks noChangeShapeType="1"/>
            </p:cNvSpPr>
            <p:nvPr/>
          </p:nvSpPr>
          <p:spPr bwMode="auto">
            <a:xfrm flipV="1">
              <a:off x="4454104" y="4737245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0" name="Line 636"/>
            <p:cNvSpPr>
              <a:spLocks noChangeShapeType="1"/>
            </p:cNvSpPr>
            <p:nvPr/>
          </p:nvSpPr>
          <p:spPr bwMode="auto">
            <a:xfrm flipV="1">
              <a:off x="4459344" y="4737245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1" name="Line 637"/>
            <p:cNvSpPr>
              <a:spLocks noChangeShapeType="1"/>
            </p:cNvSpPr>
            <p:nvPr/>
          </p:nvSpPr>
          <p:spPr bwMode="auto">
            <a:xfrm flipV="1">
              <a:off x="4465895" y="4701327"/>
              <a:ext cx="0" cy="4166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2" name="Line 638"/>
            <p:cNvSpPr>
              <a:spLocks noChangeShapeType="1"/>
            </p:cNvSpPr>
            <p:nvPr/>
          </p:nvSpPr>
          <p:spPr bwMode="auto">
            <a:xfrm flipV="1">
              <a:off x="4472445" y="4730062"/>
              <a:ext cx="0" cy="1293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3" name="Line 639"/>
            <p:cNvSpPr>
              <a:spLocks noChangeShapeType="1"/>
            </p:cNvSpPr>
            <p:nvPr/>
          </p:nvSpPr>
          <p:spPr bwMode="auto">
            <a:xfrm flipV="1">
              <a:off x="4476376" y="4730062"/>
              <a:ext cx="0" cy="1293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4" name="Line 640"/>
            <p:cNvSpPr>
              <a:spLocks noChangeShapeType="1"/>
            </p:cNvSpPr>
            <p:nvPr/>
          </p:nvSpPr>
          <p:spPr bwMode="auto">
            <a:xfrm flipV="1">
              <a:off x="4484237" y="4722878"/>
              <a:ext cx="0" cy="2011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" name="Line 641"/>
            <p:cNvSpPr>
              <a:spLocks noChangeShapeType="1"/>
            </p:cNvSpPr>
            <p:nvPr/>
          </p:nvSpPr>
          <p:spPr bwMode="auto">
            <a:xfrm flipV="1">
              <a:off x="4489477" y="4730062"/>
              <a:ext cx="0" cy="1293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6" name="Line 642"/>
            <p:cNvSpPr>
              <a:spLocks noChangeShapeType="1"/>
            </p:cNvSpPr>
            <p:nvPr/>
          </p:nvSpPr>
          <p:spPr bwMode="auto">
            <a:xfrm flipV="1">
              <a:off x="4494718" y="4737245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7" name="Line 643"/>
            <p:cNvSpPr>
              <a:spLocks noChangeShapeType="1"/>
            </p:cNvSpPr>
            <p:nvPr/>
          </p:nvSpPr>
          <p:spPr bwMode="auto">
            <a:xfrm flipV="1">
              <a:off x="4501268" y="4730062"/>
              <a:ext cx="0" cy="1293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8" name="Line 644"/>
            <p:cNvSpPr>
              <a:spLocks noChangeShapeType="1"/>
            </p:cNvSpPr>
            <p:nvPr/>
          </p:nvSpPr>
          <p:spPr bwMode="auto">
            <a:xfrm flipV="1">
              <a:off x="4506508" y="4737245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9" name="Line 645"/>
            <p:cNvSpPr>
              <a:spLocks noChangeShapeType="1"/>
            </p:cNvSpPr>
            <p:nvPr/>
          </p:nvSpPr>
          <p:spPr bwMode="auto">
            <a:xfrm flipV="1">
              <a:off x="4511749" y="4722878"/>
              <a:ext cx="0" cy="2011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0" name="Line 646"/>
            <p:cNvSpPr>
              <a:spLocks noChangeShapeType="1"/>
            </p:cNvSpPr>
            <p:nvPr/>
          </p:nvSpPr>
          <p:spPr bwMode="auto">
            <a:xfrm flipV="1">
              <a:off x="4518299" y="4737245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1" name="Line 647"/>
            <p:cNvSpPr>
              <a:spLocks noChangeShapeType="1"/>
            </p:cNvSpPr>
            <p:nvPr/>
          </p:nvSpPr>
          <p:spPr bwMode="auto">
            <a:xfrm flipV="1">
              <a:off x="4522229" y="4737245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2" name="Line 649"/>
            <p:cNvSpPr>
              <a:spLocks noChangeShapeType="1"/>
            </p:cNvSpPr>
            <p:nvPr/>
          </p:nvSpPr>
          <p:spPr bwMode="auto">
            <a:xfrm flipV="1">
              <a:off x="4535330" y="4573456"/>
              <a:ext cx="0" cy="1695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3" name="Line 650"/>
            <p:cNvSpPr>
              <a:spLocks noChangeShapeType="1"/>
            </p:cNvSpPr>
            <p:nvPr/>
          </p:nvSpPr>
          <p:spPr bwMode="auto">
            <a:xfrm flipV="1">
              <a:off x="4541881" y="4701327"/>
              <a:ext cx="0" cy="4166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" name="Line 651"/>
            <p:cNvSpPr>
              <a:spLocks noChangeShapeType="1"/>
            </p:cNvSpPr>
            <p:nvPr/>
          </p:nvSpPr>
          <p:spPr bwMode="auto">
            <a:xfrm flipV="1">
              <a:off x="4552362" y="4737245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5" name="Line 652"/>
            <p:cNvSpPr>
              <a:spLocks noChangeShapeType="1"/>
            </p:cNvSpPr>
            <p:nvPr/>
          </p:nvSpPr>
          <p:spPr bwMode="auto">
            <a:xfrm flipV="1">
              <a:off x="4564153" y="4737245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6" name="Line 653"/>
            <p:cNvSpPr>
              <a:spLocks noChangeShapeType="1"/>
            </p:cNvSpPr>
            <p:nvPr/>
          </p:nvSpPr>
          <p:spPr bwMode="auto">
            <a:xfrm flipV="1">
              <a:off x="4569393" y="4730062"/>
              <a:ext cx="0" cy="1293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7" name="Line 654"/>
            <p:cNvSpPr>
              <a:spLocks noChangeShapeType="1"/>
            </p:cNvSpPr>
            <p:nvPr/>
          </p:nvSpPr>
          <p:spPr bwMode="auto">
            <a:xfrm flipV="1">
              <a:off x="4575944" y="4688396"/>
              <a:ext cx="0" cy="545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8" name="Line 655"/>
            <p:cNvSpPr>
              <a:spLocks noChangeShapeType="1"/>
            </p:cNvSpPr>
            <p:nvPr/>
          </p:nvSpPr>
          <p:spPr bwMode="auto">
            <a:xfrm flipV="1">
              <a:off x="4581185" y="4737245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9" name="Line 656"/>
            <p:cNvSpPr>
              <a:spLocks noChangeShapeType="1"/>
            </p:cNvSpPr>
            <p:nvPr/>
          </p:nvSpPr>
          <p:spPr bwMode="auto">
            <a:xfrm flipV="1">
              <a:off x="4592975" y="4737245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0" name="Line 657"/>
            <p:cNvSpPr>
              <a:spLocks noChangeShapeType="1"/>
            </p:cNvSpPr>
            <p:nvPr/>
          </p:nvSpPr>
          <p:spPr bwMode="auto">
            <a:xfrm flipV="1">
              <a:off x="4598215" y="4737245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1" name="Line 658"/>
            <p:cNvSpPr>
              <a:spLocks noChangeShapeType="1"/>
            </p:cNvSpPr>
            <p:nvPr/>
          </p:nvSpPr>
          <p:spPr bwMode="auto">
            <a:xfrm flipV="1">
              <a:off x="4604766" y="4737245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2" name="Line 659"/>
            <p:cNvSpPr>
              <a:spLocks noChangeShapeType="1"/>
            </p:cNvSpPr>
            <p:nvPr/>
          </p:nvSpPr>
          <p:spPr bwMode="auto">
            <a:xfrm flipV="1">
              <a:off x="4610007" y="4737245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3" name="Line 660"/>
            <p:cNvSpPr>
              <a:spLocks noChangeShapeType="1"/>
            </p:cNvSpPr>
            <p:nvPr/>
          </p:nvSpPr>
          <p:spPr bwMode="auto">
            <a:xfrm flipV="1">
              <a:off x="4617867" y="4737245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4" name="Line 661"/>
            <p:cNvSpPr>
              <a:spLocks noChangeShapeType="1"/>
            </p:cNvSpPr>
            <p:nvPr/>
          </p:nvSpPr>
          <p:spPr bwMode="auto">
            <a:xfrm flipV="1">
              <a:off x="4633589" y="4737245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5" name="Line 663"/>
            <p:cNvSpPr>
              <a:spLocks noChangeShapeType="1"/>
            </p:cNvSpPr>
            <p:nvPr/>
          </p:nvSpPr>
          <p:spPr bwMode="auto">
            <a:xfrm flipV="1">
              <a:off x="4644070" y="4715694"/>
              <a:ext cx="0" cy="2729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6" name="Line 664"/>
            <p:cNvSpPr>
              <a:spLocks noChangeShapeType="1"/>
            </p:cNvSpPr>
            <p:nvPr/>
          </p:nvSpPr>
          <p:spPr bwMode="auto">
            <a:xfrm flipV="1">
              <a:off x="4650620" y="4730062"/>
              <a:ext cx="0" cy="1293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7" name="Line 665"/>
            <p:cNvSpPr>
              <a:spLocks noChangeShapeType="1"/>
            </p:cNvSpPr>
            <p:nvPr/>
          </p:nvSpPr>
          <p:spPr bwMode="auto">
            <a:xfrm flipV="1">
              <a:off x="4684682" y="4737245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8" name="Line 666"/>
            <p:cNvSpPr>
              <a:spLocks noChangeShapeType="1"/>
            </p:cNvSpPr>
            <p:nvPr/>
          </p:nvSpPr>
          <p:spPr bwMode="auto">
            <a:xfrm flipV="1">
              <a:off x="4709575" y="4737245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9" name="Line 667"/>
            <p:cNvSpPr>
              <a:spLocks noChangeShapeType="1"/>
            </p:cNvSpPr>
            <p:nvPr/>
          </p:nvSpPr>
          <p:spPr bwMode="auto">
            <a:xfrm flipV="1">
              <a:off x="4738397" y="4737245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0" name="Line 668"/>
            <p:cNvSpPr>
              <a:spLocks noChangeShapeType="1"/>
            </p:cNvSpPr>
            <p:nvPr/>
          </p:nvSpPr>
          <p:spPr bwMode="auto">
            <a:xfrm flipV="1">
              <a:off x="4748878" y="4737245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1" name="Line 669"/>
            <p:cNvSpPr>
              <a:spLocks noChangeShapeType="1"/>
            </p:cNvSpPr>
            <p:nvPr/>
          </p:nvSpPr>
          <p:spPr bwMode="auto">
            <a:xfrm flipV="1">
              <a:off x="4759359" y="4737245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2" name="Line 670"/>
            <p:cNvSpPr>
              <a:spLocks noChangeShapeType="1"/>
            </p:cNvSpPr>
            <p:nvPr/>
          </p:nvSpPr>
          <p:spPr bwMode="auto">
            <a:xfrm flipV="1">
              <a:off x="4765909" y="4737245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3" name="Line 671"/>
            <p:cNvSpPr>
              <a:spLocks noChangeShapeType="1"/>
            </p:cNvSpPr>
            <p:nvPr/>
          </p:nvSpPr>
          <p:spPr bwMode="auto">
            <a:xfrm flipV="1">
              <a:off x="4772460" y="4737245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4" name="Line 672"/>
            <p:cNvSpPr>
              <a:spLocks noChangeShapeType="1"/>
            </p:cNvSpPr>
            <p:nvPr/>
          </p:nvSpPr>
          <p:spPr bwMode="auto">
            <a:xfrm flipV="1">
              <a:off x="4784250" y="4737245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5" name="Line 673"/>
            <p:cNvSpPr>
              <a:spLocks noChangeShapeType="1"/>
            </p:cNvSpPr>
            <p:nvPr/>
          </p:nvSpPr>
          <p:spPr bwMode="auto">
            <a:xfrm flipV="1">
              <a:off x="4789491" y="4737245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6" name="Line 674"/>
            <p:cNvSpPr>
              <a:spLocks noChangeShapeType="1"/>
            </p:cNvSpPr>
            <p:nvPr/>
          </p:nvSpPr>
          <p:spPr bwMode="auto">
            <a:xfrm flipV="1">
              <a:off x="4801282" y="4737245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7" name="Line 675"/>
            <p:cNvSpPr>
              <a:spLocks noChangeShapeType="1"/>
            </p:cNvSpPr>
            <p:nvPr/>
          </p:nvSpPr>
          <p:spPr bwMode="auto">
            <a:xfrm flipV="1">
              <a:off x="4806523" y="4737245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8" name="Line 676"/>
            <p:cNvSpPr>
              <a:spLocks noChangeShapeType="1"/>
            </p:cNvSpPr>
            <p:nvPr/>
          </p:nvSpPr>
          <p:spPr bwMode="auto">
            <a:xfrm flipV="1">
              <a:off x="4818313" y="4730062"/>
              <a:ext cx="0" cy="1293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9" name="Line 677"/>
            <p:cNvSpPr>
              <a:spLocks noChangeShapeType="1"/>
            </p:cNvSpPr>
            <p:nvPr/>
          </p:nvSpPr>
          <p:spPr bwMode="auto">
            <a:xfrm flipV="1">
              <a:off x="4835345" y="4730062"/>
              <a:ext cx="0" cy="1293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0" name="Line 678"/>
            <p:cNvSpPr>
              <a:spLocks noChangeShapeType="1"/>
            </p:cNvSpPr>
            <p:nvPr/>
          </p:nvSpPr>
          <p:spPr bwMode="auto">
            <a:xfrm flipV="1">
              <a:off x="4841895" y="4737245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1" name="Line 679"/>
            <p:cNvSpPr>
              <a:spLocks noChangeShapeType="1"/>
            </p:cNvSpPr>
            <p:nvPr/>
          </p:nvSpPr>
          <p:spPr bwMode="auto">
            <a:xfrm flipV="1">
              <a:off x="4847135" y="4730062"/>
              <a:ext cx="0" cy="1293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2" name="Line 680"/>
            <p:cNvSpPr>
              <a:spLocks noChangeShapeType="1"/>
            </p:cNvSpPr>
            <p:nvPr/>
          </p:nvSpPr>
          <p:spPr bwMode="auto">
            <a:xfrm flipV="1">
              <a:off x="4852376" y="4737245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3" name="Line 681"/>
            <p:cNvSpPr>
              <a:spLocks noChangeShapeType="1"/>
            </p:cNvSpPr>
            <p:nvPr/>
          </p:nvSpPr>
          <p:spPr bwMode="auto">
            <a:xfrm flipV="1">
              <a:off x="4858927" y="4737245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4" name="Line 682"/>
            <p:cNvSpPr>
              <a:spLocks noChangeShapeType="1"/>
            </p:cNvSpPr>
            <p:nvPr/>
          </p:nvSpPr>
          <p:spPr bwMode="auto">
            <a:xfrm flipV="1">
              <a:off x="4865477" y="4737245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5" name="Line 683"/>
            <p:cNvSpPr>
              <a:spLocks noChangeShapeType="1"/>
            </p:cNvSpPr>
            <p:nvPr/>
          </p:nvSpPr>
          <p:spPr bwMode="auto">
            <a:xfrm flipV="1">
              <a:off x="4870717" y="4730062"/>
              <a:ext cx="0" cy="1293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6" name="Line 684"/>
            <p:cNvSpPr>
              <a:spLocks noChangeShapeType="1"/>
            </p:cNvSpPr>
            <p:nvPr/>
          </p:nvSpPr>
          <p:spPr bwMode="auto">
            <a:xfrm flipV="1">
              <a:off x="4875958" y="4730062"/>
              <a:ext cx="0" cy="1293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7" name="Line 685"/>
            <p:cNvSpPr>
              <a:spLocks noChangeShapeType="1"/>
            </p:cNvSpPr>
            <p:nvPr/>
          </p:nvSpPr>
          <p:spPr bwMode="auto">
            <a:xfrm flipV="1">
              <a:off x="4881198" y="4737245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8" name="Line 686"/>
            <p:cNvSpPr>
              <a:spLocks noChangeShapeType="1"/>
            </p:cNvSpPr>
            <p:nvPr/>
          </p:nvSpPr>
          <p:spPr bwMode="auto">
            <a:xfrm flipV="1">
              <a:off x="4887749" y="4737245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9" name="Line 687"/>
            <p:cNvSpPr>
              <a:spLocks noChangeShapeType="1"/>
            </p:cNvSpPr>
            <p:nvPr/>
          </p:nvSpPr>
          <p:spPr bwMode="auto">
            <a:xfrm flipV="1">
              <a:off x="4894299" y="4730062"/>
              <a:ext cx="0" cy="1293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0" name="Line 688"/>
            <p:cNvSpPr>
              <a:spLocks noChangeShapeType="1"/>
            </p:cNvSpPr>
            <p:nvPr/>
          </p:nvSpPr>
          <p:spPr bwMode="auto">
            <a:xfrm flipV="1">
              <a:off x="4900850" y="4737245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1" name="Line 689"/>
            <p:cNvSpPr>
              <a:spLocks noChangeShapeType="1"/>
            </p:cNvSpPr>
            <p:nvPr/>
          </p:nvSpPr>
          <p:spPr bwMode="auto">
            <a:xfrm flipV="1">
              <a:off x="4904780" y="4737245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2" name="Line 690"/>
            <p:cNvSpPr>
              <a:spLocks noChangeShapeType="1"/>
            </p:cNvSpPr>
            <p:nvPr/>
          </p:nvSpPr>
          <p:spPr bwMode="auto">
            <a:xfrm flipV="1">
              <a:off x="4933602" y="4737245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3" name="Line 691"/>
            <p:cNvSpPr>
              <a:spLocks noChangeShapeType="1"/>
            </p:cNvSpPr>
            <p:nvPr/>
          </p:nvSpPr>
          <p:spPr bwMode="auto">
            <a:xfrm flipV="1">
              <a:off x="4940153" y="4653914"/>
              <a:ext cx="0" cy="8907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4" name="Line 692"/>
            <p:cNvSpPr>
              <a:spLocks noChangeShapeType="1"/>
            </p:cNvSpPr>
            <p:nvPr/>
          </p:nvSpPr>
          <p:spPr bwMode="auto">
            <a:xfrm flipV="1">
              <a:off x="4946703" y="4737245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5" name="Line 693"/>
            <p:cNvSpPr>
              <a:spLocks noChangeShapeType="1"/>
            </p:cNvSpPr>
            <p:nvPr/>
          </p:nvSpPr>
          <p:spPr bwMode="auto">
            <a:xfrm flipV="1">
              <a:off x="4958495" y="4737245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6" name="Line 694"/>
            <p:cNvSpPr>
              <a:spLocks noChangeShapeType="1"/>
            </p:cNvSpPr>
            <p:nvPr/>
          </p:nvSpPr>
          <p:spPr bwMode="auto">
            <a:xfrm flipV="1">
              <a:off x="4963735" y="4737245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7" name="Line 695"/>
            <p:cNvSpPr>
              <a:spLocks noChangeShapeType="1"/>
            </p:cNvSpPr>
            <p:nvPr/>
          </p:nvSpPr>
          <p:spPr bwMode="auto">
            <a:xfrm flipV="1">
              <a:off x="4975526" y="4737245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8" name="Line 696"/>
            <p:cNvSpPr>
              <a:spLocks noChangeShapeType="1"/>
            </p:cNvSpPr>
            <p:nvPr/>
          </p:nvSpPr>
          <p:spPr bwMode="auto">
            <a:xfrm flipV="1">
              <a:off x="4980766" y="4737245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9" name="Line 697"/>
            <p:cNvSpPr>
              <a:spLocks noChangeShapeType="1"/>
            </p:cNvSpPr>
            <p:nvPr/>
          </p:nvSpPr>
          <p:spPr bwMode="auto">
            <a:xfrm flipV="1">
              <a:off x="4992558" y="4730062"/>
              <a:ext cx="0" cy="1293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0" name="Line 698"/>
            <p:cNvSpPr>
              <a:spLocks noChangeShapeType="1"/>
            </p:cNvSpPr>
            <p:nvPr/>
          </p:nvSpPr>
          <p:spPr bwMode="auto">
            <a:xfrm flipV="1">
              <a:off x="4996487" y="4730062"/>
              <a:ext cx="0" cy="1293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1" name="Line 700"/>
            <p:cNvSpPr>
              <a:spLocks noChangeShapeType="1"/>
            </p:cNvSpPr>
            <p:nvPr/>
          </p:nvSpPr>
          <p:spPr bwMode="auto">
            <a:xfrm flipV="1">
              <a:off x="5009589" y="3988702"/>
              <a:ext cx="0" cy="75429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2" name="Line 701"/>
            <p:cNvSpPr>
              <a:spLocks noChangeShapeType="1"/>
            </p:cNvSpPr>
            <p:nvPr/>
          </p:nvSpPr>
          <p:spPr bwMode="auto">
            <a:xfrm flipV="1">
              <a:off x="5016139" y="4635237"/>
              <a:ext cx="0" cy="10775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3" name="Line 702"/>
            <p:cNvSpPr>
              <a:spLocks noChangeShapeType="1"/>
            </p:cNvSpPr>
            <p:nvPr/>
          </p:nvSpPr>
          <p:spPr bwMode="auto">
            <a:xfrm flipV="1">
              <a:off x="5021380" y="4737245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4" name="Line 703"/>
            <p:cNvSpPr>
              <a:spLocks noChangeShapeType="1"/>
            </p:cNvSpPr>
            <p:nvPr/>
          </p:nvSpPr>
          <p:spPr bwMode="auto">
            <a:xfrm flipV="1">
              <a:off x="5043651" y="4737245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5" name="Line 704"/>
            <p:cNvSpPr>
              <a:spLocks noChangeShapeType="1"/>
            </p:cNvSpPr>
            <p:nvPr/>
          </p:nvSpPr>
          <p:spPr bwMode="auto">
            <a:xfrm flipV="1">
              <a:off x="5050202" y="4737245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6" name="Line 705"/>
            <p:cNvSpPr>
              <a:spLocks noChangeShapeType="1"/>
            </p:cNvSpPr>
            <p:nvPr/>
          </p:nvSpPr>
          <p:spPr bwMode="auto">
            <a:xfrm flipV="1">
              <a:off x="5055443" y="4730062"/>
              <a:ext cx="0" cy="1293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7" name="Line 706"/>
            <p:cNvSpPr>
              <a:spLocks noChangeShapeType="1"/>
            </p:cNvSpPr>
            <p:nvPr/>
          </p:nvSpPr>
          <p:spPr bwMode="auto">
            <a:xfrm flipV="1">
              <a:off x="5061993" y="4688396"/>
              <a:ext cx="0" cy="545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8" name="Line 707"/>
            <p:cNvSpPr>
              <a:spLocks noChangeShapeType="1"/>
            </p:cNvSpPr>
            <p:nvPr/>
          </p:nvSpPr>
          <p:spPr bwMode="auto">
            <a:xfrm flipV="1">
              <a:off x="5067233" y="4715694"/>
              <a:ext cx="0" cy="2729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9" name="Line 708"/>
            <p:cNvSpPr>
              <a:spLocks noChangeShapeType="1"/>
            </p:cNvSpPr>
            <p:nvPr/>
          </p:nvSpPr>
          <p:spPr bwMode="auto">
            <a:xfrm flipV="1">
              <a:off x="5072474" y="4715694"/>
              <a:ext cx="0" cy="2729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0" name="Line 709"/>
            <p:cNvSpPr>
              <a:spLocks noChangeShapeType="1"/>
            </p:cNvSpPr>
            <p:nvPr/>
          </p:nvSpPr>
          <p:spPr bwMode="auto">
            <a:xfrm flipV="1">
              <a:off x="5089505" y="4737245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1" name="Line 710"/>
            <p:cNvSpPr>
              <a:spLocks noChangeShapeType="1"/>
            </p:cNvSpPr>
            <p:nvPr/>
          </p:nvSpPr>
          <p:spPr bwMode="auto">
            <a:xfrm flipV="1">
              <a:off x="5113087" y="4737245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2" name="Line 711"/>
            <p:cNvSpPr>
              <a:spLocks noChangeShapeType="1"/>
            </p:cNvSpPr>
            <p:nvPr/>
          </p:nvSpPr>
          <p:spPr bwMode="auto">
            <a:xfrm flipV="1">
              <a:off x="5120948" y="4737245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3" name="Line 712"/>
            <p:cNvSpPr>
              <a:spLocks noChangeShapeType="1"/>
            </p:cNvSpPr>
            <p:nvPr/>
          </p:nvSpPr>
          <p:spPr bwMode="auto">
            <a:xfrm flipV="1">
              <a:off x="5131429" y="4737245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4" name="Line 713"/>
            <p:cNvSpPr>
              <a:spLocks noChangeShapeType="1"/>
            </p:cNvSpPr>
            <p:nvPr/>
          </p:nvSpPr>
          <p:spPr bwMode="auto">
            <a:xfrm flipV="1">
              <a:off x="5148460" y="4737245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5" name="Line 714"/>
            <p:cNvSpPr>
              <a:spLocks noChangeShapeType="1"/>
            </p:cNvSpPr>
            <p:nvPr/>
          </p:nvSpPr>
          <p:spPr bwMode="auto">
            <a:xfrm flipV="1">
              <a:off x="5155011" y="4730062"/>
              <a:ext cx="0" cy="1293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6" name="Line 715"/>
            <p:cNvSpPr>
              <a:spLocks noChangeShapeType="1"/>
            </p:cNvSpPr>
            <p:nvPr/>
          </p:nvSpPr>
          <p:spPr bwMode="auto">
            <a:xfrm flipV="1">
              <a:off x="5178593" y="4737245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7" name="Line 716"/>
            <p:cNvSpPr>
              <a:spLocks noChangeShapeType="1"/>
            </p:cNvSpPr>
            <p:nvPr/>
          </p:nvSpPr>
          <p:spPr bwMode="auto">
            <a:xfrm flipV="1">
              <a:off x="5183833" y="4737245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8" name="Line 717"/>
            <p:cNvSpPr>
              <a:spLocks noChangeShapeType="1"/>
            </p:cNvSpPr>
            <p:nvPr/>
          </p:nvSpPr>
          <p:spPr bwMode="auto">
            <a:xfrm flipV="1">
              <a:off x="5189073" y="4737245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9" name="Line 718"/>
            <p:cNvSpPr>
              <a:spLocks noChangeShapeType="1"/>
            </p:cNvSpPr>
            <p:nvPr/>
          </p:nvSpPr>
          <p:spPr bwMode="auto">
            <a:xfrm flipV="1">
              <a:off x="5195623" y="4737245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0" name="Line 719"/>
            <p:cNvSpPr>
              <a:spLocks noChangeShapeType="1"/>
            </p:cNvSpPr>
            <p:nvPr/>
          </p:nvSpPr>
          <p:spPr bwMode="auto">
            <a:xfrm flipV="1">
              <a:off x="5200864" y="4737245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1" name="Line 720"/>
            <p:cNvSpPr>
              <a:spLocks noChangeShapeType="1"/>
            </p:cNvSpPr>
            <p:nvPr/>
          </p:nvSpPr>
          <p:spPr bwMode="auto">
            <a:xfrm flipV="1">
              <a:off x="5223136" y="4737245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2" name="Line 721"/>
            <p:cNvSpPr>
              <a:spLocks noChangeShapeType="1"/>
            </p:cNvSpPr>
            <p:nvPr/>
          </p:nvSpPr>
          <p:spPr bwMode="auto">
            <a:xfrm flipV="1">
              <a:off x="5233617" y="4737245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3" name="Line 722"/>
            <p:cNvSpPr>
              <a:spLocks noChangeShapeType="1"/>
            </p:cNvSpPr>
            <p:nvPr/>
          </p:nvSpPr>
          <p:spPr bwMode="auto">
            <a:xfrm flipV="1">
              <a:off x="5246718" y="4737245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4" name="Line 723"/>
            <p:cNvSpPr>
              <a:spLocks noChangeShapeType="1"/>
            </p:cNvSpPr>
            <p:nvPr/>
          </p:nvSpPr>
          <p:spPr bwMode="auto">
            <a:xfrm flipV="1">
              <a:off x="5263749" y="4737245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5" name="Line 724"/>
            <p:cNvSpPr>
              <a:spLocks noChangeShapeType="1"/>
            </p:cNvSpPr>
            <p:nvPr/>
          </p:nvSpPr>
          <p:spPr bwMode="auto">
            <a:xfrm flipV="1">
              <a:off x="5287331" y="4730062"/>
              <a:ext cx="0" cy="1293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" name="Line 725"/>
            <p:cNvSpPr>
              <a:spLocks noChangeShapeType="1"/>
            </p:cNvSpPr>
            <p:nvPr/>
          </p:nvSpPr>
          <p:spPr bwMode="auto">
            <a:xfrm flipV="1">
              <a:off x="5292571" y="4730062"/>
              <a:ext cx="0" cy="1293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7" name="Line 726"/>
            <p:cNvSpPr>
              <a:spLocks noChangeShapeType="1"/>
            </p:cNvSpPr>
            <p:nvPr/>
          </p:nvSpPr>
          <p:spPr bwMode="auto">
            <a:xfrm flipV="1">
              <a:off x="5304363" y="4737245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8" name="Line 727"/>
            <p:cNvSpPr>
              <a:spLocks noChangeShapeType="1"/>
            </p:cNvSpPr>
            <p:nvPr/>
          </p:nvSpPr>
          <p:spPr bwMode="auto">
            <a:xfrm flipV="1">
              <a:off x="5309603" y="4737245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9" name="Line 728"/>
            <p:cNvSpPr>
              <a:spLocks noChangeShapeType="1"/>
            </p:cNvSpPr>
            <p:nvPr/>
          </p:nvSpPr>
          <p:spPr bwMode="auto">
            <a:xfrm flipV="1">
              <a:off x="5321394" y="4737245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0" name="Line 729"/>
            <p:cNvSpPr>
              <a:spLocks noChangeShapeType="1"/>
            </p:cNvSpPr>
            <p:nvPr/>
          </p:nvSpPr>
          <p:spPr bwMode="auto">
            <a:xfrm flipV="1">
              <a:off x="5333185" y="4737245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1" name="Line 730"/>
            <p:cNvSpPr>
              <a:spLocks noChangeShapeType="1"/>
            </p:cNvSpPr>
            <p:nvPr/>
          </p:nvSpPr>
          <p:spPr bwMode="auto">
            <a:xfrm flipV="1">
              <a:off x="5338425" y="4737245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2" name="Line 731"/>
            <p:cNvSpPr>
              <a:spLocks noChangeShapeType="1"/>
            </p:cNvSpPr>
            <p:nvPr/>
          </p:nvSpPr>
          <p:spPr bwMode="auto">
            <a:xfrm flipV="1">
              <a:off x="5344975" y="4737245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3" name="Line 732"/>
            <p:cNvSpPr>
              <a:spLocks noChangeShapeType="1"/>
            </p:cNvSpPr>
            <p:nvPr/>
          </p:nvSpPr>
          <p:spPr bwMode="auto">
            <a:xfrm flipV="1">
              <a:off x="5358077" y="4730062"/>
              <a:ext cx="0" cy="1293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4" name="Line 733"/>
            <p:cNvSpPr>
              <a:spLocks noChangeShapeType="1"/>
            </p:cNvSpPr>
            <p:nvPr/>
          </p:nvSpPr>
          <p:spPr bwMode="auto">
            <a:xfrm flipV="1">
              <a:off x="5368557" y="4737245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5" name="Line 734"/>
            <p:cNvSpPr>
              <a:spLocks noChangeShapeType="1"/>
            </p:cNvSpPr>
            <p:nvPr/>
          </p:nvSpPr>
          <p:spPr bwMode="auto">
            <a:xfrm flipV="1">
              <a:off x="5375108" y="4737245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6" name="Line 735"/>
            <p:cNvSpPr>
              <a:spLocks noChangeShapeType="1"/>
            </p:cNvSpPr>
            <p:nvPr/>
          </p:nvSpPr>
          <p:spPr bwMode="auto">
            <a:xfrm flipV="1">
              <a:off x="5379038" y="4737245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7" name="Line 736"/>
            <p:cNvSpPr>
              <a:spLocks noChangeShapeType="1"/>
            </p:cNvSpPr>
            <p:nvPr/>
          </p:nvSpPr>
          <p:spPr bwMode="auto">
            <a:xfrm flipV="1">
              <a:off x="5396070" y="4737245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8" name="Line 737"/>
            <p:cNvSpPr>
              <a:spLocks noChangeShapeType="1"/>
            </p:cNvSpPr>
            <p:nvPr/>
          </p:nvSpPr>
          <p:spPr bwMode="auto">
            <a:xfrm flipV="1">
              <a:off x="5402620" y="4737245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9" name="Line 738"/>
            <p:cNvSpPr>
              <a:spLocks noChangeShapeType="1"/>
            </p:cNvSpPr>
            <p:nvPr/>
          </p:nvSpPr>
          <p:spPr bwMode="auto">
            <a:xfrm flipV="1">
              <a:off x="5407861" y="4737245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0" name="Line 739"/>
            <p:cNvSpPr>
              <a:spLocks noChangeShapeType="1"/>
            </p:cNvSpPr>
            <p:nvPr/>
          </p:nvSpPr>
          <p:spPr bwMode="auto">
            <a:xfrm flipV="1">
              <a:off x="5415721" y="4730062"/>
              <a:ext cx="0" cy="1293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1" name="Line 740"/>
            <p:cNvSpPr>
              <a:spLocks noChangeShapeType="1"/>
            </p:cNvSpPr>
            <p:nvPr/>
          </p:nvSpPr>
          <p:spPr bwMode="auto">
            <a:xfrm flipV="1">
              <a:off x="5420962" y="4327773"/>
              <a:ext cx="0" cy="41521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2" name="Line 742"/>
            <p:cNvSpPr>
              <a:spLocks noChangeShapeType="1"/>
            </p:cNvSpPr>
            <p:nvPr/>
          </p:nvSpPr>
          <p:spPr bwMode="auto">
            <a:xfrm flipV="1">
              <a:off x="5437993" y="4737245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3" name="Line 743"/>
            <p:cNvSpPr>
              <a:spLocks noChangeShapeType="1"/>
            </p:cNvSpPr>
            <p:nvPr/>
          </p:nvSpPr>
          <p:spPr bwMode="auto">
            <a:xfrm flipV="1">
              <a:off x="5460265" y="4737245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4" name="Line 744"/>
            <p:cNvSpPr>
              <a:spLocks noChangeShapeType="1"/>
            </p:cNvSpPr>
            <p:nvPr/>
          </p:nvSpPr>
          <p:spPr bwMode="auto">
            <a:xfrm flipV="1">
              <a:off x="5472056" y="4688396"/>
              <a:ext cx="0" cy="545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5" name="Line 745"/>
            <p:cNvSpPr>
              <a:spLocks noChangeShapeType="1"/>
            </p:cNvSpPr>
            <p:nvPr/>
          </p:nvSpPr>
          <p:spPr bwMode="auto">
            <a:xfrm flipV="1">
              <a:off x="5478606" y="4730062"/>
              <a:ext cx="0" cy="1293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6" name="Line 746"/>
            <p:cNvSpPr>
              <a:spLocks noChangeShapeType="1"/>
            </p:cNvSpPr>
            <p:nvPr/>
          </p:nvSpPr>
          <p:spPr bwMode="auto">
            <a:xfrm flipV="1">
              <a:off x="5483847" y="4737245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" name="Line 747"/>
            <p:cNvSpPr>
              <a:spLocks noChangeShapeType="1"/>
            </p:cNvSpPr>
            <p:nvPr/>
          </p:nvSpPr>
          <p:spPr bwMode="auto">
            <a:xfrm flipV="1">
              <a:off x="5507429" y="4737245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" name="Line 748"/>
            <p:cNvSpPr>
              <a:spLocks noChangeShapeType="1"/>
            </p:cNvSpPr>
            <p:nvPr/>
          </p:nvSpPr>
          <p:spPr bwMode="auto">
            <a:xfrm flipV="1">
              <a:off x="5536251" y="4635237"/>
              <a:ext cx="0" cy="1077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" name="Line 749"/>
            <p:cNvSpPr>
              <a:spLocks noChangeShapeType="1"/>
            </p:cNvSpPr>
            <p:nvPr/>
          </p:nvSpPr>
          <p:spPr bwMode="auto">
            <a:xfrm flipV="1">
              <a:off x="5541491" y="4695580"/>
              <a:ext cx="0" cy="4741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0" name="Line 750"/>
            <p:cNvSpPr>
              <a:spLocks noChangeShapeType="1"/>
            </p:cNvSpPr>
            <p:nvPr/>
          </p:nvSpPr>
          <p:spPr bwMode="auto">
            <a:xfrm flipV="1">
              <a:off x="5546732" y="4737245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" name="Line 751"/>
            <p:cNvSpPr>
              <a:spLocks noChangeShapeType="1"/>
            </p:cNvSpPr>
            <p:nvPr/>
          </p:nvSpPr>
          <p:spPr bwMode="auto">
            <a:xfrm flipV="1">
              <a:off x="5575554" y="4737245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" name="Line 752"/>
            <p:cNvSpPr>
              <a:spLocks noChangeShapeType="1"/>
            </p:cNvSpPr>
            <p:nvPr/>
          </p:nvSpPr>
          <p:spPr bwMode="auto">
            <a:xfrm flipV="1">
              <a:off x="5595206" y="4737245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3" name="Line 753"/>
            <p:cNvSpPr>
              <a:spLocks noChangeShapeType="1"/>
            </p:cNvSpPr>
            <p:nvPr/>
          </p:nvSpPr>
          <p:spPr bwMode="auto">
            <a:xfrm flipV="1">
              <a:off x="5605687" y="4737245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" name="Line 754"/>
            <p:cNvSpPr>
              <a:spLocks noChangeShapeType="1"/>
            </p:cNvSpPr>
            <p:nvPr/>
          </p:nvSpPr>
          <p:spPr bwMode="auto">
            <a:xfrm flipV="1">
              <a:off x="5622718" y="4737245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5" name="Line 755"/>
            <p:cNvSpPr>
              <a:spLocks noChangeShapeType="1"/>
            </p:cNvSpPr>
            <p:nvPr/>
          </p:nvSpPr>
          <p:spPr bwMode="auto">
            <a:xfrm flipV="1">
              <a:off x="5639750" y="4737245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6" name="Line 756"/>
            <p:cNvSpPr>
              <a:spLocks noChangeShapeType="1"/>
            </p:cNvSpPr>
            <p:nvPr/>
          </p:nvSpPr>
          <p:spPr bwMode="auto">
            <a:xfrm flipV="1">
              <a:off x="5652851" y="4737245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7" name="Line 757"/>
            <p:cNvSpPr>
              <a:spLocks noChangeShapeType="1"/>
            </p:cNvSpPr>
            <p:nvPr/>
          </p:nvSpPr>
          <p:spPr bwMode="auto">
            <a:xfrm flipV="1">
              <a:off x="5658091" y="4737245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8" name="Line 758"/>
            <p:cNvSpPr>
              <a:spLocks noChangeShapeType="1"/>
            </p:cNvSpPr>
            <p:nvPr/>
          </p:nvSpPr>
          <p:spPr bwMode="auto">
            <a:xfrm flipV="1">
              <a:off x="5663331" y="4737245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9" name="Line 759"/>
            <p:cNvSpPr>
              <a:spLocks noChangeShapeType="1"/>
            </p:cNvSpPr>
            <p:nvPr/>
          </p:nvSpPr>
          <p:spPr bwMode="auto">
            <a:xfrm flipV="1">
              <a:off x="5675122" y="4737245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0" name="Line 760"/>
            <p:cNvSpPr>
              <a:spLocks noChangeShapeType="1"/>
            </p:cNvSpPr>
            <p:nvPr/>
          </p:nvSpPr>
          <p:spPr bwMode="auto">
            <a:xfrm flipV="1">
              <a:off x="5686913" y="4737245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1" name="Line 761"/>
            <p:cNvSpPr>
              <a:spLocks noChangeShapeType="1"/>
            </p:cNvSpPr>
            <p:nvPr/>
          </p:nvSpPr>
          <p:spPr bwMode="auto">
            <a:xfrm flipV="1">
              <a:off x="5720976" y="4737245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2" name="Line 762"/>
            <p:cNvSpPr>
              <a:spLocks noChangeShapeType="1"/>
            </p:cNvSpPr>
            <p:nvPr/>
          </p:nvSpPr>
          <p:spPr bwMode="auto">
            <a:xfrm flipV="1">
              <a:off x="5726217" y="4737245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3" name="Line 763"/>
            <p:cNvSpPr>
              <a:spLocks noChangeShapeType="1"/>
            </p:cNvSpPr>
            <p:nvPr/>
          </p:nvSpPr>
          <p:spPr bwMode="auto">
            <a:xfrm flipV="1">
              <a:off x="5732767" y="4737245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4" name="Line 764"/>
            <p:cNvSpPr>
              <a:spLocks noChangeShapeType="1"/>
            </p:cNvSpPr>
            <p:nvPr/>
          </p:nvSpPr>
          <p:spPr bwMode="auto">
            <a:xfrm flipV="1">
              <a:off x="5738007" y="4737245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5" name="Line 765"/>
            <p:cNvSpPr>
              <a:spLocks noChangeShapeType="1"/>
            </p:cNvSpPr>
            <p:nvPr/>
          </p:nvSpPr>
          <p:spPr bwMode="auto">
            <a:xfrm flipV="1">
              <a:off x="5783861" y="4737245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6" name="Line 766"/>
            <p:cNvSpPr>
              <a:spLocks noChangeShapeType="1"/>
            </p:cNvSpPr>
            <p:nvPr/>
          </p:nvSpPr>
          <p:spPr bwMode="auto">
            <a:xfrm flipV="1">
              <a:off x="5790411" y="4737245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5" name="Line 799"/>
            <p:cNvSpPr>
              <a:spLocks noChangeShapeType="1"/>
            </p:cNvSpPr>
            <p:nvPr/>
          </p:nvSpPr>
          <p:spPr bwMode="auto">
            <a:xfrm>
              <a:off x="2794201" y="4748739"/>
              <a:ext cx="0" cy="1724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6" name="Line 804"/>
            <p:cNvSpPr>
              <a:spLocks noChangeShapeType="1"/>
            </p:cNvSpPr>
            <p:nvPr/>
          </p:nvSpPr>
          <p:spPr bwMode="auto">
            <a:xfrm flipV="1">
              <a:off x="2787650" y="4724400"/>
              <a:ext cx="2927350" cy="343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7" name="Line 805"/>
            <p:cNvSpPr>
              <a:spLocks noChangeShapeType="1"/>
            </p:cNvSpPr>
            <p:nvPr/>
          </p:nvSpPr>
          <p:spPr bwMode="auto">
            <a:xfrm flipV="1">
              <a:off x="2819092" y="2971799"/>
              <a:ext cx="307" cy="177550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8" name="TextBox 1177"/>
            <p:cNvSpPr txBox="1"/>
            <p:nvPr/>
          </p:nvSpPr>
          <p:spPr>
            <a:xfrm>
              <a:off x="2952473" y="4188023"/>
              <a:ext cx="32412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rgbClr val="FF0000"/>
                  </a:solidFill>
                </a:rPr>
                <a:t>b</a:t>
              </a:r>
              <a:r>
                <a:rPr lang="en-US" sz="1100" baseline="-25000" dirty="0" smtClean="0">
                  <a:solidFill>
                    <a:srgbClr val="FF0000"/>
                  </a:solidFill>
                </a:rPr>
                <a:t>1</a:t>
              </a:r>
              <a:endParaRPr lang="en-US" sz="1100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1179" name="TextBox 1178"/>
            <p:cNvSpPr txBox="1"/>
            <p:nvPr/>
          </p:nvSpPr>
          <p:spPr>
            <a:xfrm>
              <a:off x="3409673" y="4231213"/>
              <a:ext cx="32412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rgbClr val="FF0000"/>
                  </a:solidFill>
                </a:rPr>
                <a:t>b</a:t>
              </a:r>
              <a:r>
                <a:rPr lang="en-US" sz="1100" baseline="-25000" dirty="0" smtClean="0">
                  <a:solidFill>
                    <a:srgbClr val="FF0000"/>
                  </a:solidFill>
                </a:rPr>
                <a:t>2</a:t>
              </a:r>
              <a:endParaRPr lang="en-US" sz="1100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1180" name="TextBox 1179"/>
            <p:cNvSpPr txBox="1"/>
            <p:nvPr/>
          </p:nvSpPr>
          <p:spPr>
            <a:xfrm>
              <a:off x="3886200" y="4188023"/>
              <a:ext cx="32412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rgbClr val="FF0000"/>
                  </a:solidFill>
                </a:rPr>
                <a:t>b</a:t>
              </a:r>
              <a:r>
                <a:rPr lang="en-US" sz="1100" baseline="-25000" dirty="0" smtClean="0">
                  <a:solidFill>
                    <a:srgbClr val="FF0000"/>
                  </a:solidFill>
                </a:rPr>
                <a:t>3</a:t>
              </a:r>
              <a:endParaRPr lang="en-US" sz="1100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1181" name="TextBox 1180"/>
            <p:cNvSpPr txBox="1"/>
            <p:nvPr/>
          </p:nvSpPr>
          <p:spPr>
            <a:xfrm>
              <a:off x="4343400" y="4340423"/>
              <a:ext cx="32412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rgbClr val="FF0000"/>
                  </a:solidFill>
                </a:rPr>
                <a:t>b</a:t>
              </a:r>
              <a:r>
                <a:rPr lang="en-US" sz="1100" baseline="-25000" dirty="0" smtClean="0">
                  <a:solidFill>
                    <a:srgbClr val="FF0000"/>
                  </a:solidFill>
                </a:rPr>
                <a:t>4</a:t>
              </a:r>
              <a:endParaRPr lang="en-US" sz="1100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1182" name="TextBox 1181"/>
            <p:cNvSpPr txBox="1"/>
            <p:nvPr/>
          </p:nvSpPr>
          <p:spPr>
            <a:xfrm>
              <a:off x="3124200" y="3121223"/>
              <a:ext cx="31611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rgbClr val="FF0000"/>
                  </a:solidFill>
                </a:rPr>
                <a:t>y</a:t>
              </a:r>
              <a:r>
                <a:rPr lang="en-US" sz="1100" baseline="-25000" dirty="0" smtClean="0">
                  <a:solidFill>
                    <a:srgbClr val="FF0000"/>
                  </a:solidFill>
                </a:rPr>
                <a:t>1</a:t>
              </a:r>
              <a:endParaRPr lang="en-US" sz="1100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1183" name="TextBox 1182"/>
            <p:cNvSpPr txBox="1"/>
            <p:nvPr/>
          </p:nvSpPr>
          <p:spPr>
            <a:xfrm>
              <a:off x="3505200" y="3426023"/>
              <a:ext cx="31611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rgbClr val="FF0000"/>
                  </a:solidFill>
                </a:rPr>
                <a:t>y</a:t>
              </a:r>
              <a:r>
                <a:rPr lang="en-US" sz="1100" baseline="-25000" dirty="0" smtClean="0">
                  <a:solidFill>
                    <a:srgbClr val="FF0000"/>
                  </a:solidFill>
                </a:rPr>
                <a:t>2</a:t>
              </a:r>
              <a:endParaRPr lang="en-US" sz="1100" baseline="-25000" dirty="0">
                <a:solidFill>
                  <a:srgbClr val="FF0000"/>
                </a:solidFill>
              </a:endParaRPr>
            </a:p>
          </p:txBody>
        </p:sp>
        <p:grpSp>
          <p:nvGrpSpPr>
            <p:cNvPr id="1184" name="Group 1183"/>
            <p:cNvGrpSpPr/>
            <p:nvPr/>
          </p:nvGrpSpPr>
          <p:grpSpPr>
            <a:xfrm>
              <a:off x="4191000" y="2892623"/>
              <a:ext cx="1001912" cy="1850371"/>
              <a:chOff x="4191000" y="2667000"/>
              <a:chExt cx="1001912" cy="1850371"/>
            </a:xfrm>
          </p:grpSpPr>
          <p:sp>
            <p:nvSpPr>
              <p:cNvPr id="1185" name="Line 662"/>
              <p:cNvSpPr>
                <a:spLocks noChangeShapeType="1"/>
              </p:cNvSpPr>
              <p:nvPr/>
            </p:nvSpPr>
            <p:spPr bwMode="auto">
              <a:xfrm flipV="1">
                <a:off x="4638829" y="2878044"/>
                <a:ext cx="0" cy="163932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186" name="Group 451"/>
              <p:cNvGrpSpPr/>
              <p:nvPr/>
            </p:nvGrpSpPr>
            <p:grpSpPr>
              <a:xfrm>
                <a:off x="4191000" y="2667000"/>
                <a:ext cx="1001912" cy="1850371"/>
                <a:chOff x="4191000" y="2667000"/>
                <a:chExt cx="1001912" cy="1850371"/>
              </a:xfrm>
            </p:grpSpPr>
            <p:sp>
              <p:nvSpPr>
                <p:cNvPr id="1187" name="Line 624"/>
                <p:cNvSpPr>
                  <a:spLocks noChangeShapeType="1"/>
                </p:cNvSpPr>
                <p:nvPr/>
              </p:nvSpPr>
              <p:spPr bwMode="auto">
                <a:xfrm flipV="1">
                  <a:off x="4349295" y="4027440"/>
                  <a:ext cx="0" cy="489931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88" name="Line 648"/>
                <p:cNvSpPr>
                  <a:spLocks noChangeShapeType="1"/>
                </p:cNvSpPr>
                <p:nvPr/>
              </p:nvSpPr>
              <p:spPr bwMode="auto">
                <a:xfrm flipV="1">
                  <a:off x="4800600" y="3886200"/>
                  <a:ext cx="0" cy="62498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89" name="Line 699"/>
                <p:cNvSpPr>
                  <a:spLocks noChangeShapeType="1"/>
                </p:cNvSpPr>
                <p:nvPr/>
              </p:nvSpPr>
              <p:spPr bwMode="auto">
                <a:xfrm flipV="1">
                  <a:off x="5003038" y="3389524"/>
                  <a:ext cx="0" cy="1127845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92" name="TextBox 1191"/>
                <p:cNvSpPr txBox="1"/>
                <p:nvPr/>
              </p:nvSpPr>
              <p:spPr>
                <a:xfrm>
                  <a:off x="4648200" y="3657600"/>
                  <a:ext cx="324127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dirty="0" smtClean="0">
                      <a:solidFill>
                        <a:srgbClr val="FF0000"/>
                      </a:solidFill>
                    </a:rPr>
                    <a:t>b</a:t>
                  </a:r>
                  <a:r>
                    <a:rPr lang="en-US" sz="1100" baseline="-25000" dirty="0" smtClean="0">
                      <a:solidFill>
                        <a:srgbClr val="FF0000"/>
                      </a:solidFill>
                    </a:rPr>
                    <a:t>5</a:t>
                  </a:r>
                  <a:endParaRPr lang="en-US" sz="1100" baseline="-250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194" name="TextBox 1193"/>
                <p:cNvSpPr txBox="1"/>
                <p:nvPr/>
              </p:nvSpPr>
              <p:spPr>
                <a:xfrm>
                  <a:off x="4191000" y="3733800"/>
                  <a:ext cx="316112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dirty="0" smtClean="0">
                      <a:solidFill>
                        <a:srgbClr val="FF0000"/>
                      </a:solidFill>
                    </a:rPr>
                    <a:t>y</a:t>
                  </a:r>
                  <a:r>
                    <a:rPr lang="en-US" sz="1100" baseline="-25000" dirty="0" smtClean="0">
                      <a:solidFill>
                        <a:srgbClr val="FF0000"/>
                      </a:solidFill>
                    </a:rPr>
                    <a:t>3</a:t>
                  </a:r>
                  <a:endParaRPr lang="en-US" sz="1100" baseline="-250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195" name="TextBox 1194"/>
                <p:cNvSpPr txBox="1"/>
                <p:nvPr/>
              </p:nvSpPr>
              <p:spPr>
                <a:xfrm>
                  <a:off x="4495800" y="2667000"/>
                  <a:ext cx="316112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dirty="0" smtClean="0">
                      <a:solidFill>
                        <a:srgbClr val="FF0000"/>
                      </a:solidFill>
                    </a:rPr>
                    <a:t>y</a:t>
                  </a:r>
                  <a:r>
                    <a:rPr lang="en-US" sz="1100" baseline="-25000" dirty="0" smtClean="0">
                      <a:solidFill>
                        <a:srgbClr val="FF0000"/>
                      </a:solidFill>
                    </a:rPr>
                    <a:t>4</a:t>
                  </a:r>
                  <a:endParaRPr lang="en-US" sz="1100" baseline="-250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196" name="TextBox 1195"/>
                <p:cNvSpPr txBox="1"/>
                <p:nvPr/>
              </p:nvSpPr>
              <p:spPr>
                <a:xfrm>
                  <a:off x="4876800" y="3124200"/>
                  <a:ext cx="316112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dirty="0" smtClean="0">
                      <a:solidFill>
                        <a:srgbClr val="FF0000"/>
                      </a:solidFill>
                    </a:rPr>
                    <a:t>y</a:t>
                  </a:r>
                  <a:r>
                    <a:rPr lang="en-US" sz="1100" baseline="-25000" dirty="0" smtClean="0">
                      <a:solidFill>
                        <a:srgbClr val="FF0000"/>
                      </a:solidFill>
                    </a:rPr>
                    <a:t>5</a:t>
                  </a:r>
                  <a:endParaRPr lang="en-US" sz="1100" baseline="-25000" dirty="0">
                    <a:solidFill>
                      <a:srgbClr val="FF0000"/>
                    </a:solidFill>
                  </a:endParaRPr>
                </a:p>
              </p:txBody>
            </p:sp>
          </p:grpSp>
        </p:grpSp>
      </p:grpSp>
      <p:grpSp>
        <p:nvGrpSpPr>
          <p:cNvPr id="1935" name="Group 1934"/>
          <p:cNvGrpSpPr/>
          <p:nvPr/>
        </p:nvGrpSpPr>
        <p:grpSpPr>
          <a:xfrm>
            <a:off x="2667000" y="5334000"/>
            <a:ext cx="3002761" cy="1873357"/>
            <a:chOff x="2667000" y="5334000"/>
            <a:chExt cx="3002761" cy="1873357"/>
          </a:xfrm>
        </p:grpSpPr>
        <p:sp>
          <p:nvSpPr>
            <p:cNvPr id="1924" name="Line 662"/>
            <p:cNvSpPr>
              <a:spLocks noChangeShapeType="1"/>
            </p:cNvSpPr>
            <p:nvPr/>
          </p:nvSpPr>
          <p:spPr bwMode="auto">
            <a:xfrm flipV="1">
              <a:off x="4779917" y="5562600"/>
              <a:ext cx="0" cy="163932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7" name="Line 415"/>
            <p:cNvSpPr>
              <a:spLocks noChangeShapeType="1"/>
            </p:cNvSpPr>
            <p:nvPr/>
          </p:nvSpPr>
          <p:spPr bwMode="auto">
            <a:xfrm flipV="1">
              <a:off x="2712854" y="7178622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8" name="Line 416"/>
            <p:cNvSpPr>
              <a:spLocks noChangeShapeType="1"/>
            </p:cNvSpPr>
            <p:nvPr/>
          </p:nvSpPr>
          <p:spPr bwMode="auto">
            <a:xfrm flipV="1">
              <a:off x="2729885" y="7178622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9" name="Line 417"/>
            <p:cNvSpPr>
              <a:spLocks noChangeShapeType="1"/>
            </p:cNvSpPr>
            <p:nvPr/>
          </p:nvSpPr>
          <p:spPr bwMode="auto">
            <a:xfrm flipV="1">
              <a:off x="2749537" y="7178622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0" name="Line 418"/>
            <p:cNvSpPr>
              <a:spLocks noChangeShapeType="1"/>
            </p:cNvSpPr>
            <p:nvPr/>
          </p:nvSpPr>
          <p:spPr bwMode="auto">
            <a:xfrm flipV="1">
              <a:off x="2760018" y="7178622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1" name="Line 419"/>
            <p:cNvSpPr>
              <a:spLocks noChangeShapeType="1"/>
            </p:cNvSpPr>
            <p:nvPr/>
          </p:nvSpPr>
          <p:spPr bwMode="auto">
            <a:xfrm flipV="1">
              <a:off x="2805871" y="7178622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2" name="Line 420"/>
            <p:cNvSpPr>
              <a:spLocks noChangeShapeType="1"/>
            </p:cNvSpPr>
            <p:nvPr/>
          </p:nvSpPr>
          <p:spPr bwMode="auto">
            <a:xfrm flipV="1">
              <a:off x="2812422" y="7178622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3" name="Line 421"/>
            <p:cNvSpPr>
              <a:spLocks noChangeShapeType="1"/>
            </p:cNvSpPr>
            <p:nvPr/>
          </p:nvSpPr>
          <p:spPr bwMode="auto">
            <a:xfrm flipV="1">
              <a:off x="2817663" y="7178622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4" name="Line 422"/>
            <p:cNvSpPr>
              <a:spLocks noChangeShapeType="1"/>
            </p:cNvSpPr>
            <p:nvPr/>
          </p:nvSpPr>
          <p:spPr bwMode="auto">
            <a:xfrm flipV="1">
              <a:off x="2822903" y="7178622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5" name="Line 423"/>
            <p:cNvSpPr>
              <a:spLocks noChangeShapeType="1"/>
            </p:cNvSpPr>
            <p:nvPr/>
          </p:nvSpPr>
          <p:spPr bwMode="auto">
            <a:xfrm flipV="1">
              <a:off x="2829453" y="7178622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6" name="Line 424"/>
            <p:cNvSpPr>
              <a:spLocks noChangeShapeType="1"/>
            </p:cNvSpPr>
            <p:nvPr/>
          </p:nvSpPr>
          <p:spPr bwMode="auto">
            <a:xfrm flipV="1">
              <a:off x="2834693" y="7178622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7" name="Line 425"/>
            <p:cNvSpPr>
              <a:spLocks noChangeShapeType="1"/>
            </p:cNvSpPr>
            <p:nvPr/>
          </p:nvSpPr>
          <p:spPr bwMode="auto">
            <a:xfrm flipV="1">
              <a:off x="2851725" y="7178622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8" name="Line 426"/>
            <p:cNvSpPr>
              <a:spLocks noChangeShapeType="1"/>
            </p:cNvSpPr>
            <p:nvPr/>
          </p:nvSpPr>
          <p:spPr bwMode="auto">
            <a:xfrm flipV="1">
              <a:off x="2858275" y="7178622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9" name="Line 427"/>
            <p:cNvSpPr>
              <a:spLocks noChangeShapeType="1"/>
            </p:cNvSpPr>
            <p:nvPr/>
          </p:nvSpPr>
          <p:spPr bwMode="auto">
            <a:xfrm flipV="1">
              <a:off x="2863516" y="7178622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0" name="Line 428"/>
            <p:cNvSpPr>
              <a:spLocks noChangeShapeType="1"/>
            </p:cNvSpPr>
            <p:nvPr/>
          </p:nvSpPr>
          <p:spPr bwMode="auto">
            <a:xfrm flipV="1">
              <a:off x="2870067" y="7178622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1" name="Line 429"/>
            <p:cNvSpPr>
              <a:spLocks noChangeShapeType="1"/>
            </p:cNvSpPr>
            <p:nvPr/>
          </p:nvSpPr>
          <p:spPr bwMode="auto">
            <a:xfrm flipV="1">
              <a:off x="2875307" y="7178622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2" name="Line 430"/>
            <p:cNvSpPr>
              <a:spLocks noChangeShapeType="1"/>
            </p:cNvSpPr>
            <p:nvPr/>
          </p:nvSpPr>
          <p:spPr bwMode="auto">
            <a:xfrm flipV="1">
              <a:off x="2880548" y="7178622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3" name="Line 431"/>
            <p:cNvSpPr>
              <a:spLocks noChangeShapeType="1"/>
            </p:cNvSpPr>
            <p:nvPr/>
          </p:nvSpPr>
          <p:spPr bwMode="auto">
            <a:xfrm flipV="1">
              <a:off x="2887098" y="7164255"/>
              <a:ext cx="0" cy="2011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4" name="Line 432"/>
            <p:cNvSpPr>
              <a:spLocks noChangeShapeType="1"/>
            </p:cNvSpPr>
            <p:nvPr/>
          </p:nvSpPr>
          <p:spPr bwMode="auto">
            <a:xfrm flipV="1">
              <a:off x="2892338" y="7178622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5" name="Line 433"/>
            <p:cNvSpPr>
              <a:spLocks noChangeShapeType="1"/>
            </p:cNvSpPr>
            <p:nvPr/>
          </p:nvSpPr>
          <p:spPr bwMode="auto">
            <a:xfrm flipV="1">
              <a:off x="2897579" y="7178622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6" name="Line 434"/>
            <p:cNvSpPr>
              <a:spLocks noChangeShapeType="1"/>
            </p:cNvSpPr>
            <p:nvPr/>
          </p:nvSpPr>
          <p:spPr bwMode="auto">
            <a:xfrm flipV="1">
              <a:off x="2904129" y="7178622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7" name="Line 435"/>
            <p:cNvSpPr>
              <a:spLocks noChangeShapeType="1"/>
            </p:cNvSpPr>
            <p:nvPr/>
          </p:nvSpPr>
          <p:spPr bwMode="auto">
            <a:xfrm flipV="1">
              <a:off x="2910680" y="7178622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8" name="Line 436"/>
            <p:cNvSpPr>
              <a:spLocks noChangeShapeType="1"/>
            </p:cNvSpPr>
            <p:nvPr/>
          </p:nvSpPr>
          <p:spPr bwMode="auto">
            <a:xfrm flipV="1">
              <a:off x="2922471" y="7178622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9" name="Line 437"/>
            <p:cNvSpPr>
              <a:spLocks noChangeShapeType="1"/>
            </p:cNvSpPr>
            <p:nvPr/>
          </p:nvSpPr>
          <p:spPr bwMode="auto">
            <a:xfrm flipV="1">
              <a:off x="2932952" y="7178622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90" name="Line 438"/>
            <p:cNvSpPr>
              <a:spLocks noChangeShapeType="1"/>
            </p:cNvSpPr>
            <p:nvPr/>
          </p:nvSpPr>
          <p:spPr bwMode="auto">
            <a:xfrm flipV="1">
              <a:off x="2939502" y="7142704"/>
              <a:ext cx="0" cy="4166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91" name="Line 439"/>
            <p:cNvSpPr>
              <a:spLocks noChangeShapeType="1"/>
            </p:cNvSpPr>
            <p:nvPr/>
          </p:nvSpPr>
          <p:spPr bwMode="auto">
            <a:xfrm flipV="1">
              <a:off x="2946053" y="7178622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92" name="Line 440"/>
            <p:cNvSpPr>
              <a:spLocks noChangeShapeType="1"/>
            </p:cNvSpPr>
            <p:nvPr/>
          </p:nvSpPr>
          <p:spPr bwMode="auto">
            <a:xfrm flipV="1">
              <a:off x="2956534" y="7178622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93" name="Line 441"/>
            <p:cNvSpPr>
              <a:spLocks noChangeShapeType="1"/>
            </p:cNvSpPr>
            <p:nvPr/>
          </p:nvSpPr>
          <p:spPr bwMode="auto">
            <a:xfrm flipV="1">
              <a:off x="2963084" y="7178622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94" name="Line 442"/>
            <p:cNvSpPr>
              <a:spLocks noChangeShapeType="1"/>
            </p:cNvSpPr>
            <p:nvPr/>
          </p:nvSpPr>
          <p:spPr bwMode="auto">
            <a:xfrm flipV="1">
              <a:off x="2967015" y="7178622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95" name="Line 443"/>
            <p:cNvSpPr>
              <a:spLocks noChangeShapeType="1"/>
            </p:cNvSpPr>
            <p:nvPr/>
          </p:nvSpPr>
          <p:spPr bwMode="auto">
            <a:xfrm flipV="1">
              <a:off x="2973565" y="7171439"/>
              <a:ext cx="0" cy="1293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96" name="Line 444"/>
            <p:cNvSpPr>
              <a:spLocks noChangeShapeType="1"/>
            </p:cNvSpPr>
            <p:nvPr/>
          </p:nvSpPr>
          <p:spPr bwMode="auto">
            <a:xfrm flipV="1">
              <a:off x="2986666" y="7178622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97" name="Line 445"/>
            <p:cNvSpPr>
              <a:spLocks noChangeShapeType="1"/>
            </p:cNvSpPr>
            <p:nvPr/>
          </p:nvSpPr>
          <p:spPr bwMode="auto">
            <a:xfrm flipV="1">
              <a:off x="2991906" y="6945869"/>
              <a:ext cx="0" cy="2385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98" name="Line 446"/>
            <p:cNvSpPr>
              <a:spLocks noChangeShapeType="1"/>
            </p:cNvSpPr>
            <p:nvPr/>
          </p:nvSpPr>
          <p:spPr bwMode="auto">
            <a:xfrm flipV="1">
              <a:off x="2997147" y="7157071"/>
              <a:ext cx="0" cy="2729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99" name="Line 447"/>
            <p:cNvSpPr>
              <a:spLocks noChangeShapeType="1"/>
            </p:cNvSpPr>
            <p:nvPr/>
          </p:nvSpPr>
          <p:spPr bwMode="auto">
            <a:xfrm flipV="1">
              <a:off x="3008938" y="7178622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00" name="Line 448"/>
            <p:cNvSpPr>
              <a:spLocks noChangeShapeType="1"/>
            </p:cNvSpPr>
            <p:nvPr/>
          </p:nvSpPr>
          <p:spPr bwMode="auto">
            <a:xfrm flipV="1">
              <a:off x="3014178" y="7178622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01" name="Line 449"/>
            <p:cNvSpPr>
              <a:spLocks noChangeShapeType="1"/>
            </p:cNvSpPr>
            <p:nvPr/>
          </p:nvSpPr>
          <p:spPr bwMode="auto">
            <a:xfrm flipV="1">
              <a:off x="3025969" y="7178622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02" name="Line 450"/>
            <p:cNvSpPr>
              <a:spLocks noChangeShapeType="1"/>
            </p:cNvSpPr>
            <p:nvPr/>
          </p:nvSpPr>
          <p:spPr bwMode="auto">
            <a:xfrm flipV="1">
              <a:off x="3032520" y="7178622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03" name="Line 451"/>
            <p:cNvSpPr>
              <a:spLocks noChangeShapeType="1"/>
            </p:cNvSpPr>
            <p:nvPr/>
          </p:nvSpPr>
          <p:spPr bwMode="auto">
            <a:xfrm flipV="1">
              <a:off x="3037760" y="7124026"/>
              <a:ext cx="0" cy="6034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04" name="Line 452"/>
            <p:cNvSpPr>
              <a:spLocks noChangeShapeType="1"/>
            </p:cNvSpPr>
            <p:nvPr/>
          </p:nvSpPr>
          <p:spPr bwMode="auto">
            <a:xfrm flipV="1">
              <a:off x="3043001" y="7116843"/>
              <a:ext cx="0" cy="675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05" name="Line 453"/>
            <p:cNvSpPr>
              <a:spLocks noChangeShapeType="1"/>
            </p:cNvSpPr>
            <p:nvPr/>
          </p:nvSpPr>
          <p:spPr bwMode="auto">
            <a:xfrm flipV="1">
              <a:off x="3049551" y="7171439"/>
              <a:ext cx="0" cy="1293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06" name="Line 454"/>
            <p:cNvSpPr>
              <a:spLocks noChangeShapeType="1"/>
            </p:cNvSpPr>
            <p:nvPr/>
          </p:nvSpPr>
          <p:spPr bwMode="auto">
            <a:xfrm flipV="1">
              <a:off x="3071823" y="7178622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07" name="Line 455"/>
            <p:cNvSpPr>
              <a:spLocks noChangeShapeType="1"/>
            </p:cNvSpPr>
            <p:nvPr/>
          </p:nvSpPr>
          <p:spPr bwMode="auto">
            <a:xfrm flipV="1">
              <a:off x="3078373" y="7178622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08" name="Line 456"/>
            <p:cNvSpPr>
              <a:spLocks noChangeShapeType="1"/>
            </p:cNvSpPr>
            <p:nvPr/>
          </p:nvSpPr>
          <p:spPr bwMode="auto">
            <a:xfrm flipV="1">
              <a:off x="3083613" y="7178622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09" name="Line 457"/>
            <p:cNvSpPr>
              <a:spLocks noChangeShapeType="1"/>
            </p:cNvSpPr>
            <p:nvPr/>
          </p:nvSpPr>
          <p:spPr bwMode="auto">
            <a:xfrm flipV="1">
              <a:off x="3090164" y="7164255"/>
              <a:ext cx="0" cy="2011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10" name="Line 458"/>
            <p:cNvSpPr>
              <a:spLocks noChangeShapeType="1"/>
            </p:cNvSpPr>
            <p:nvPr/>
          </p:nvSpPr>
          <p:spPr bwMode="auto">
            <a:xfrm flipV="1">
              <a:off x="3095405" y="7178622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11" name="Line 459"/>
            <p:cNvSpPr>
              <a:spLocks noChangeShapeType="1"/>
            </p:cNvSpPr>
            <p:nvPr/>
          </p:nvSpPr>
          <p:spPr bwMode="auto">
            <a:xfrm flipV="1">
              <a:off x="3100645" y="7178622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12" name="Line 460"/>
            <p:cNvSpPr>
              <a:spLocks noChangeShapeType="1"/>
            </p:cNvSpPr>
            <p:nvPr/>
          </p:nvSpPr>
          <p:spPr bwMode="auto">
            <a:xfrm flipV="1">
              <a:off x="3107195" y="7178622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13" name="Line 461"/>
            <p:cNvSpPr>
              <a:spLocks noChangeShapeType="1"/>
            </p:cNvSpPr>
            <p:nvPr/>
          </p:nvSpPr>
          <p:spPr bwMode="auto">
            <a:xfrm flipV="1">
              <a:off x="3124227" y="7178622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14" name="Line 462"/>
            <p:cNvSpPr>
              <a:spLocks noChangeShapeType="1"/>
            </p:cNvSpPr>
            <p:nvPr/>
          </p:nvSpPr>
          <p:spPr bwMode="auto">
            <a:xfrm flipV="1">
              <a:off x="3149119" y="7178622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15" name="Line 463"/>
            <p:cNvSpPr>
              <a:spLocks noChangeShapeType="1"/>
            </p:cNvSpPr>
            <p:nvPr/>
          </p:nvSpPr>
          <p:spPr bwMode="auto">
            <a:xfrm flipH="1" flipV="1">
              <a:off x="3153049" y="5805094"/>
              <a:ext cx="0" cy="137927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16" name="Line 464"/>
            <p:cNvSpPr>
              <a:spLocks noChangeShapeType="1"/>
            </p:cNvSpPr>
            <p:nvPr/>
          </p:nvSpPr>
          <p:spPr bwMode="auto">
            <a:xfrm flipV="1">
              <a:off x="3159600" y="7116843"/>
              <a:ext cx="0" cy="67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17" name="Line 465"/>
            <p:cNvSpPr>
              <a:spLocks noChangeShapeType="1"/>
            </p:cNvSpPr>
            <p:nvPr/>
          </p:nvSpPr>
          <p:spPr bwMode="auto">
            <a:xfrm flipV="1">
              <a:off x="3166151" y="7178622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18" name="Line 466"/>
            <p:cNvSpPr>
              <a:spLocks noChangeShapeType="1"/>
            </p:cNvSpPr>
            <p:nvPr/>
          </p:nvSpPr>
          <p:spPr bwMode="auto">
            <a:xfrm flipV="1">
              <a:off x="3176631" y="7178622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19" name="Line 467"/>
            <p:cNvSpPr>
              <a:spLocks noChangeShapeType="1"/>
            </p:cNvSpPr>
            <p:nvPr/>
          </p:nvSpPr>
          <p:spPr bwMode="auto">
            <a:xfrm flipV="1">
              <a:off x="3183181" y="7178622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20" name="Line 468"/>
            <p:cNvSpPr>
              <a:spLocks noChangeShapeType="1"/>
            </p:cNvSpPr>
            <p:nvPr/>
          </p:nvSpPr>
          <p:spPr bwMode="auto">
            <a:xfrm flipV="1">
              <a:off x="3212004" y="7178622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21" name="Line 469"/>
            <p:cNvSpPr>
              <a:spLocks noChangeShapeType="1"/>
            </p:cNvSpPr>
            <p:nvPr/>
          </p:nvSpPr>
          <p:spPr bwMode="auto">
            <a:xfrm flipV="1">
              <a:off x="3222485" y="7178622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22" name="Line 470"/>
            <p:cNvSpPr>
              <a:spLocks noChangeShapeType="1"/>
            </p:cNvSpPr>
            <p:nvPr/>
          </p:nvSpPr>
          <p:spPr bwMode="auto">
            <a:xfrm flipV="1">
              <a:off x="3229036" y="7178622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23" name="Line 471"/>
            <p:cNvSpPr>
              <a:spLocks noChangeShapeType="1"/>
            </p:cNvSpPr>
            <p:nvPr/>
          </p:nvSpPr>
          <p:spPr bwMode="auto">
            <a:xfrm flipV="1">
              <a:off x="3234276" y="7178622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24" name="Line 472"/>
            <p:cNvSpPr>
              <a:spLocks noChangeShapeType="1"/>
            </p:cNvSpPr>
            <p:nvPr/>
          </p:nvSpPr>
          <p:spPr bwMode="auto">
            <a:xfrm flipV="1">
              <a:off x="3240826" y="7178622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25" name="Line 473"/>
            <p:cNvSpPr>
              <a:spLocks noChangeShapeType="1"/>
            </p:cNvSpPr>
            <p:nvPr/>
          </p:nvSpPr>
          <p:spPr bwMode="auto">
            <a:xfrm flipV="1">
              <a:off x="3246067" y="7178622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26" name="Line 474"/>
            <p:cNvSpPr>
              <a:spLocks noChangeShapeType="1"/>
            </p:cNvSpPr>
            <p:nvPr/>
          </p:nvSpPr>
          <p:spPr bwMode="auto">
            <a:xfrm flipV="1">
              <a:off x="3251307" y="7171439"/>
              <a:ext cx="0" cy="1293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27" name="Line 475"/>
            <p:cNvSpPr>
              <a:spLocks noChangeShapeType="1"/>
            </p:cNvSpPr>
            <p:nvPr/>
          </p:nvSpPr>
          <p:spPr bwMode="auto">
            <a:xfrm flipV="1">
              <a:off x="3257858" y="7178622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28" name="Line 476"/>
            <p:cNvSpPr>
              <a:spLocks noChangeShapeType="1"/>
            </p:cNvSpPr>
            <p:nvPr/>
          </p:nvSpPr>
          <p:spPr bwMode="auto">
            <a:xfrm flipV="1">
              <a:off x="3269648" y="7178622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29" name="Line 477"/>
            <p:cNvSpPr>
              <a:spLocks noChangeShapeType="1"/>
            </p:cNvSpPr>
            <p:nvPr/>
          </p:nvSpPr>
          <p:spPr bwMode="auto">
            <a:xfrm flipV="1">
              <a:off x="3274889" y="7178622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0" name="Line 478"/>
            <p:cNvSpPr>
              <a:spLocks noChangeShapeType="1"/>
            </p:cNvSpPr>
            <p:nvPr/>
          </p:nvSpPr>
          <p:spPr bwMode="auto">
            <a:xfrm flipV="1">
              <a:off x="3280129" y="7178622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1" name="Line 479"/>
            <p:cNvSpPr>
              <a:spLocks noChangeShapeType="1"/>
            </p:cNvSpPr>
            <p:nvPr/>
          </p:nvSpPr>
          <p:spPr bwMode="auto">
            <a:xfrm flipV="1">
              <a:off x="3286680" y="7171439"/>
              <a:ext cx="0" cy="1293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2" name="Line 480"/>
            <p:cNvSpPr>
              <a:spLocks noChangeShapeType="1"/>
            </p:cNvSpPr>
            <p:nvPr/>
          </p:nvSpPr>
          <p:spPr bwMode="auto">
            <a:xfrm flipV="1">
              <a:off x="3297161" y="7178622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3" name="Line 481"/>
            <p:cNvSpPr>
              <a:spLocks noChangeShapeType="1"/>
            </p:cNvSpPr>
            <p:nvPr/>
          </p:nvSpPr>
          <p:spPr bwMode="auto">
            <a:xfrm flipV="1">
              <a:off x="3308952" y="7178622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4" name="Line 482"/>
            <p:cNvSpPr>
              <a:spLocks noChangeShapeType="1"/>
            </p:cNvSpPr>
            <p:nvPr/>
          </p:nvSpPr>
          <p:spPr bwMode="auto">
            <a:xfrm flipV="1">
              <a:off x="3315503" y="7178622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5" name="Line 483"/>
            <p:cNvSpPr>
              <a:spLocks noChangeShapeType="1"/>
            </p:cNvSpPr>
            <p:nvPr/>
          </p:nvSpPr>
          <p:spPr bwMode="auto">
            <a:xfrm flipV="1">
              <a:off x="3322053" y="7178622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6" name="Line 484"/>
            <p:cNvSpPr>
              <a:spLocks noChangeShapeType="1"/>
            </p:cNvSpPr>
            <p:nvPr/>
          </p:nvSpPr>
          <p:spPr bwMode="auto">
            <a:xfrm flipV="1">
              <a:off x="3327293" y="7178622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7" name="Line 485"/>
            <p:cNvSpPr>
              <a:spLocks noChangeShapeType="1"/>
            </p:cNvSpPr>
            <p:nvPr/>
          </p:nvSpPr>
          <p:spPr bwMode="auto">
            <a:xfrm flipV="1">
              <a:off x="3337774" y="7178622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8" name="Line 486"/>
            <p:cNvSpPr>
              <a:spLocks noChangeShapeType="1"/>
            </p:cNvSpPr>
            <p:nvPr/>
          </p:nvSpPr>
          <p:spPr bwMode="auto">
            <a:xfrm flipV="1">
              <a:off x="3344325" y="7178622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9" name="Line 487"/>
            <p:cNvSpPr>
              <a:spLocks noChangeShapeType="1"/>
            </p:cNvSpPr>
            <p:nvPr/>
          </p:nvSpPr>
          <p:spPr bwMode="auto">
            <a:xfrm flipV="1">
              <a:off x="3349565" y="7178622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" name="Line 488"/>
            <p:cNvSpPr>
              <a:spLocks noChangeShapeType="1"/>
            </p:cNvSpPr>
            <p:nvPr/>
          </p:nvSpPr>
          <p:spPr bwMode="auto">
            <a:xfrm flipV="1">
              <a:off x="3354806" y="7178622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1" name="Line 489"/>
            <p:cNvSpPr>
              <a:spLocks noChangeShapeType="1"/>
            </p:cNvSpPr>
            <p:nvPr/>
          </p:nvSpPr>
          <p:spPr bwMode="auto">
            <a:xfrm flipV="1">
              <a:off x="3361356" y="7178622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2" name="Line 490"/>
            <p:cNvSpPr>
              <a:spLocks noChangeShapeType="1"/>
            </p:cNvSpPr>
            <p:nvPr/>
          </p:nvSpPr>
          <p:spPr bwMode="auto">
            <a:xfrm flipV="1">
              <a:off x="3366596" y="7178622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3" name="Line 491"/>
            <p:cNvSpPr>
              <a:spLocks noChangeShapeType="1"/>
            </p:cNvSpPr>
            <p:nvPr/>
          </p:nvSpPr>
          <p:spPr bwMode="auto">
            <a:xfrm flipV="1">
              <a:off x="3371837" y="7178622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4" name="Line 492"/>
            <p:cNvSpPr>
              <a:spLocks noChangeShapeType="1"/>
            </p:cNvSpPr>
            <p:nvPr/>
          </p:nvSpPr>
          <p:spPr bwMode="auto">
            <a:xfrm flipV="1">
              <a:off x="3378388" y="7178622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5" name="Line 493"/>
            <p:cNvSpPr>
              <a:spLocks noChangeShapeType="1"/>
            </p:cNvSpPr>
            <p:nvPr/>
          </p:nvSpPr>
          <p:spPr bwMode="auto">
            <a:xfrm flipV="1">
              <a:off x="3386248" y="7178622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6" name="Line 494"/>
            <p:cNvSpPr>
              <a:spLocks noChangeShapeType="1"/>
            </p:cNvSpPr>
            <p:nvPr/>
          </p:nvSpPr>
          <p:spPr bwMode="auto">
            <a:xfrm flipV="1">
              <a:off x="3390178" y="7178622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7" name="Line 495"/>
            <p:cNvSpPr>
              <a:spLocks noChangeShapeType="1"/>
            </p:cNvSpPr>
            <p:nvPr/>
          </p:nvSpPr>
          <p:spPr bwMode="auto">
            <a:xfrm flipV="1">
              <a:off x="3396729" y="7171439"/>
              <a:ext cx="0" cy="1293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8" name="Line 496"/>
            <p:cNvSpPr>
              <a:spLocks noChangeShapeType="1"/>
            </p:cNvSpPr>
            <p:nvPr/>
          </p:nvSpPr>
          <p:spPr bwMode="auto">
            <a:xfrm flipV="1">
              <a:off x="3403279" y="7171439"/>
              <a:ext cx="0" cy="1293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9" name="Line 497"/>
            <p:cNvSpPr>
              <a:spLocks noChangeShapeType="1"/>
            </p:cNvSpPr>
            <p:nvPr/>
          </p:nvSpPr>
          <p:spPr bwMode="auto">
            <a:xfrm flipV="1">
              <a:off x="3407210" y="7149888"/>
              <a:ext cx="0" cy="3448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50" name="Line 498"/>
            <p:cNvSpPr>
              <a:spLocks noChangeShapeType="1"/>
            </p:cNvSpPr>
            <p:nvPr/>
          </p:nvSpPr>
          <p:spPr bwMode="auto">
            <a:xfrm flipV="1">
              <a:off x="3413760" y="7178622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51" name="Line 499"/>
            <p:cNvSpPr>
              <a:spLocks noChangeShapeType="1"/>
            </p:cNvSpPr>
            <p:nvPr/>
          </p:nvSpPr>
          <p:spPr bwMode="auto">
            <a:xfrm flipV="1">
              <a:off x="3420311" y="7178622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52" name="Line 500"/>
            <p:cNvSpPr>
              <a:spLocks noChangeShapeType="1"/>
            </p:cNvSpPr>
            <p:nvPr/>
          </p:nvSpPr>
          <p:spPr bwMode="auto">
            <a:xfrm flipV="1">
              <a:off x="3424241" y="7178622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53" name="Line 501"/>
            <p:cNvSpPr>
              <a:spLocks noChangeShapeType="1"/>
            </p:cNvSpPr>
            <p:nvPr/>
          </p:nvSpPr>
          <p:spPr bwMode="auto">
            <a:xfrm flipV="1">
              <a:off x="3437342" y="7178622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54" name="Line 502"/>
            <p:cNvSpPr>
              <a:spLocks noChangeShapeType="1"/>
            </p:cNvSpPr>
            <p:nvPr/>
          </p:nvSpPr>
          <p:spPr bwMode="auto">
            <a:xfrm flipV="1">
              <a:off x="3442582" y="7178622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55" name="Line 503"/>
            <p:cNvSpPr>
              <a:spLocks noChangeShapeType="1"/>
            </p:cNvSpPr>
            <p:nvPr/>
          </p:nvSpPr>
          <p:spPr bwMode="auto">
            <a:xfrm flipV="1">
              <a:off x="3449133" y="7142704"/>
              <a:ext cx="0" cy="4166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56" name="Line 504"/>
            <p:cNvSpPr>
              <a:spLocks noChangeShapeType="1"/>
            </p:cNvSpPr>
            <p:nvPr/>
          </p:nvSpPr>
          <p:spPr bwMode="auto">
            <a:xfrm flipV="1">
              <a:off x="3453063" y="7178622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57" name="Line 505"/>
            <p:cNvSpPr>
              <a:spLocks noChangeShapeType="1"/>
            </p:cNvSpPr>
            <p:nvPr/>
          </p:nvSpPr>
          <p:spPr bwMode="auto">
            <a:xfrm flipV="1">
              <a:off x="3459614" y="7157071"/>
              <a:ext cx="0" cy="2729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58" name="Line 506"/>
            <p:cNvSpPr>
              <a:spLocks noChangeShapeType="1"/>
            </p:cNvSpPr>
            <p:nvPr/>
          </p:nvSpPr>
          <p:spPr bwMode="auto">
            <a:xfrm flipV="1">
              <a:off x="3466164" y="6967421"/>
              <a:ext cx="0" cy="21694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59" name="Line 507"/>
            <p:cNvSpPr>
              <a:spLocks noChangeShapeType="1"/>
            </p:cNvSpPr>
            <p:nvPr/>
          </p:nvSpPr>
          <p:spPr bwMode="auto">
            <a:xfrm flipV="1">
              <a:off x="3471405" y="7129773"/>
              <a:ext cx="0" cy="545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60" name="Line 508"/>
            <p:cNvSpPr>
              <a:spLocks noChangeShapeType="1"/>
            </p:cNvSpPr>
            <p:nvPr/>
          </p:nvSpPr>
          <p:spPr bwMode="auto">
            <a:xfrm flipV="1">
              <a:off x="3477956" y="7178622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61" name="Line 509"/>
            <p:cNvSpPr>
              <a:spLocks noChangeShapeType="1"/>
            </p:cNvSpPr>
            <p:nvPr/>
          </p:nvSpPr>
          <p:spPr bwMode="auto">
            <a:xfrm flipV="1">
              <a:off x="3483196" y="7178622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62" name="Line 510"/>
            <p:cNvSpPr>
              <a:spLocks noChangeShapeType="1"/>
            </p:cNvSpPr>
            <p:nvPr/>
          </p:nvSpPr>
          <p:spPr bwMode="auto">
            <a:xfrm flipV="1">
              <a:off x="3488436" y="7178622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63" name="Line 511"/>
            <p:cNvSpPr>
              <a:spLocks noChangeShapeType="1"/>
            </p:cNvSpPr>
            <p:nvPr/>
          </p:nvSpPr>
          <p:spPr bwMode="auto">
            <a:xfrm flipV="1">
              <a:off x="3494987" y="7178622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64" name="Line 512"/>
            <p:cNvSpPr>
              <a:spLocks noChangeShapeType="1"/>
            </p:cNvSpPr>
            <p:nvPr/>
          </p:nvSpPr>
          <p:spPr bwMode="auto">
            <a:xfrm flipV="1">
              <a:off x="3500227" y="7178622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65" name="Line 513"/>
            <p:cNvSpPr>
              <a:spLocks noChangeShapeType="1"/>
            </p:cNvSpPr>
            <p:nvPr/>
          </p:nvSpPr>
          <p:spPr bwMode="auto">
            <a:xfrm flipV="1">
              <a:off x="3506778" y="7157071"/>
              <a:ext cx="0" cy="2729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66" name="Line 514"/>
            <p:cNvSpPr>
              <a:spLocks noChangeShapeType="1"/>
            </p:cNvSpPr>
            <p:nvPr/>
          </p:nvSpPr>
          <p:spPr bwMode="auto">
            <a:xfrm flipV="1">
              <a:off x="3512018" y="7136957"/>
              <a:ext cx="0" cy="4741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67" name="Line 515"/>
            <p:cNvSpPr>
              <a:spLocks noChangeShapeType="1"/>
            </p:cNvSpPr>
            <p:nvPr/>
          </p:nvSpPr>
          <p:spPr bwMode="auto">
            <a:xfrm flipV="1">
              <a:off x="3517259" y="7157071"/>
              <a:ext cx="0" cy="2729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68" name="Line 516"/>
            <p:cNvSpPr>
              <a:spLocks noChangeShapeType="1"/>
            </p:cNvSpPr>
            <p:nvPr/>
          </p:nvSpPr>
          <p:spPr bwMode="auto">
            <a:xfrm flipV="1">
              <a:off x="3529049" y="7178622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69" name="Line 517"/>
            <p:cNvSpPr>
              <a:spLocks noChangeShapeType="1"/>
            </p:cNvSpPr>
            <p:nvPr/>
          </p:nvSpPr>
          <p:spPr bwMode="auto">
            <a:xfrm flipV="1">
              <a:off x="3534290" y="7178622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70" name="Line 518"/>
            <p:cNvSpPr>
              <a:spLocks noChangeShapeType="1"/>
            </p:cNvSpPr>
            <p:nvPr/>
          </p:nvSpPr>
          <p:spPr bwMode="auto">
            <a:xfrm flipV="1">
              <a:off x="3540841" y="7178622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71" name="Line 519"/>
            <p:cNvSpPr>
              <a:spLocks noChangeShapeType="1"/>
            </p:cNvSpPr>
            <p:nvPr/>
          </p:nvSpPr>
          <p:spPr bwMode="auto">
            <a:xfrm flipV="1">
              <a:off x="3546081" y="7178622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72" name="Line 520"/>
            <p:cNvSpPr>
              <a:spLocks noChangeShapeType="1"/>
            </p:cNvSpPr>
            <p:nvPr/>
          </p:nvSpPr>
          <p:spPr bwMode="auto">
            <a:xfrm flipV="1">
              <a:off x="3552631" y="7171439"/>
              <a:ext cx="0" cy="1293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73" name="Line 521"/>
            <p:cNvSpPr>
              <a:spLocks noChangeShapeType="1"/>
            </p:cNvSpPr>
            <p:nvPr/>
          </p:nvSpPr>
          <p:spPr bwMode="auto">
            <a:xfrm flipV="1">
              <a:off x="3559182" y="7178622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74" name="Line 522"/>
            <p:cNvSpPr>
              <a:spLocks noChangeShapeType="1"/>
            </p:cNvSpPr>
            <p:nvPr/>
          </p:nvSpPr>
          <p:spPr bwMode="auto">
            <a:xfrm flipV="1">
              <a:off x="3564423" y="7129773"/>
              <a:ext cx="0" cy="545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75" name="Line 523"/>
            <p:cNvSpPr>
              <a:spLocks noChangeShapeType="1"/>
            </p:cNvSpPr>
            <p:nvPr/>
          </p:nvSpPr>
          <p:spPr bwMode="auto">
            <a:xfrm flipV="1">
              <a:off x="3569663" y="6154223"/>
              <a:ext cx="0" cy="103014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76" name="Line 524"/>
            <p:cNvSpPr>
              <a:spLocks noChangeShapeType="1"/>
            </p:cNvSpPr>
            <p:nvPr/>
          </p:nvSpPr>
          <p:spPr bwMode="auto">
            <a:xfrm flipV="1">
              <a:off x="3574903" y="7116843"/>
              <a:ext cx="0" cy="67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77" name="Line 525"/>
            <p:cNvSpPr>
              <a:spLocks noChangeShapeType="1"/>
            </p:cNvSpPr>
            <p:nvPr/>
          </p:nvSpPr>
          <p:spPr bwMode="auto">
            <a:xfrm flipV="1">
              <a:off x="3581453" y="7171439"/>
              <a:ext cx="0" cy="1293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78" name="Line 526"/>
            <p:cNvSpPr>
              <a:spLocks noChangeShapeType="1"/>
            </p:cNvSpPr>
            <p:nvPr/>
          </p:nvSpPr>
          <p:spPr bwMode="auto">
            <a:xfrm flipV="1">
              <a:off x="3586694" y="7178622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79" name="Line 527"/>
            <p:cNvSpPr>
              <a:spLocks noChangeShapeType="1"/>
            </p:cNvSpPr>
            <p:nvPr/>
          </p:nvSpPr>
          <p:spPr bwMode="auto">
            <a:xfrm flipV="1">
              <a:off x="3591934" y="7178622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80" name="Line 528"/>
            <p:cNvSpPr>
              <a:spLocks noChangeShapeType="1"/>
            </p:cNvSpPr>
            <p:nvPr/>
          </p:nvSpPr>
          <p:spPr bwMode="auto">
            <a:xfrm flipV="1">
              <a:off x="3598485" y="7178622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81" name="Line 529"/>
            <p:cNvSpPr>
              <a:spLocks noChangeShapeType="1"/>
            </p:cNvSpPr>
            <p:nvPr/>
          </p:nvSpPr>
          <p:spPr bwMode="auto">
            <a:xfrm flipV="1">
              <a:off x="3603726" y="7178622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82" name="Line 530"/>
            <p:cNvSpPr>
              <a:spLocks noChangeShapeType="1"/>
            </p:cNvSpPr>
            <p:nvPr/>
          </p:nvSpPr>
          <p:spPr bwMode="auto">
            <a:xfrm flipV="1">
              <a:off x="3615516" y="7178622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83" name="Line 531"/>
            <p:cNvSpPr>
              <a:spLocks noChangeShapeType="1"/>
            </p:cNvSpPr>
            <p:nvPr/>
          </p:nvSpPr>
          <p:spPr bwMode="auto">
            <a:xfrm flipV="1">
              <a:off x="3623377" y="7178622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84" name="Line 532"/>
            <p:cNvSpPr>
              <a:spLocks noChangeShapeType="1"/>
            </p:cNvSpPr>
            <p:nvPr/>
          </p:nvSpPr>
          <p:spPr bwMode="auto">
            <a:xfrm flipV="1">
              <a:off x="3627308" y="7171439"/>
              <a:ext cx="0" cy="1293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85" name="Line 533"/>
            <p:cNvSpPr>
              <a:spLocks noChangeShapeType="1"/>
            </p:cNvSpPr>
            <p:nvPr/>
          </p:nvSpPr>
          <p:spPr bwMode="auto">
            <a:xfrm flipV="1">
              <a:off x="3633858" y="7178622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86" name="Line 534"/>
            <p:cNvSpPr>
              <a:spLocks noChangeShapeType="1"/>
            </p:cNvSpPr>
            <p:nvPr/>
          </p:nvSpPr>
          <p:spPr bwMode="auto">
            <a:xfrm flipV="1">
              <a:off x="3640409" y="7178622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87" name="Line 535"/>
            <p:cNvSpPr>
              <a:spLocks noChangeShapeType="1"/>
            </p:cNvSpPr>
            <p:nvPr/>
          </p:nvSpPr>
          <p:spPr bwMode="auto">
            <a:xfrm flipV="1">
              <a:off x="3650889" y="7178622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88" name="Line 536"/>
            <p:cNvSpPr>
              <a:spLocks noChangeShapeType="1"/>
            </p:cNvSpPr>
            <p:nvPr/>
          </p:nvSpPr>
          <p:spPr bwMode="auto">
            <a:xfrm flipV="1">
              <a:off x="3657440" y="7178622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89" name="Line 537"/>
            <p:cNvSpPr>
              <a:spLocks noChangeShapeType="1"/>
            </p:cNvSpPr>
            <p:nvPr/>
          </p:nvSpPr>
          <p:spPr bwMode="auto">
            <a:xfrm flipV="1">
              <a:off x="3661370" y="7178622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90" name="Line 538"/>
            <p:cNvSpPr>
              <a:spLocks noChangeShapeType="1"/>
            </p:cNvSpPr>
            <p:nvPr/>
          </p:nvSpPr>
          <p:spPr bwMode="auto">
            <a:xfrm flipV="1">
              <a:off x="3669231" y="7178622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91" name="Line 539"/>
            <p:cNvSpPr>
              <a:spLocks noChangeShapeType="1"/>
            </p:cNvSpPr>
            <p:nvPr/>
          </p:nvSpPr>
          <p:spPr bwMode="auto">
            <a:xfrm flipV="1">
              <a:off x="3674471" y="7178622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92" name="Line 540"/>
            <p:cNvSpPr>
              <a:spLocks noChangeShapeType="1"/>
            </p:cNvSpPr>
            <p:nvPr/>
          </p:nvSpPr>
          <p:spPr bwMode="auto">
            <a:xfrm flipV="1">
              <a:off x="3679712" y="7178622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93" name="Line 541"/>
            <p:cNvSpPr>
              <a:spLocks noChangeShapeType="1"/>
            </p:cNvSpPr>
            <p:nvPr/>
          </p:nvSpPr>
          <p:spPr bwMode="auto">
            <a:xfrm flipV="1">
              <a:off x="3690193" y="7157071"/>
              <a:ext cx="0" cy="2729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94" name="Line 542"/>
            <p:cNvSpPr>
              <a:spLocks noChangeShapeType="1"/>
            </p:cNvSpPr>
            <p:nvPr/>
          </p:nvSpPr>
          <p:spPr bwMode="auto">
            <a:xfrm flipV="1">
              <a:off x="3696743" y="7178622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95" name="Line 543"/>
            <p:cNvSpPr>
              <a:spLocks noChangeShapeType="1"/>
            </p:cNvSpPr>
            <p:nvPr/>
          </p:nvSpPr>
          <p:spPr bwMode="auto">
            <a:xfrm flipV="1">
              <a:off x="3703294" y="7178622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96" name="Line 544"/>
            <p:cNvSpPr>
              <a:spLocks noChangeShapeType="1"/>
            </p:cNvSpPr>
            <p:nvPr/>
          </p:nvSpPr>
          <p:spPr bwMode="auto">
            <a:xfrm flipV="1">
              <a:off x="3715084" y="7171439"/>
              <a:ext cx="0" cy="1293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97" name="Line 545"/>
            <p:cNvSpPr>
              <a:spLocks noChangeShapeType="1"/>
            </p:cNvSpPr>
            <p:nvPr/>
          </p:nvSpPr>
          <p:spPr bwMode="auto">
            <a:xfrm flipV="1">
              <a:off x="3726876" y="7164255"/>
              <a:ext cx="0" cy="2011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98" name="Line 546"/>
            <p:cNvSpPr>
              <a:spLocks noChangeShapeType="1"/>
            </p:cNvSpPr>
            <p:nvPr/>
          </p:nvSpPr>
          <p:spPr bwMode="auto">
            <a:xfrm flipV="1">
              <a:off x="3732116" y="7178622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99" name="Line 547"/>
            <p:cNvSpPr>
              <a:spLocks noChangeShapeType="1"/>
            </p:cNvSpPr>
            <p:nvPr/>
          </p:nvSpPr>
          <p:spPr bwMode="auto">
            <a:xfrm flipV="1">
              <a:off x="3737356" y="7178622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00" name="Line 548"/>
            <p:cNvSpPr>
              <a:spLocks noChangeShapeType="1"/>
            </p:cNvSpPr>
            <p:nvPr/>
          </p:nvSpPr>
          <p:spPr bwMode="auto">
            <a:xfrm flipV="1">
              <a:off x="3743907" y="7178622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01" name="Line 549"/>
            <p:cNvSpPr>
              <a:spLocks noChangeShapeType="1"/>
            </p:cNvSpPr>
            <p:nvPr/>
          </p:nvSpPr>
          <p:spPr bwMode="auto">
            <a:xfrm flipV="1">
              <a:off x="3749147" y="7178622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02" name="Line 550"/>
            <p:cNvSpPr>
              <a:spLocks noChangeShapeType="1"/>
            </p:cNvSpPr>
            <p:nvPr/>
          </p:nvSpPr>
          <p:spPr bwMode="auto">
            <a:xfrm flipV="1">
              <a:off x="3754387" y="7178622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03" name="Line 551"/>
            <p:cNvSpPr>
              <a:spLocks noChangeShapeType="1"/>
            </p:cNvSpPr>
            <p:nvPr/>
          </p:nvSpPr>
          <p:spPr bwMode="auto">
            <a:xfrm flipV="1">
              <a:off x="3760938" y="7171439"/>
              <a:ext cx="0" cy="1293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04" name="Line 552"/>
            <p:cNvSpPr>
              <a:spLocks noChangeShapeType="1"/>
            </p:cNvSpPr>
            <p:nvPr/>
          </p:nvSpPr>
          <p:spPr bwMode="auto">
            <a:xfrm flipV="1">
              <a:off x="3766179" y="7178622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05" name="Line 553"/>
            <p:cNvSpPr>
              <a:spLocks noChangeShapeType="1"/>
            </p:cNvSpPr>
            <p:nvPr/>
          </p:nvSpPr>
          <p:spPr bwMode="auto">
            <a:xfrm flipV="1">
              <a:off x="3771419" y="7178622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06" name="Line 554"/>
            <p:cNvSpPr>
              <a:spLocks noChangeShapeType="1"/>
            </p:cNvSpPr>
            <p:nvPr/>
          </p:nvSpPr>
          <p:spPr bwMode="auto">
            <a:xfrm flipV="1">
              <a:off x="3785830" y="7178622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07" name="Line 555"/>
            <p:cNvSpPr>
              <a:spLocks noChangeShapeType="1"/>
            </p:cNvSpPr>
            <p:nvPr/>
          </p:nvSpPr>
          <p:spPr bwMode="auto">
            <a:xfrm flipV="1">
              <a:off x="3796311" y="7178622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08" name="Line 556"/>
            <p:cNvSpPr>
              <a:spLocks noChangeShapeType="1"/>
            </p:cNvSpPr>
            <p:nvPr/>
          </p:nvSpPr>
          <p:spPr bwMode="auto">
            <a:xfrm flipV="1">
              <a:off x="3801551" y="7178622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09" name="Line 557"/>
            <p:cNvSpPr>
              <a:spLocks noChangeShapeType="1"/>
            </p:cNvSpPr>
            <p:nvPr/>
          </p:nvSpPr>
          <p:spPr bwMode="auto">
            <a:xfrm flipV="1">
              <a:off x="3806792" y="7178622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0" name="Line 558"/>
            <p:cNvSpPr>
              <a:spLocks noChangeShapeType="1"/>
            </p:cNvSpPr>
            <p:nvPr/>
          </p:nvSpPr>
          <p:spPr bwMode="auto">
            <a:xfrm flipV="1">
              <a:off x="3812032" y="7164255"/>
              <a:ext cx="0" cy="2011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1" name="Line 559"/>
            <p:cNvSpPr>
              <a:spLocks noChangeShapeType="1"/>
            </p:cNvSpPr>
            <p:nvPr/>
          </p:nvSpPr>
          <p:spPr bwMode="auto">
            <a:xfrm flipV="1">
              <a:off x="3818583" y="7178622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2" name="Line 560"/>
            <p:cNvSpPr>
              <a:spLocks noChangeShapeType="1"/>
            </p:cNvSpPr>
            <p:nvPr/>
          </p:nvSpPr>
          <p:spPr bwMode="auto">
            <a:xfrm flipV="1">
              <a:off x="3823823" y="7178622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3" name="Line 561"/>
            <p:cNvSpPr>
              <a:spLocks noChangeShapeType="1"/>
            </p:cNvSpPr>
            <p:nvPr/>
          </p:nvSpPr>
          <p:spPr bwMode="auto">
            <a:xfrm flipV="1">
              <a:off x="3829064" y="7178622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4" name="Line 562"/>
            <p:cNvSpPr>
              <a:spLocks noChangeShapeType="1"/>
            </p:cNvSpPr>
            <p:nvPr/>
          </p:nvSpPr>
          <p:spPr bwMode="auto">
            <a:xfrm flipV="1">
              <a:off x="3835614" y="7178622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5" name="Line 563"/>
            <p:cNvSpPr>
              <a:spLocks noChangeShapeType="1"/>
            </p:cNvSpPr>
            <p:nvPr/>
          </p:nvSpPr>
          <p:spPr bwMode="auto">
            <a:xfrm flipV="1">
              <a:off x="3840854" y="7178622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6" name="Line 564"/>
            <p:cNvSpPr>
              <a:spLocks noChangeShapeType="1"/>
            </p:cNvSpPr>
            <p:nvPr/>
          </p:nvSpPr>
          <p:spPr bwMode="auto">
            <a:xfrm flipV="1">
              <a:off x="3848715" y="7178622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7" name="Line 565"/>
            <p:cNvSpPr>
              <a:spLocks noChangeShapeType="1"/>
            </p:cNvSpPr>
            <p:nvPr/>
          </p:nvSpPr>
          <p:spPr bwMode="auto">
            <a:xfrm flipV="1">
              <a:off x="3852646" y="7178622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8" name="Line 566"/>
            <p:cNvSpPr>
              <a:spLocks noChangeShapeType="1"/>
            </p:cNvSpPr>
            <p:nvPr/>
          </p:nvSpPr>
          <p:spPr bwMode="auto">
            <a:xfrm flipV="1">
              <a:off x="3864436" y="7171439"/>
              <a:ext cx="0" cy="1293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9" name="Line 567"/>
            <p:cNvSpPr>
              <a:spLocks noChangeShapeType="1"/>
            </p:cNvSpPr>
            <p:nvPr/>
          </p:nvSpPr>
          <p:spPr bwMode="auto">
            <a:xfrm flipV="1">
              <a:off x="3870987" y="7171439"/>
              <a:ext cx="0" cy="1293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20" name="Line 568"/>
            <p:cNvSpPr>
              <a:spLocks noChangeShapeType="1"/>
            </p:cNvSpPr>
            <p:nvPr/>
          </p:nvSpPr>
          <p:spPr bwMode="auto">
            <a:xfrm flipV="1">
              <a:off x="3877537" y="7126899"/>
              <a:ext cx="0" cy="5746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21" name="Line 569"/>
            <p:cNvSpPr>
              <a:spLocks noChangeShapeType="1"/>
            </p:cNvSpPr>
            <p:nvPr/>
          </p:nvSpPr>
          <p:spPr bwMode="auto">
            <a:xfrm flipV="1">
              <a:off x="3881468" y="7157071"/>
              <a:ext cx="0" cy="2729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22" name="Line 570"/>
            <p:cNvSpPr>
              <a:spLocks noChangeShapeType="1"/>
            </p:cNvSpPr>
            <p:nvPr/>
          </p:nvSpPr>
          <p:spPr bwMode="auto">
            <a:xfrm flipV="1">
              <a:off x="3894569" y="7178622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23" name="Line 571"/>
            <p:cNvSpPr>
              <a:spLocks noChangeShapeType="1"/>
            </p:cNvSpPr>
            <p:nvPr/>
          </p:nvSpPr>
          <p:spPr bwMode="auto">
            <a:xfrm flipV="1">
              <a:off x="3899809" y="7178622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24" name="Line 572"/>
            <p:cNvSpPr>
              <a:spLocks noChangeShapeType="1"/>
            </p:cNvSpPr>
            <p:nvPr/>
          </p:nvSpPr>
          <p:spPr bwMode="auto">
            <a:xfrm flipV="1">
              <a:off x="3906360" y="7178622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25" name="Line 573"/>
            <p:cNvSpPr>
              <a:spLocks noChangeShapeType="1"/>
            </p:cNvSpPr>
            <p:nvPr/>
          </p:nvSpPr>
          <p:spPr bwMode="auto">
            <a:xfrm flipV="1">
              <a:off x="3911600" y="7178622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26" name="Line 574"/>
            <p:cNvSpPr>
              <a:spLocks noChangeShapeType="1"/>
            </p:cNvSpPr>
            <p:nvPr/>
          </p:nvSpPr>
          <p:spPr bwMode="auto">
            <a:xfrm flipV="1">
              <a:off x="3916840" y="7178622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27" name="Line 575"/>
            <p:cNvSpPr>
              <a:spLocks noChangeShapeType="1"/>
            </p:cNvSpPr>
            <p:nvPr/>
          </p:nvSpPr>
          <p:spPr bwMode="auto">
            <a:xfrm flipV="1">
              <a:off x="3923391" y="7178622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28" name="Line 576"/>
            <p:cNvSpPr>
              <a:spLocks noChangeShapeType="1"/>
            </p:cNvSpPr>
            <p:nvPr/>
          </p:nvSpPr>
          <p:spPr bwMode="auto">
            <a:xfrm flipV="1">
              <a:off x="3927321" y="7171439"/>
              <a:ext cx="0" cy="1293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29" name="Line 577"/>
            <p:cNvSpPr>
              <a:spLocks noChangeShapeType="1"/>
            </p:cNvSpPr>
            <p:nvPr/>
          </p:nvSpPr>
          <p:spPr bwMode="auto">
            <a:xfrm flipV="1">
              <a:off x="3933872" y="7049315"/>
              <a:ext cx="0" cy="13505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30" name="Line 578"/>
            <p:cNvSpPr>
              <a:spLocks noChangeShapeType="1"/>
            </p:cNvSpPr>
            <p:nvPr/>
          </p:nvSpPr>
          <p:spPr bwMode="auto">
            <a:xfrm flipV="1">
              <a:off x="3940422" y="7109658"/>
              <a:ext cx="0" cy="7471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31" name="Line 579"/>
            <p:cNvSpPr>
              <a:spLocks noChangeShapeType="1"/>
            </p:cNvSpPr>
            <p:nvPr/>
          </p:nvSpPr>
          <p:spPr bwMode="auto">
            <a:xfrm flipV="1">
              <a:off x="3945663" y="7178622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32" name="Line 580"/>
            <p:cNvSpPr>
              <a:spLocks noChangeShapeType="1"/>
            </p:cNvSpPr>
            <p:nvPr/>
          </p:nvSpPr>
          <p:spPr bwMode="auto">
            <a:xfrm flipV="1">
              <a:off x="3952214" y="7178622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33" name="Line 581"/>
            <p:cNvSpPr>
              <a:spLocks noChangeShapeType="1"/>
            </p:cNvSpPr>
            <p:nvPr/>
          </p:nvSpPr>
          <p:spPr bwMode="auto">
            <a:xfrm flipV="1">
              <a:off x="3964004" y="6892710"/>
              <a:ext cx="0" cy="29166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34" name="Line 582"/>
            <p:cNvSpPr>
              <a:spLocks noChangeShapeType="1"/>
            </p:cNvSpPr>
            <p:nvPr/>
          </p:nvSpPr>
          <p:spPr bwMode="auto">
            <a:xfrm flipV="1">
              <a:off x="3969245" y="7129773"/>
              <a:ext cx="0" cy="545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35" name="Line 583"/>
            <p:cNvSpPr>
              <a:spLocks noChangeShapeType="1"/>
            </p:cNvSpPr>
            <p:nvPr/>
          </p:nvSpPr>
          <p:spPr bwMode="auto">
            <a:xfrm flipV="1">
              <a:off x="3981036" y="7095291"/>
              <a:ext cx="0" cy="8907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36" name="Line 584"/>
            <p:cNvSpPr>
              <a:spLocks noChangeShapeType="1"/>
            </p:cNvSpPr>
            <p:nvPr/>
          </p:nvSpPr>
          <p:spPr bwMode="auto">
            <a:xfrm flipV="1">
              <a:off x="3986276" y="7109658"/>
              <a:ext cx="0" cy="7471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37" name="Line 585"/>
            <p:cNvSpPr>
              <a:spLocks noChangeShapeType="1"/>
            </p:cNvSpPr>
            <p:nvPr/>
          </p:nvSpPr>
          <p:spPr bwMode="auto">
            <a:xfrm flipV="1">
              <a:off x="3991517" y="7171439"/>
              <a:ext cx="0" cy="1293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38" name="Line 586"/>
            <p:cNvSpPr>
              <a:spLocks noChangeShapeType="1"/>
            </p:cNvSpPr>
            <p:nvPr/>
          </p:nvSpPr>
          <p:spPr bwMode="auto">
            <a:xfrm flipV="1">
              <a:off x="3998067" y="7178622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39" name="Line 587"/>
            <p:cNvSpPr>
              <a:spLocks noChangeShapeType="1"/>
            </p:cNvSpPr>
            <p:nvPr/>
          </p:nvSpPr>
          <p:spPr bwMode="auto">
            <a:xfrm flipV="1">
              <a:off x="4003307" y="7178622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0" name="Line 588"/>
            <p:cNvSpPr>
              <a:spLocks noChangeShapeType="1"/>
            </p:cNvSpPr>
            <p:nvPr/>
          </p:nvSpPr>
          <p:spPr bwMode="auto">
            <a:xfrm flipV="1">
              <a:off x="4008548" y="7178622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" name="Line 589"/>
            <p:cNvSpPr>
              <a:spLocks noChangeShapeType="1"/>
            </p:cNvSpPr>
            <p:nvPr/>
          </p:nvSpPr>
          <p:spPr bwMode="auto">
            <a:xfrm flipV="1">
              <a:off x="4015099" y="7178622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" name="Line 590"/>
            <p:cNvSpPr>
              <a:spLocks noChangeShapeType="1"/>
            </p:cNvSpPr>
            <p:nvPr/>
          </p:nvSpPr>
          <p:spPr bwMode="auto">
            <a:xfrm flipV="1">
              <a:off x="4026889" y="7178622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" name="Line 591"/>
            <p:cNvSpPr>
              <a:spLocks noChangeShapeType="1"/>
            </p:cNvSpPr>
            <p:nvPr/>
          </p:nvSpPr>
          <p:spPr bwMode="auto">
            <a:xfrm flipV="1">
              <a:off x="4033440" y="7178622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4" name="Line 592"/>
            <p:cNvSpPr>
              <a:spLocks noChangeShapeType="1"/>
            </p:cNvSpPr>
            <p:nvPr/>
          </p:nvSpPr>
          <p:spPr bwMode="auto">
            <a:xfrm flipV="1">
              <a:off x="4038681" y="7171439"/>
              <a:ext cx="0" cy="1293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5" name="Line 593"/>
            <p:cNvSpPr>
              <a:spLocks noChangeShapeType="1"/>
            </p:cNvSpPr>
            <p:nvPr/>
          </p:nvSpPr>
          <p:spPr bwMode="auto">
            <a:xfrm flipV="1">
              <a:off x="4043921" y="6994719"/>
              <a:ext cx="0" cy="18965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6" name="Line 594"/>
            <p:cNvSpPr>
              <a:spLocks noChangeShapeType="1"/>
            </p:cNvSpPr>
            <p:nvPr/>
          </p:nvSpPr>
          <p:spPr bwMode="auto">
            <a:xfrm flipV="1">
              <a:off x="4049161" y="7136957"/>
              <a:ext cx="0" cy="4741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7" name="Line 595"/>
            <p:cNvSpPr>
              <a:spLocks noChangeShapeType="1"/>
            </p:cNvSpPr>
            <p:nvPr/>
          </p:nvSpPr>
          <p:spPr bwMode="auto">
            <a:xfrm flipV="1">
              <a:off x="4055712" y="7178622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8" name="Line 596"/>
            <p:cNvSpPr>
              <a:spLocks noChangeShapeType="1"/>
            </p:cNvSpPr>
            <p:nvPr/>
          </p:nvSpPr>
          <p:spPr bwMode="auto">
            <a:xfrm flipV="1">
              <a:off x="4060952" y="7178622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9" name="Line 597"/>
            <p:cNvSpPr>
              <a:spLocks noChangeShapeType="1"/>
            </p:cNvSpPr>
            <p:nvPr/>
          </p:nvSpPr>
          <p:spPr bwMode="auto">
            <a:xfrm flipV="1">
              <a:off x="4066192" y="7164255"/>
              <a:ext cx="0" cy="2011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0" name="Line 598"/>
            <p:cNvSpPr>
              <a:spLocks noChangeShapeType="1"/>
            </p:cNvSpPr>
            <p:nvPr/>
          </p:nvSpPr>
          <p:spPr bwMode="auto">
            <a:xfrm flipV="1">
              <a:off x="4072743" y="7178622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1" name="Line 599"/>
            <p:cNvSpPr>
              <a:spLocks noChangeShapeType="1"/>
            </p:cNvSpPr>
            <p:nvPr/>
          </p:nvSpPr>
          <p:spPr bwMode="auto">
            <a:xfrm flipV="1">
              <a:off x="4079293" y="7178622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2" name="Line 600"/>
            <p:cNvSpPr>
              <a:spLocks noChangeShapeType="1"/>
            </p:cNvSpPr>
            <p:nvPr/>
          </p:nvSpPr>
          <p:spPr bwMode="auto">
            <a:xfrm flipV="1">
              <a:off x="4085844" y="7178622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3" name="Line 601"/>
            <p:cNvSpPr>
              <a:spLocks noChangeShapeType="1"/>
            </p:cNvSpPr>
            <p:nvPr/>
          </p:nvSpPr>
          <p:spPr bwMode="auto">
            <a:xfrm flipV="1">
              <a:off x="4089774" y="7178622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4" name="Line 602"/>
            <p:cNvSpPr>
              <a:spLocks noChangeShapeType="1"/>
            </p:cNvSpPr>
            <p:nvPr/>
          </p:nvSpPr>
          <p:spPr bwMode="auto">
            <a:xfrm flipV="1">
              <a:off x="4096325" y="7171439"/>
              <a:ext cx="0" cy="1293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5" name="Line 603"/>
            <p:cNvSpPr>
              <a:spLocks noChangeShapeType="1"/>
            </p:cNvSpPr>
            <p:nvPr/>
          </p:nvSpPr>
          <p:spPr bwMode="auto">
            <a:xfrm flipV="1">
              <a:off x="4101566" y="7178622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6" name="Line 604"/>
            <p:cNvSpPr>
              <a:spLocks noChangeShapeType="1"/>
            </p:cNvSpPr>
            <p:nvPr/>
          </p:nvSpPr>
          <p:spPr bwMode="auto">
            <a:xfrm flipV="1">
              <a:off x="4108116" y="7178622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7" name="Line 605"/>
            <p:cNvSpPr>
              <a:spLocks noChangeShapeType="1"/>
            </p:cNvSpPr>
            <p:nvPr/>
          </p:nvSpPr>
          <p:spPr bwMode="auto">
            <a:xfrm flipV="1">
              <a:off x="4114667" y="7171439"/>
              <a:ext cx="0" cy="1293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8" name="Line 606"/>
            <p:cNvSpPr>
              <a:spLocks noChangeShapeType="1"/>
            </p:cNvSpPr>
            <p:nvPr/>
          </p:nvSpPr>
          <p:spPr bwMode="auto">
            <a:xfrm flipV="1">
              <a:off x="4118597" y="7178622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9" name="Line 607"/>
            <p:cNvSpPr>
              <a:spLocks noChangeShapeType="1"/>
            </p:cNvSpPr>
            <p:nvPr/>
          </p:nvSpPr>
          <p:spPr bwMode="auto">
            <a:xfrm flipV="1">
              <a:off x="4125148" y="7178622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60" name="Line 608"/>
            <p:cNvSpPr>
              <a:spLocks noChangeShapeType="1"/>
            </p:cNvSpPr>
            <p:nvPr/>
          </p:nvSpPr>
          <p:spPr bwMode="auto">
            <a:xfrm flipV="1">
              <a:off x="4131698" y="7178622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61" name="Line 609"/>
            <p:cNvSpPr>
              <a:spLocks noChangeShapeType="1"/>
            </p:cNvSpPr>
            <p:nvPr/>
          </p:nvSpPr>
          <p:spPr bwMode="auto">
            <a:xfrm flipV="1">
              <a:off x="4136938" y="7178622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62" name="Line 610"/>
            <p:cNvSpPr>
              <a:spLocks noChangeShapeType="1"/>
            </p:cNvSpPr>
            <p:nvPr/>
          </p:nvSpPr>
          <p:spPr bwMode="auto">
            <a:xfrm flipV="1">
              <a:off x="4143489" y="7164255"/>
              <a:ext cx="0" cy="2011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63" name="Line 611"/>
            <p:cNvSpPr>
              <a:spLocks noChangeShapeType="1"/>
            </p:cNvSpPr>
            <p:nvPr/>
          </p:nvSpPr>
          <p:spPr bwMode="auto">
            <a:xfrm flipV="1">
              <a:off x="4148729" y="7171439"/>
              <a:ext cx="0" cy="1293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64" name="Line 612"/>
            <p:cNvSpPr>
              <a:spLocks noChangeShapeType="1"/>
            </p:cNvSpPr>
            <p:nvPr/>
          </p:nvSpPr>
          <p:spPr bwMode="auto">
            <a:xfrm flipV="1">
              <a:off x="4160520" y="7164255"/>
              <a:ext cx="0" cy="2011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65" name="Line 613"/>
            <p:cNvSpPr>
              <a:spLocks noChangeShapeType="1"/>
            </p:cNvSpPr>
            <p:nvPr/>
          </p:nvSpPr>
          <p:spPr bwMode="auto">
            <a:xfrm flipV="1">
              <a:off x="4164451" y="7129773"/>
              <a:ext cx="0" cy="545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66" name="Line 614"/>
            <p:cNvSpPr>
              <a:spLocks noChangeShapeType="1"/>
            </p:cNvSpPr>
            <p:nvPr/>
          </p:nvSpPr>
          <p:spPr bwMode="auto">
            <a:xfrm flipV="1">
              <a:off x="4171001" y="7171439"/>
              <a:ext cx="0" cy="1293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67" name="Line 615"/>
            <p:cNvSpPr>
              <a:spLocks noChangeShapeType="1"/>
            </p:cNvSpPr>
            <p:nvPr/>
          </p:nvSpPr>
          <p:spPr bwMode="auto">
            <a:xfrm flipV="1">
              <a:off x="4177552" y="7171439"/>
              <a:ext cx="0" cy="1293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68" name="Line 616"/>
            <p:cNvSpPr>
              <a:spLocks noChangeShapeType="1"/>
            </p:cNvSpPr>
            <p:nvPr/>
          </p:nvSpPr>
          <p:spPr bwMode="auto">
            <a:xfrm flipV="1">
              <a:off x="4182792" y="7171439"/>
              <a:ext cx="0" cy="1293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69" name="Line 617"/>
            <p:cNvSpPr>
              <a:spLocks noChangeShapeType="1"/>
            </p:cNvSpPr>
            <p:nvPr/>
          </p:nvSpPr>
          <p:spPr bwMode="auto">
            <a:xfrm flipV="1">
              <a:off x="4189342" y="7178622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70" name="Line 618"/>
            <p:cNvSpPr>
              <a:spLocks noChangeShapeType="1"/>
            </p:cNvSpPr>
            <p:nvPr/>
          </p:nvSpPr>
          <p:spPr bwMode="auto">
            <a:xfrm flipV="1">
              <a:off x="4194583" y="7055062"/>
              <a:ext cx="0" cy="12930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71" name="Line 619"/>
            <p:cNvSpPr>
              <a:spLocks noChangeShapeType="1"/>
            </p:cNvSpPr>
            <p:nvPr/>
          </p:nvSpPr>
          <p:spPr bwMode="auto">
            <a:xfrm flipV="1">
              <a:off x="4201134" y="7149888"/>
              <a:ext cx="0" cy="3448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72" name="Line 620"/>
            <p:cNvSpPr>
              <a:spLocks noChangeShapeType="1"/>
            </p:cNvSpPr>
            <p:nvPr/>
          </p:nvSpPr>
          <p:spPr bwMode="auto">
            <a:xfrm flipV="1">
              <a:off x="4206374" y="7062246"/>
              <a:ext cx="0" cy="1221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73" name="Line 621"/>
            <p:cNvSpPr>
              <a:spLocks noChangeShapeType="1"/>
            </p:cNvSpPr>
            <p:nvPr/>
          </p:nvSpPr>
          <p:spPr bwMode="auto">
            <a:xfrm flipV="1">
              <a:off x="4211615" y="7178622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74" name="Line 622"/>
            <p:cNvSpPr>
              <a:spLocks noChangeShapeType="1"/>
            </p:cNvSpPr>
            <p:nvPr/>
          </p:nvSpPr>
          <p:spPr bwMode="auto">
            <a:xfrm flipV="1">
              <a:off x="4218165" y="7178622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75" name="Line 623"/>
            <p:cNvSpPr>
              <a:spLocks noChangeShapeType="1"/>
            </p:cNvSpPr>
            <p:nvPr/>
          </p:nvSpPr>
          <p:spPr bwMode="auto">
            <a:xfrm flipV="1">
              <a:off x="4223405" y="7171439"/>
              <a:ext cx="0" cy="1293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76" name="Line 625"/>
            <p:cNvSpPr>
              <a:spLocks noChangeShapeType="1"/>
            </p:cNvSpPr>
            <p:nvPr/>
          </p:nvSpPr>
          <p:spPr bwMode="auto">
            <a:xfrm flipV="1">
              <a:off x="4235196" y="7157071"/>
              <a:ext cx="0" cy="2729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77" name="Line 626"/>
            <p:cNvSpPr>
              <a:spLocks noChangeShapeType="1"/>
            </p:cNvSpPr>
            <p:nvPr/>
          </p:nvSpPr>
          <p:spPr bwMode="auto">
            <a:xfrm flipV="1">
              <a:off x="4240437" y="7171439"/>
              <a:ext cx="0" cy="1293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78" name="Line 627"/>
            <p:cNvSpPr>
              <a:spLocks noChangeShapeType="1"/>
            </p:cNvSpPr>
            <p:nvPr/>
          </p:nvSpPr>
          <p:spPr bwMode="auto">
            <a:xfrm flipV="1">
              <a:off x="4245677" y="7178622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79" name="Line 628"/>
            <p:cNvSpPr>
              <a:spLocks noChangeShapeType="1"/>
            </p:cNvSpPr>
            <p:nvPr/>
          </p:nvSpPr>
          <p:spPr bwMode="auto">
            <a:xfrm flipV="1">
              <a:off x="4252227" y="7178622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80" name="Line 629"/>
            <p:cNvSpPr>
              <a:spLocks noChangeShapeType="1"/>
            </p:cNvSpPr>
            <p:nvPr/>
          </p:nvSpPr>
          <p:spPr bwMode="auto">
            <a:xfrm flipV="1">
              <a:off x="4281050" y="7171439"/>
              <a:ext cx="0" cy="1293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81" name="Line 630"/>
            <p:cNvSpPr>
              <a:spLocks noChangeShapeType="1"/>
            </p:cNvSpPr>
            <p:nvPr/>
          </p:nvSpPr>
          <p:spPr bwMode="auto">
            <a:xfrm flipV="1">
              <a:off x="4286290" y="7178622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82" name="Line 631"/>
            <p:cNvSpPr>
              <a:spLocks noChangeShapeType="1"/>
            </p:cNvSpPr>
            <p:nvPr/>
          </p:nvSpPr>
          <p:spPr bwMode="auto">
            <a:xfrm flipV="1">
              <a:off x="4292841" y="7178622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83" name="Line 632"/>
            <p:cNvSpPr>
              <a:spLocks noChangeShapeType="1"/>
            </p:cNvSpPr>
            <p:nvPr/>
          </p:nvSpPr>
          <p:spPr bwMode="auto">
            <a:xfrm flipV="1">
              <a:off x="4298081" y="7178622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84" name="Line 633"/>
            <p:cNvSpPr>
              <a:spLocks noChangeShapeType="1"/>
            </p:cNvSpPr>
            <p:nvPr/>
          </p:nvSpPr>
          <p:spPr bwMode="auto">
            <a:xfrm flipV="1">
              <a:off x="4309872" y="7178622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85" name="Line 634"/>
            <p:cNvSpPr>
              <a:spLocks noChangeShapeType="1"/>
            </p:cNvSpPr>
            <p:nvPr/>
          </p:nvSpPr>
          <p:spPr bwMode="auto">
            <a:xfrm flipV="1">
              <a:off x="4322973" y="7178622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86" name="Line 635"/>
            <p:cNvSpPr>
              <a:spLocks noChangeShapeType="1"/>
            </p:cNvSpPr>
            <p:nvPr/>
          </p:nvSpPr>
          <p:spPr bwMode="auto">
            <a:xfrm flipV="1">
              <a:off x="4333454" y="7178622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87" name="Line 636"/>
            <p:cNvSpPr>
              <a:spLocks noChangeShapeType="1"/>
            </p:cNvSpPr>
            <p:nvPr/>
          </p:nvSpPr>
          <p:spPr bwMode="auto">
            <a:xfrm flipV="1">
              <a:off x="4338694" y="7178622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88" name="Line 637"/>
            <p:cNvSpPr>
              <a:spLocks noChangeShapeType="1"/>
            </p:cNvSpPr>
            <p:nvPr/>
          </p:nvSpPr>
          <p:spPr bwMode="auto">
            <a:xfrm flipV="1">
              <a:off x="4345245" y="7142704"/>
              <a:ext cx="0" cy="4166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89" name="Line 638"/>
            <p:cNvSpPr>
              <a:spLocks noChangeShapeType="1"/>
            </p:cNvSpPr>
            <p:nvPr/>
          </p:nvSpPr>
          <p:spPr bwMode="auto">
            <a:xfrm flipV="1">
              <a:off x="4351795" y="7171439"/>
              <a:ext cx="0" cy="1293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90" name="Line 639"/>
            <p:cNvSpPr>
              <a:spLocks noChangeShapeType="1"/>
            </p:cNvSpPr>
            <p:nvPr/>
          </p:nvSpPr>
          <p:spPr bwMode="auto">
            <a:xfrm flipV="1">
              <a:off x="4355726" y="7171439"/>
              <a:ext cx="0" cy="1293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91" name="Line 640"/>
            <p:cNvSpPr>
              <a:spLocks noChangeShapeType="1"/>
            </p:cNvSpPr>
            <p:nvPr/>
          </p:nvSpPr>
          <p:spPr bwMode="auto">
            <a:xfrm flipV="1">
              <a:off x="4363587" y="7164255"/>
              <a:ext cx="0" cy="2011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92" name="Line 641"/>
            <p:cNvSpPr>
              <a:spLocks noChangeShapeType="1"/>
            </p:cNvSpPr>
            <p:nvPr/>
          </p:nvSpPr>
          <p:spPr bwMode="auto">
            <a:xfrm flipV="1">
              <a:off x="4368827" y="7171439"/>
              <a:ext cx="0" cy="1293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93" name="Line 642"/>
            <p:cNvSpPr>
              <a:spLocks noChangeShapeType="1"/>
            </p:cNvSpPr>
            <p:nvPr/>
          </p:nvSpPr>
          <p:spPr bwMode="auto">
            <a:xfrm flipV="1">
              <a:off x="4374068" y="7178622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94" name="Line 643"/>
            <p:cNvSpPr>
              <a:spLocks noChangeShapeType="1"/>
            </p:cNvSpPr>
            <p:nvPr/>
          </p:nvSpPr>
          <p:spPr bwMode="auto">
            <a:xfrm flipV="1">
              <a:off x="4380618" y="7171439"/>
              <a:ext cx="0" cy="1293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95" name="Line 644"/>
            <p:cNvSpPr>
              <a:spLocks noChangeShapeType="1"/>
            </p:cNvSpPr>
            <p:nvPr/>
          </p:nvSpPr>
          <p:spPr bwMode="auto">
            <a:xfrm flipV="1">
              <a:off x="4385858" y="7178622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96" name="Line 645"/>
            <p:cNvSpPr>
              <a:spLocks noChangeShapeType="1"/>
            </p:cNvSpPr>
            <p:nvPr/>
          </p:nvSpPr>
          <p:spPr bwMode="auto">
            <a:xfrm flipV="1">
              <a:off x="4391099" y="7164255"/>
              <a:ext cx="0" cy="2011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97" name="Line 646"/>
            <p:cNvSpPr>
              <a:spLocks noChangeShapeType="1"/>
            </p:cNvSpPr>
            <p:nvPr/>
          </p:nvSpPr>
          <p:spPr bwMode="auto">
            <a:xfrm flipV="1">
              <a:off x="4397649" y="7178622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98" name="Line 647"/>
            <p:cNvSpPr>
              <a:spLocks noChangeShapeType="1"/>
            </p:cNvSpPr>
            <p:nvPr/>
          </p:nvSpPr>
          <p:spPr bwMode="auto">
            <a:xfrm flipV="1">
              <a:off x="4401579" y="7178622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99" name="Line 649"/>
            <p:cNvSpPr>
              <a:spLocks noChangeShapeType="1"/>
            </p:cNvSpPr>
            <p:nvPr/>
          </p:nvSpPr>
          <p:spPr bwMode="auto">
            <a:xfrm flipV="1">
              <a:off x="4414680" y="7014833"/>
              <a:ext cx="0" cy="1695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00" name="Line 650"/>
            <p:cNvSpPr>
              <a:spLocks noChangeShapeType="1"/>
            </p:cNvSpPr>
            <p:nvPr/>
          </p:nvSpPr>
          <p:spPr bwMode="auto">
            <a:xfrm flipV="1">
              <a:off x="4421231" y="7142704"/>
              <a:ext cx="0" cy="4166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01" name="Line 651"/>
            <p:cNvSpPr>
              <a:spLocks noChangeShapeType="1"/>
            </p:cNvSpPr>
            <p:nvPr/>
          </p:nvSpPr>
          <p:spPr bwMode="auto">
            <a:xfrm flipV="1">
              <a:off x="4431712" y="7178622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02" name="Line 652"/>
            <p:cNvSpPr>
              <a:spLocks noChangeShapeType="1"/>
            </p:cNvSpPr>
            <p:nvPr/>
          </p:nvSpPr>
          <p:spPr bwMode="auto">
            <a:xfrm flipV="1">
              <a:off x="4443503" y="7178622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03" name="Line 653"/>
            <p:cNvSpPr>
              <a:spLocks noChangeShapeType="1"/>
            </p:cNvSpPr>
            <p:nvPr/>
          </p:nvSpPr>
          <p:spPr bwMode="auto">
            <a:xfrm flipV="1">
              <a:off x="4448743" y="7171439"/>
              <a:ext cx="0" cy="1293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04" name="Line 654"/>
            <p:cNvSpPr>
              <a:spLocks noChangeShapeType="1"/>
            </p:cNvSpPr>
            <p:nvPr/>
          </p:nvSpPr>
          <p:spPr bwMode="auto">
            <a:xfrm flipV="1">
              <a:off x="4455294" y="7129773"/>
              <a:ext cx="0" cy="545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05" name="Line 655"/>
            <p:cNvSpPr>
              <a:spLocks noChangeShapeType="1"/>
            </p:cNvSpPr>
            <p:nvPr/>
          </p:nvSpPr>
          <p:spPr bwMode="auto">
            <a:xfrm flipV="1">
              <a:off x="4460535" y="7178622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06" name="Line 656"/>
            <p:cNvSpPr>
              <a:spLocks noChangeShapeType="1"/>
            </p:cNvSpPr>
            <p:nvPr/>
          </p:nvSpPr>
          <p:spPr bwMode="auto">
            <a:xfrm flipV="1">
              <a:off x="4472325" y="7178622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07" name="Line 657"/>
            <p:cNvSpPr>
              <a:spLocks noChangeShapeType="1"/>
            </p:cNvSpPr>
            <p:nvPr/>
          </p:nvSpPr>
          <p:spPr bwMode="auto">
            <a:xfrm flipV="1">
              <a:off x="4477565" y="7178622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08" name="Line 658"/>
            <p:cNvSpPr>
              <a:spLocks noChangeShapeType="1"/>
            </p:cNvSpPr>
            <p:nvPr/>
          </p:nvSpPr>
          <p:spPr bwMode="auto">
            <a:xfrm flipV="1">
              <a:off x="4484116" y="7178622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09" name="Line 659"/>
            <p:cNvSpPr>
              <a:spLocks noChangeShapeType="1"/>
            </p:cNvSpPr>
            <p:nvPr/>
          </p:nvSpPr>
          <p:spPr bwMode="auto">
            <a:xfrm flipV="1">
              <a:off x="4489357" y="7178622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10" name="Line 660"/>
            <p:cNvSpPr>
              <a:spLocks noChangeShapeType="1"/>
            </p:cNvSpPr>
            <p:nvPr/>
          </p:nvSpPr>
          <p:spPr bwMode="auto">
            <a:xfrm flipV="1">
              <a:off x="4497217" y="7178622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11" name="Line 661"/>
            <p:cNvSpPr>
              <a:spLocks noChangeShapeType="1"/>
            </p:cNvSpPr>
            <p:nvPr/>
          </p:nvSpPr>
          <p:spPr bwMode="auto">
            <a:xfrm flipV="1">
              <a:off x="4512939" y="7178622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12" name="Line 663"/>
            <p:cNvSpPr>
              <a:spLocks noChangeShapeType="1"/>
            </p:cNvSpPr>
            <p:nvPr/>
          </p:nvSpPr>
          <p:spPr bwMode="auto">
            <a:xfrm flipV="1">
              <a:off x="4523420" y="7157071"/>
              <a:ext cx="0" cy="2729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13" name="Line 664"/>
            <p:cNvSpPr>
              <a:spLocks noChangeShapeType="1"/>
            </p:cNvSpPr>
            <p:nvPr/>
          </p:nvSpPr>
          <p:spPr bwMode="auto">
            <a:xfrm flipV="1">
              <a:off x="4529970" y="7171439"/>
              <a:ext cx="0" cy="1293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14" name="Line 665"/>
            <p:cNvSpPr>
              <a:spLocks noChangeShapeType="1"/>
            </p:cNvSpPr>
            <p:nvPr/>
          </p:nvSpPr>
          <p:spPr bwMode="auto">
            <a:xfrm flipV="1">
              <a:off x="4564032" y="7178622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15" name="Line 666"/>
            <p:cNvSpPr>
              <a:spLocks noChangeShapeType="1"/>
            </p:cNvSpPr>
            <p:nvPr/>
          </p:nvSpPr>
          <p:spPr bwMode="auto">
            <a:xfrm flipV="1">
              <a:off x="4588925" y="7178622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16" name="Line 667"/>
            <p:cNvSpPr>
              <a:spLocks noChangeShapeType="1"/>
            </p:cNvSpPr>
            <p:nvPr/>
          </p:nvSpPr>
          <p:spPr bwMode="auto">
            <a:xfrm flipV="1">
              <a:off x="4617747" y="7178622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17" name="Line 668"/>
            <p:cNvSpPr>
              <a:spLocks noChangeShapeType="1"/>
            </p:cNvSpPr>
            <p:nvPr/>
          </p:nvSpPr>
          <p:spPr bwMode="auto">
            <a:xfrm flipV="1">
              <a:off x="4628228" y="7178622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18" name="Line 669"/>
            <p:cNvSpPr>
              <a:spLocks noChangeShapeType="1"/>
            </p:cNvSpPr>
            <p:nvPr/>
          </p:nvSpPr>
          <p:spPr bwMode="auto">
            <a:xfrm flipV="1">
              <a:off x="4638709" y="7178622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19" name="Line 670"/>
            <p:cNvSpPr>
              <a:spLocks noChangeShapeType="1"/>
            </p:cNvSpPr>
            <p:nvPr/>
          </p:nvSpPr>
          <p:spPr bwMode="auto">
            <a:xfrm flipV="1">
              <a:off x="4645259" y="7178622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0" name="Line 671"/>
            <p:cNvSpPr>
              <a:spLocks noChangeShapeType="1"/>
            </p:cNvSpPr>
            <p:nvPr/>
          </p:nvSpPr>
          <p:spPr bwMode="auto">
            <a:xfrm flipV="1">
              <a:off x="4651810" y="7178622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1" name="Line 672"/>
            <p:cNvSpPr>
              <a:spLocks noChangeShapeType="1"/>
            </p:cNvSpPr>
            <p:nvPr/>
          </p:nvSpPr>
          <p:spPr bwMode="auto">
            <a:xfrm flipV="1">
              <a:off x="4663600" y="7178622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" name="Line 673"/>
            <p:cNvSpPr>
              <a:spLocks noChangeShapeType="1"/>
            </p:cNvSpPr>
            <p:nvPr/>
          </p:nvSpPr>
          <p:spPr bwMode="auto">
            <a:xfrm flipV="1">
              <a:off x="4668841" y="7178622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3" name="Line 674"/>
            <p:cNvSpPr>
              <a:spLocks noChangeShapeType="1"/>
            </p:cNvSpPr>
            <p:nvPr/>
          </p:nvSpPr>
          <p:spPr bwMode="auto">
            <a:xfrm flipV="1">
              <a:off x="4680632" y="7178622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4" name="Line 675"/>
            <p:cNvSpPr>
              <a:spLocks noChangeShapeType="1"/>
            </p:cNvSpPr>
            <p:nvPr/>
          </p:nvSpPr>
          <p:spPr bwMode="auto">
            <a:xfrm flipV="1">
              <a:off x="4685873" y="7178622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5" name="Line 676"/>
            <p:cNvSpPr>
              <a:spLocks noChangeShapeType="1"/>
            </p:cNvSpPr>
            <p:nvPr/>
          </p:nvSpPr>
          <p:spPr bwMode="auto">
            <a:xfrm flipV="1">
              <a:off x="4697663" y="7171439"/>
              <a:ext cx="0" cy="1293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6" name="Line 677"/>
            <p:cNvSpPr>
              <a:spLocks noChangeShapeType="1"/>
            </p:cNvSpPr>
            <p:nvPr/>
          </p:nvSpPr>
          <p:spPr bwMode="auto">
            <a:xfrm flipV="1">
              <a:off x="4714695" y="7171439"/>
              <a:ext cx="0" cy="1293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7" name="Line 678"/>
            <p:cNvSpPr>
              <a:spLocks noChangeShapeType="1"/>
            </p:cNvSpPr>
            <p:nvPr/>
          </p:nvSpPr>
          <p:spPr bwMode="auto">
            <a:xfrm flipV="1">
              <a:off x="4721245" y="7178622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8" name="Line 679"/>
            <p:cNvSpPr>
              <a:spLocks noChangeShapeType="1"/>
            </p:cNvSpPr>
            <p:nvPr/>
          </p:nvSpPr>
          <p:spPr bwMode="auto">
            <a:xfrm flipV="1">
              <a:off x="4726485" y="7171439"/>
              <a:ext cx="0" cy="1293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9" name="Line 680"/>
            <p:cNvSpPr>
              <a:spLocks noChangeShapeType="1"/>
            </p:cNvSpPr>
            <p:nvPr/>
          </p:nvSpPr>
          <p:spPr bwMode="auto">
            <a:xfrm flipV="1">
              <a:off x="4731726" y="7178622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30" name="Line 681"/>
            <p:cNvSpPr>
              <a:spLocks noChangeShapeType="1"/>
            </p:cNvSpPr>
            <p:nvPr/>
          </p:nvSpPr>
          <p:spPr bwMode="auto">
            <a:xfrm flipV="1">
              <a:off x="4738277" y="7178622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31" name="Line 682"/>
            <p:cNvSpPr>
              <a:spLocks noChangeShapeType="1"/>
            </p:cNvSpPr>
            <p:nvPr/>
          </p:nvSpPr>
          <p:spPr bwMode="auto">
            <a:xfrm flipV="1">
              <a:off x="4744827" y="7178622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32" name="Line 683"/>
            <p:cNvSpPr>
              <a:spLocks noChangeShapeType="1"/>
            </p:cNvSpPr>
            <p:nvPr/>
          </p:nvSpPr>
          <p:spPr bwMode="auto">
            <a:xfrm flipV="1">
              <a:off x="4750067" y="7171439"/>
              <a:ext cx="0" cy="1293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33" name="Line 684"/>
            <p:cNvSpPr>
              <a:spLocks noChangeShapeType="1"/>
            </p:cNvSpPr>
            <p:nvPr/>
          </p:nvSpPr>
          <p:spPr bwMode="auto">
            <a:xfrm flipV="1">
              <a:off x="4755308" y="7171439"/>
              <a:ext cx="0" cy="1293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34" name="Line 685"/>
            <p:cNvSpPr>
              <a:spLocks noChangeShapeType="1"/>
            </p:cNvSpPr>
            <p:nvPr/>
          </p:nvSpPr>
          <p:spPr bwMode="auto">
            <a:xfrm flipV="1">
              <a:off x="4760548" y="7178622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35" name="Line 686"/>
            <p:cNvSpPr>
              <a:spLocks noChangeShapeType="1"/>
            </p:cNvSpPr>
            <p:nvPr/>
          </p:nvSpPr>
          <p:spPr bwMode="auto">
            <a:xfrm flipV="1">
              <a:off x="4767099" y="7178622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36" name="Line 687"/>
            <p:cNvSpPr>
              <a:spLocks noChangeShapeType="1"/>
            </p:cNvSpPr>
            <p:nvPr/>
          </p:nvSpPr>
          <p:spPr bwMode="auto">
            <a:xfrm flipV="1">
              <a:off x="4773649" y="7171439"/>
              <a:ext cx="0" cy="1293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37" name="Line 688"/>
            <p:cNvSpPr>
              <a:spLocks noChangeShapeType="1"/>
            </p:cNvSpPr>
            <p:nvPr/>
          </p:nvSpPr>
          <p:spPr bwMode="auto">
            <a:xfrm flipV="1">
              <a:off x="4780200" y="7178622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38" name="Line 689"/>
            <p:cNvSpPr>
              <a:spLocks noChangeShapeType="1"/>
            </p:cNvSpPr>
            <p:nvPr/>
          </p:nvSpPr>
          <p:spPr bwMode="auto">
            <a:xfrm flipV="1">
              <a:off x="4784130" y="7178622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39" name="Line 690"/>
            <p:cNvSpPr>
              <a:spLocks noChangeShapeType="1"/>
            </p:cNvSpPr>
            <p:nvPr/>
          </p:nvSpPr>
          <p:spPr bwMode="auto">
            <a:xfrm flipV="1">
              <a:off x="4812952" y="7178622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0" name="Line 691"/>
            <p:cNvSpPr>
              <a:spLocks noChangeShapeType="1"/>
            </p:cNvSpPr>
            <p:nvPr/>
          </p:nvSpPr>
          <p:spPr bwMode="auto">
            <a:xfrm flipV="1">
              <a:off x="4819503" y="7095291"/>
              <a:ext cx="0" cy="8907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1" name="Line 692"/>
            <p:cNvSpPr>
              <a:spLocks noChangeShapeType="1"/>
            </p:cNvSpPr>
            <p:nvPr/>
          </p:nvSpPr>
          <p:spPr bwMode="auto">
            <a:xfrm flipV="1">
              <a:off x="4826053" y="7178622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2" name="Line 693"/>
            <p:cNvSpPr>
              <a:spLocks noChangeShapeType="1"/>
            </p:cNvSpPr>
            <p:nvPr/>
          </p:nvSpPr>
          <p:spPr bwMode="auto">
            <a:xfrm flipV="1">
              <a:off x="4837845" y="7178622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3" name="Line 694"/>
            <p:cNvSpPr>
              <a:spLocks noChangeShapeType="1"/>
            </p:cNvSpPr>
            <p:nvPr/>
          </p:nvSpPr>
          <p:spPr bwMode="auto">
            <a:xfrm flipV="1">
              <a:off x="4843085" y="7178622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" name="Line 695"/>
            <p:cNvSpPr>
              <a:spLocks noChangeShapeType="1"/>
            </p:cNvSpPr>
            <p:nvPr/>
          </p:nvSpPr>
          <p:spPr bwMode="auto">
            <a:xfrm flipV="1">
              <a:off x="4854876" y="7178622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" name="Line 696"/>
            <p:cNvSpPr>
              <a:spLocks noChangeShapeType="1"/>
            </p:cNvSpPr>
            <p:nvPr/>
          </p:nvSpPr>
          <p:spPr bwMode="auto">
            <a:xfrm flipV="1">
              <a:off x="4860116" y="7178622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" name="Line 697"/>
            <p:cNvSpPr>
              <a:spLocks noChangeShapeType="1"/>
            </p:cNvSpPr>
            <p:nvPr/>
          </p:nvSpPr>
          <p:spPr bwMode="auto">
            <a:xfrm flipV="1">
              <a:off x="4871908" y="7171439"/>
              <a:ext cx="0" cy="1293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7" name="Line 698"/>
            <p:cNvSpPr>
              <a:spLocks noChangeShapeType="1"/>
            </p:cNvSpPr>
            <p:nvPr/>
          </p:nvSpPr>
          <p:spPr bwMode="auto">
            <a:xfrm flipV="1">
              <a:off x="4875837" y="7171439"/>
              <a:ext cx="0" cy="1293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8" name="Line 700"/>
            <p:cNvSpPr>
              <a:spLocks noChangeShapeType="1"/>
            </p:cNvSpPr>
            <p:nvPr/>
          </p:nvSpPr>
          <p:spPr bwMode="auto">
            <a:xfrm flipV="1">
              <a:off x="4888939" y="6430079"/>
              <a:ext cx="0" cy="75429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9" name="Line 701"/>
            <p:cNvSpPr>
              <a:spLocks noChangeShapeType="1"/>
            </p:cNvSpPr>
            <p:nvPr/>
          </p:nvSpPr>
          <p:spPr bwMode="auto">
            <a:xfrm flipV="1">
              <a:off x="4895489" y="7076614"/>
              <a:ext cx="0" cy="10775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0" name="Line 702"/>
            <p:cNvSpPr>
              <a:spLocks noChangeShapeType="1"/>
            </p:cNvSpPr>
            <p:nvPr/>
          </p:nvSpPr>
          <p:spPr bwMode="auto">
            <a:xfrm flipV="1">
              <a:off x="4900730" y="7178622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1" name="Line 703"/>
            <p:cNvSpPr>
              <a:spLocks noChangeShapeType="1"/>
            </p:cNvSpPr>
            <p:nvPr/>
          </p:nvSpPr>
          <p:spPr bwMode="auto">
            <a:xfrm flipV="1">
              <a:off x="4923001" y="7178622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2" name="Line 704"/>
            <p:cNvSpPr>
              <a:spLocks noChangeShapeType="1"/>
            </p:cNvSpPr>
            <p:nvPr/>
          </p:nvSpPr>
          <p:spPr bwMode="auto">
            <a:xfrm flipV="1">
              <a:off x="4929552" y="7178622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3" name="Line 705"/>
            <p:cNvSpPr>
              <a:spLocks noChangeShapeType="1"/>
            </p:cNvSpPr>
            <p:nvPr/>
          </p:nvSpPr>
          <p:spPr bwMode="auto">
            <a:xfrm flipV="1">
              <a:off x="4934793" y="7171439"/>
              <a:ext cx="0" cy="1293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4" name="Line 706"/>
            <p:cNvSpPr>
              <a:spLocks noChangeShapeType="1"/>
            </p:cNvSpPr>
            <p:nvPr/>
          </p:nvSpPr>
          <p:spPr bwMode="auto">
            <a:xfrm flipV="1">
              <a:off x="4941343" y="7129773"/>
              <a:ext cx="0" cy="545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5" name="Line 707"/>
            <p:cNvSpPr>
              <a:spLocks noChangeShapeType="1"/>
            </p:cNvSpPr>
            <p:nvPr/>
          </p:nvSpPr>
          <p:spPr bwMode="auto">
            <a:xfrm flipV="1">
              <a:off x="4946583" y="7157071"/>
              <a:ext cx="0" cy="2729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6" name="Line 708"/>
            <p:cNvSpPr>
              <a:spLocks noChangeShapeType="1"/>
            </p:cNvSpPr>
            <p:nvPr/>
          </p:nvSpPr>
          <p:spPr bwMode="auto">
            <a:xfrm flipV="1">
              <a:off x="4951824" y="7157071"/>
              <a:ext cx="0" cy="2729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7" name="Line 709"/>
            <p:cNvSpPr>
              <a:spLocks noChangeShapeType="1"/>
            </p:cNvSpPr>
            <p:nvPr/>
          </p:nvSpPr>
          <p:spPr bwMode="auto">
            <a:xfrm flipV="1">
              <a:off x="4968855" y="7178622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8" name="Line 710"/>
            <p:cNvSpPr>
              <a:spLocks noChangeShapeType="1"/>
            </p:cNvSpPr>
            <p:nvPr/>
          </p:nvSpPr>
          <p:spPr bwMode="auto">
            <a:xfrm flipV="1">
              <a:off x="4992437" y="7178622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9" name="Line 711"/>
            <p:cNvSpPr>
              <a:spLocks noChangeShapeType="1"/>
            </p:cNvSpPr>
            <p:nvPr/>
          </p:nvSpPr>
          <p:spPr bwMode="auto">
            <a:xfrm flipV="1">
              <a:off x="5000298" y="7178622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60" name="Line 712"/>
            <p:cNvSpPr>
              <a:spLocks noChangeShapeType="1"/>
            </p:cNvSpPr>
            <p:nvPr/>
          </p:nvSpPr>
          <p:spPr bwMode="auto">
            <a:xfrm flipV="1">
              <a:off x="5010779" y="7178622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61" name="Line 713"/>
            <p:cNvSpPr>
              <a:spLocks noChangeShapeType="1"/>
            </p:cNvSpPr>
            <p:nvPr/>
          </p:nvSpPr>
          <p:spPr bwMode="auto">
            <a:xfrm flipV="1">
              <a:off x="5027810" y="7178622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62" name="Line 714"/>
            <p:cNvSpPr>
              <a:spLocks noChangeShapeType="1"/>
            </p:cNvSpPr>
            <p:nvPr/>
          </p:nvSpPr>
          <p:spPr bwMode="auto">
            <a:xfrm flipV="1">
              <a:off x="5034361" y="7171439"/>
              <a:ext cx="0" cy="1293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63" name="Line 715"/>
            <p:cNvSpPr>
              <a:spLocks noChangeShapeType="1"/>
            </p:cNvSpPr>
            <p:nvPr/>
          </p:nvSpPr>
          <p:spPr bwMode="auto">
            <a:xfrm flipV="1">
              <a:off x="5057943" y="7178622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64" name="Line 716"/>
            <p:cNvSpPr>
              <a:spLocks noChangeShapeType="1"/>
            </p:cNvSpPr>
            <p:nvPr/>
          </p:nvSpPr>
          <p:spPr bwMode="auto">
            <a:xfrm flipV="1">
              <a:off x="5063183" y="7178622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65" name="Line 717"/>
            <p:cNvSpPr>
              <a:spLocks noChangeShapeType="1"/>
            </p:cNvSpPr>
            <p:nvPr/>
          </p:nvSpPr>
          <p:spPr bwMode="auto">
            <a:xfrm flipV="1">
              <a:off x="5068423" y="7178622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66" name="Line 718"/>
            <p:cNvSpPr>
              <a:spLocks noChangeShapeType="1"/>
            </p:cNvSpPr>
            <p:nvPr/>
          </p:nvSpPr>
          <p:spPr bwMode="auto">
            <a:xfrm flipV="1">
              <a:off x="5074973" y="7178622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67" name="Line 719"/>
            <p:cNvSpPr>
              <a:spLocks noChangeShapeType="1"/>
            </p:cNvSpPr>
            <p:nvPr/>
          </p:nvSpPr>
          <p:spPr bwMode="auto">
            <a:xfrm flipV="1">
              <a:off x="5080214" y="7178622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68" name="Line 720"/>
            <p:cNvSpPr>
              <a:spLocks noChangeShapeType="1"/>
            </p:cNvSpPr>
            <p:nvPr/>
          </p:nvSpPr>
          <p:spPr bwMode="auto">
            <a:xfrm flipV="1">
              <a:off x="5102486" y="7178622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69" name="Line 721"/>
            <p:cNvSpPr>
              <a:spLocks noChangeShapeType="1"/>
            </p:cNvSpPr>
            <p:nvPr/>
          </p:nvSpPr>
          <p:spPr bwMode="auto">
            <a:xfrm flipV="1">
              <a:off x="5112967" y="7178622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70" name="Line 722"/>
            <p:cNvSpPr>
              <a:spLocks noChangeShapeType="1"/>
            </p:cNvSpPr>
            <p:nvPr/>
          </p:nvSpPr>
          <p:spPr bwMode="auto">
            <a:xfrm flipV="1">
              <a:off x="5126068" y="7178622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71" name="Line 723"/>
            <p:cNvSpPr>
              <a:spLocks noChangeShapeType="1"/>
            </p:cNvSpPr>
            <p:nvPr/>
          </p:nvSpPr>
          <p:spPr bwMode="auto">
            <a:xfrm flipV="1">
              <a:off x="5143099" y="7178622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72" name="Line 724"/>
            <p:cNvSpPr>
              <a:spLocks noChangeShapeType="1"/>
            </p:cNvSpPr>
            <p:nvPr/>
          </p:nvSpPr>
          <p:spPr bwMode="auto">
            <a:xfrm flipV="1">
              <a:off x="5166681" y="7171439"/>
              <a:ext cx="0" cy="1293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73" name="Line 725"/>
            <p:cNvSpPr>
              <a:spLocks noChangeShapeType="1"/>
            </p:cNvSpPr>
            <p:nvPr/>
          </p:nvSpPr>
          <p:spPr bwMode="auto">
            <a:xfrm flipV="1">
              <a:off x="5171921" y="7171439"/>
              <a:ext cx="0" cy="1293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74" name="Line 726"/>
            <p:cNvSpPr>
              <a:spLocks noChangeShapeType="1"/>
            </p:cNvSpPr>
            <p:nvPr/>
          </p:nvSpPr>
          <p:spPr bwMode="auto">
            <a:xfrm flipV="1">
              <a:off x="5183713" y="7178622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75" name="Line 727"/>
            <p:cNvSpPr>
              <a:spLocks noChangeShapeType="1"/>
            </p:cNvSpPr>
            <p:nvPr/>
          </p:nvSpPr>
          <p:spPr bwMode="auto">
            <a:xfrm flipV="1">
              <a:off x="5188953" y="7178622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76" name="Line 728"/>
            <p:cNvSpPr>
              <a:spLocks noChangeShapeType="1"/>
            </p:cNvSpPr>
            <p:nvPr/>
          </p:nvSpPr>
          <p:spPr bwMode="auto">
            <a:xfrm flipV="1">
              <a:off x="5200744" y="7178622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77" name="Line 729"/>
            <p:cNvSpPr>
              <a:spLocks noChangeShapeType="1"/>
            </p:cNvSpPr>
            <p:nvPr/>
          </p:nvSpPr>
          <p:spPr bwMode="auto">
            <a:xfrm flipV="1">
              <a:off x="5212535" y="7178622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78" name="Line 730"/>
            <p:cNvSpPr>
              <a:spLocks noChangeShapeType="1"/>
            </p:cNvSpPr>
            <p:nvPr/>
          </p:nvSpPr>
          <p:spPr bwMode="auto">
            <a:xfrm flipV="1">
              <a:off x="5217775" y="7178622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79" name="Line 731"/>
            <p:cNvSpPr>
              <a:spLocks noChangeShapeType="1"/>
            </p:cNvSpPr>
            <p:nvPr/>
          </p:nvSpPr>
          <p:spPr bwMode="auto">
            <a:xfrm flipV="1">
              <a:off x="5224325" y="7178622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80" name="Line 732"/>
            <p:cNvSpPr>
              <a:spLocks noChangeShapeType="1"/>
            </p:cNvSpPr>
            <p:nvPr/>
          </p:nvSpPr>
          <p:spPr bwMode="auto">
            <a:xfrm flipV="1">
              <a:off x="5237427" y="7171439"/>
              <a:ext cx="0" cy="1293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81" name="Line 733"/>
            <p:cNvSpPr>
              <a:spLocks noChangeShapeType="1"/>
            </p:cNvSpPr>
            <p:nvPr/>
          </p:nvSpPr>
          <p:spPr bwMode="auto">
            <a:xfrm flipV="1">
              <a:off x="5247907" y="7178622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82" name="Line 734"/>
            <p:cNvSpPr>
              <a:spLocks noChangeShapeType="1"/>
            </p:cNvSpPr>
            <p:nvPr/>
          </p:nvSpPr>
          <p:spPr bwMode="auto">
            <a:xfrm flipV="1">
              <a:off x="5254458" y="7178622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83" name="Line 735"/>
            <p:cNvSpPr>
              <a:spLocks noChangeShapeType="1"/>
            </p:cNvSpPr>
            <p:nvPr/>
          </p:nvSpPr>
          <p:spPr bwMode="auto">
            <a:xfrm flipV="1">
              <a:off x="5258388" y="7178622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84" name="Line 736"/>
            <p:cNvSpPr>
              <a:spLocks noChangeShapeType="1"/>
            </p:cNvSpPr>
            <p:nvPr/>
          </p:nvSpPr>
          <p:spPr bwMode="auto">
            <a:xfrm flipV="1">
              <a:off x="5275420" y="7178622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85" name="Line 737"/>
            <p:cNvSpPr>
              <a:spLocks noChangeShapeType="1"/>
            </p:cNvSpPr>
            <p:nvPr/>
          </p:nvSpPr>
          <p:spPr bwMode="auto">
            <a:xfrm flipV="1">
              <a:off x="5281970" y="7178622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86" name="Line 738"/>
            <p:cNvSpPr>
              <a:spLocks noChangeShapeType="1"/>
            </p:cNvSpPr>
            <p:nvPr/>
          </p:nvSpPr>
          <p:spPr bwMode="auto">
            <a:xfrm flipV="1">
              <a:off x="5287211" y="7178622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87" name="Line 739"/>
            <p:cNvSpPr>
              <a:spLocks noChangeShapeType="1"/>
            </p:cNvSpPr>
            <p:nvPr/>
          </p:nvSpPr>
          <p:spPr bwMode="auto">
            <a:xfrm flipV="1">
              <a:off x="5295071" y="7171439"/>
              <a:ext cx="0" cy="1293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88" name="Line 740"/>
            <p:cNvSpPr>
              <a:spLocks noChangeShapeType="1"/>
            </p:cNvSpPr>
            <p:nvPr/>
          </p:nvSpPr>
          <p:spPr bwMode="auto">
            <a:xfrm flipV="1">
              <a:off x="5300312" y="6769150"/>
              <a:ext cx="0" cy="41521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89" name="Line 742"/>
            <p:cNvSpPr>
              <a:spLocks noChangeShapeType="1"/>
            </p:cNvSpPr>
            <p:nvPr/>
          </p:nvSpPr>
          <p:spPr bwMode="auto">
            <a:xfrm flipV="1">
              <a:off x="5317343" y="7178622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90" name="Line 743"/>
            <p:cNvSpPr>
              <a:spLocks noChangeShapeType="1"/>
            </p:cNvSpPr>
            <p:nvPr/>
          </p:nvSpPr>
          <p:spPr bwMode="auto">
            <a:xfrm flipV="1">
              <a:off x="5339615" y="7178622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91" name="Line 744"/>
            <p:cNvSpPr>
              <a:spLocks noChangeShapeType="1"/>
            </p:cNvSpPr>
            <p:nvPr/>
          </p:nvSpPr>
          <p:spPr bwMode="auto">
            <a:xfrm flipV="1">
              <a:off x="5351406" y="7129773"/>
              <a:ext cx="0" cy="545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92" name="Line 745"/>
            <p:cNvSpPr>
              <a:spLocks noChangeShapeType="1"/>
            </p:cNvSpPr>
            <p:nvPr/>
          </p:nvSpPr>
          <p:spPr bwMode="auto">
            <a:xfrm flipV="1">
              <a:off x="5357956" y="7171439"/>
              <a:ext cx="0" cy="1293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93" name="Line 746"/>
            <p:cNvSpPr>
              <a:spLocks noChangeShapeType="1"/>
            </p:cNvSpPr>
            <p:nvPr/>
          </p:nvSpPr>
          <p:spPr bwMode="auto">
            <a:xfrm flipV="1">
              <a:off x="5363197" y="7178622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94" name="Line 747"/>
            <p:cNvSpPr>
              <a:spLocks noChangeShapeType="1"/>
            </p:cNvSpPr>
            <p:nvPr/>
          </p:nvSpPr>
          <p:spPr bwMode="auto">
            <a:xfrm flipV="1">
              <a:off x="5386779" y="7178622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95" name="Line 748"/>
            <p:cNvSpPr>
              <a:spLocks noChangeShapeType="1"/>
            </p:cNvSpPr>
            <p:nvPr/>
          </p:nvSpPr>
          <p:spPr bwMode="auto">
            <a:xfrm flipV="1">
              <a:off x="5415601" y="7076614"/>
              <a:ext cx="0" cy="1077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96" name="Line 749"/>
            <p:cNvSpPr>
              <a:spLocks noChangeShapeType="1"/>
            </p:cNvSpPr>
            <p:nvPr/>
          </p:nvSpPr>
          <p:spPr bwMode="auto">
            <a:xfrm flipV="1">
              <a:off x="5420841" y="7136957"/>
              <a:ext cx="0" cy="4741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97" name="Line 750"/>
            <p:cNvSpPr>
              <a:spLocks noChangeShapeType="1"/>
            </p:cNvSpPr>
            <p:nvPr/>
          </p:nvSpPr>
          <p:spPr bwMode="auto">
            <a:xfrm flipV="1">
              <a:off x="5426082" y="7178622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98" name="Line 751"/>
            <p:cNvSpPr>
              <a:spLocks noChangeShapeType="1"/>
            </p:cNvSpPr>
            <p:nvPr/>
          </p:nvSpPr>
          <p:spPr bwMode="auto">
            <a:xfrm flipV="1">
              <a:off x="5454904" y="7178622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99" name="Line 752"/>
            <p:cNvSpPr>
              <a:spLocks noChangeShapeType="1"/>
            </p:cNvSpPr>
            <p:nvPr/>
          </p:nvSpPr>
          <p:spPr bwMode="auto">
            <a:xfrm flipV="1">
              <a:off x="5474556" y="7178622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00" name="Line 753"/>
            <p:cNvSpPr>
              <a:spLocks noChangeShapeType="1"/>
            </p:cNvSpPr>
            <p:nvPr/>
          </p:nvSpPr>
          <p:spPr bwMode="auto">
            <a:xfrm flipV="1">
              <a:off x="5485037" y="7178622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01" name="Line 754"/>
            <p:cNvSpPr>
              <a:spLocks noChangeShapeType="1"/>
            </p:cNvSpPr>
            <p:nvPr/>
          </p:nvSpPr>
          <p:spPr bwMode="auto">
            <a:xfrm flipV="1">
              <a:off x="5502068" y="7178622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02" name="Line 755"/>
            <p:cNvSpPr>
              <a:spLocks noChangeShapeType="1"/>
            </p:cNvSpPr>
            <p:nvPr/>
          </p:nvSpPr>
          <p:spPr bwMode="auto">
            <a:xfrm flipV="1">
              <a:off x="5519100" y="7178622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03" name="Line 756"/>
            <p:cNvSpPr>
              <a:spLocks noChangeShapeType="1"/>
            </p:cNvSpPr>
            <p:nvPr/>
          </p:nvSpPr>
          <p:spPr bwMode="auto">
            <a:xfrm flipV="1">
              <a:off x="5532201" y="7178622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04" name="Line 757"/>
            <p:cNvSpPr>
              <a:spLocks noChangeShapeType="1"/>
            </p:cNvSpPr>
            <p:nvPr/>
          </p:nvSpPr>
          <p:spPr bwMode="auto">
            <a:xfrm flipV="1">
              <a:off x="5537441" y="7178622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05" name="Line 758"/>
            <p:cNvSpPr>
              <a:spLocks noChangeShapeType="1"/>
            </p:cNvSpPr>
            <p:nvPr/>
          </p:nvSpPr>
          <p:spPr bwMode="auto">
            <a:xfrm flipV="1">
              <a:off x="5542681" y="7178622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06" name="Line 759"/>
            <p:cNvSpPr>
              <a:spLocks noChangeShapeType="1"/>
            </p:cNvSpPr>
            <p:nvPr/>
          </p:nvSpPr>
          <p:spPr bwMode="auto">
            <a:xfrm flipV="1">
              <a:off x="5554472" y="7178622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07" name="Line 760"/>
            <p:cNvSpPr>
              <a:spLocks noChangeShapeType="1"/>
            </p:cNvSpPr>
            <p:nvPr/>
          </p:nvSpPr>
          <p:spPr bwMode="auto">
            <a:xfrm flipV="1">
              <a:off x="5566263" y="7178622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08" name="Line 761"/>
            <p:cNvSpPr>
              <a:spLocks noChangeShapeType="1"/>
            </p:cNvSpPr>
            <p:nvPr/>
          </p:nvSpPr>
          <p:spPr bwMode="auto">
            <a:xfrm flipV="1">
              <a:off x="5600326" y="7178622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09" name="Line 762"/>
            <p:cNvSpPr>
              <a:spLocks noChangeShapeType="1"/>
            </p:cNvSpPr>
            <p:nvPr/>
          </p:nvSpPr>
          <p:spPr bwMode="auto">
            <a:xfrm flipV="1">
              <a:off x="5605567" y="7178622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10" name="Line 763"/>
            <p:cNvSpPr>
              <a:spLocks noChangeShapeType="1"/>
            </p:cNvSpPr>
            <p:nvPr/>
          </p:nvSpPr>
          <p:spPr bwMode="auto">
            <a:xfrm flipV="1">
              <a:off x="5612117" y="7178622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11" name="Line 764"/>
            <p:cNvSpPr>
              <a:spLocks noChangeShapeType="1"/>
            </p:cNvSpPr>
            <p:nvPr/>
          </p:nvSpPr>
          <p:spPr bwMode="auto">
            <a:xfrm flipV="1">
              <a:off x="5617357" y="7178622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12" name="Line 765"/>
            <p:cNvSpPr>
              <a:spLocks noChangeShapeType="1"/>
            </p:cNvSpPr>
            <p:nvPr/>
          </p:nvSpPr>
          <p:spPr bwMode="auto">
            <a:xfrm flipV="1">
              <a:off x="5663211" y="7178622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13" name="Line 766"/>
            <p:cNvSpPr>
              <a:spLocks noChangeShapeType="1"/>
            </p:cNvSpPr>
            <p:nvPr/>
          </p:nvSpPr>
          <p:spPr bwMode="auto">
            <a:xfrm flipV="1">
              <a:off x="5669761" y="7178622"/>
              <a:ext cx="0" cy="5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14" name="Line 799"/>
            <p:cNvSpPr>
              <a:spLocks noChangeShapeType="1"/>
            </p:cNvSpPr>
            <p:nvPr/>
          </p:nvSpPr>
          <p:spPr bwMode="auto">
            <a:xfrm>
              <a:off x="2673551" y="7190116"/>
              <a:ext cx="0" cy="1724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15" name="Line 804"/>
            <p:cNvSpPr>
              <a:spLocks noChangeShapeType="1"/>
            </p:cNvSpPr>
            <p:nvPr/>
          </p:nvSpPr>
          <p:spPr bwMode="auto">
            <a:xfrm flipV="1">
              <a:off x="2667000" y="7165777"/>
              <a:ext cx="2927350" cy="343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16" name="Line 805"/>
            <p:cNvSpPr>
              <a:spLocks noChangeShapeType="1"/>
            </p:cNvSpPr>
            <p:nvPr/>
          </p:nvSpPr>
          <p:spPr bwMode="auto">
            <a:xfrm flipV="1">
              <a:off x="2698442" y="5413176"/>
              <a:ext cx="307" cy="177550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17" name="TextBox 1916"/>
            <p:cNvSpPr txBox="1"/>
            <p:nvPr/>
          </p:nvSpPr>
          <p:spPr>
            <a:xfrm>
              <a:off x="2831823" y="6629400"/>
              <a:ext cx="32412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rgbClr val="FF0000"/>
                  </a:solidFill>
                </a:rPr>
                <a:t>b</a:t>
              </a:r>
              <a:r>
                <a:rPr lang="en-US" sz="1100" baseline="-25000" dirty="0" smtClean="0">
                  <a:solidFill>
                    <a:srgbClr val="FF0000"/>
                  </a:solidFill>
                </a:rPr>
                <a:t>1</a:t>
              </a:r>
              <a:endParaRPr lang="en-US" sz="1100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1918" name="TextBox 1917"/>
            <p:cNvSpPr txBox="1"/>
            <p:nvPr/>
          </p:nvSpPr>
          <p:spPr>
            <a:xfrm>
              <a:off x="3289023" y="6672590"/>
              <a:ext cx="32412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rgbClr val="FF0000"/>
                  </a:solidFill>
                </a:rPr>
                <a:t>b</a:t>
              </a:r>
              <a:r>
                <a:rPr lang="en-US" sz="1100" baseline="-25000" dirty="0" smtClean="0">
                  <a:solidFill>
                    <a:srgbClr val="FF0000"/>
                  </a:solidFill>
                </a:rPr>
                <a:t>2</a:t>
              </a:r>
              <a:endParaRPr lang="en-US" sz="1100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1919" name="TextBox 1918"/>
            <p:cNvSpPr txBox="1"/>
            <p:nvPr/>
          </p:nvSpPr>
          <p:spPr>
            <a:xfrm>
              <a:off x="3765550" y="6629400"/>
              <a:ext cx="32412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rgbClr val="FF0000"/>
                  </a:solidFill>
                </a:rPr>
                <a:t>b</a:t>
              </a:r>
              <a:r>
                <a:rPr lang="en-US" sz="1100" baseline="-25000" dirty="0" smtClean="0">
                  <a:solidFill>
                    <a:srgbClr val="FF0000"/>
                  </a:solidFill>
                </a:rPr>
                <a:t>3</a:t>
              </a:r>
              <a:endParaRPr lang="en-US" sz="1100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1920" name="TextBox 1919"/>
            <p:cNvSpPr txBox="1"/>
            <p:nvPr/>
          </p:nvSpPr>
          <p:spPr>
            <a:xfrm>
              <a:off x="4222750" y="6781800"/>
              <a:ext cx="32412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rgbClr val="FF0000"/>
                  </a:solidFill>
                </a:rPr>
                <a:t>b</a:t>
              </a:r>
              <a:r>
                <a:rPr lang="en-US" sz="1100" baseline="-25000" dirty="0" smtClean="0">
                  <a:solidFill>
                    <a:srgbClr val="FF0000"/>
                  </a:solidFill>
                </a:rPr>
                <a:t>4</a:t>
              </a:r>
              <a:endParaRPr lang="en-US" sz="1100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1921" name="TextBox 1920"/>
            <p:cNvSpPr txBox="1"/>
            <p:nvPr/>
          </p:nvSpPr>
          <p:spPr>
            <a:xfrm>
              <a:off x="3003550" y="5562600"/>
              <a:ext cx="31611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rgbClr val="FF0000"/>
                  </a:solidFill>
                </a:rPr>
                <a:t>y</a:t>
              </a:r>
              <a:r>
                <a:rPr lang="en-US" sz="1100" baseline="-25000" dirty="0" smtClean="0">
                  <a:solidFill>
                    <a:srgbClr val="FF0000"/>
                  </a:solidFill>
                </a:rPr>
                <a:t>1</a:t>
              </a:r>
              <a:endParaRPr lang="en-US" sz="1100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1922" name="TextBox 1921"/>
            <p:cNvSpPr txBox="1"/>
            <p:nvPr/>
          </p:nvSpPr>
          <p:spPr>
            <a:xfrm>
              <a:off x="3384550" y="5867400"/>
              <a:ext cx="31611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rgbClr val="FF0000"/>
                  </a:solidFill>
                </a:rPr>
                <a:t>y</a:t>
              </a:r>
              <a:r>
                <a:rPr lang="en-US" sz="1100" baseline="-25000" dirty="0" smtClean="0">
                  <a:solidFill>
                    <a:srgbClr val="FF0000"/>
                  </a:solidFill>
                </a:rPr>
                <a:t>2</a:t>
              </a:r>
              <a:endParaRPr lang="en-US" sz="1100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1926" name="Line 624"/>
            <p:cNvSpPr>
              <a:spLocks noChangeShapeType="1"/>
            </p:cNvSpPr>
            <p:nvPr/>
          </p:nvSpPr>
          <p:spPr bwMode="auto">
            <a:xfrm flipV="1">
              <a:off x="4490383" y="6694440"/>
              <a:ext cx="0" cy="48993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27" name="Line 648"/>
            <p:cNvSpPr>
              <a:spLocks noChangeShapeType="1"/>
            </p:cNvSpPr>
            <p:nvPr/>
          </p:nvSpPr>
          <p:spPr bwMode="auto">
            <a:xfrm flipV="1">
              <a:off x="4941688" y="6553200"/>
              <a:ext cx="0" cy="6249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28" name="Line 699"/>
            <p:cNvSpPr>
              <a:spLocks noChangeShapeType="1"/>
            </p:cNvSpPr>
            <p:nvPr/>
          </p:nvSpPr>
          <p:spPr bwMode="auto">
            <a:xfrm flipV="1">
              <a:off x="5144126" y="6056524"/>
              <a:ext cx="0" cy="112784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29" name="TextBox 1928"/>
            <p:cNvSpPr txBox="1"/>
            <p:nvPr/>
          </p:nvSpPr>
          <p:spPr>
            <a:xfrm>
              <a:off x="4789288" y="6324600"/>
              <a:ext cx="32412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rgbClr val="FF0000"/>
                  </a:solidFill>
                </a:rPr>
                <a:t>b</a:t>
              </a:r>
              <a:r>
                <a:rPr lang="en-US" sz="1100" baseline="-25000" dirty="0" smtClean="0">
                  <a:solidFill>
                    <a:srgbClr val="FF0000"/>
                  </a:solidFill>
                </a:rPr>
                <a:t>5</a:t>
              </a:r>
              <a:endParaRPr lang="en-US" sz="1100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1930" name="TextBox 1929"/>
            <p:cNvSpPr txBox="1"/>
            <p:nvPr/>
          </p:nvSpPr>
          <p:spPr>
            <a:xfrm>
              <a:off x="4332088" y="6400800"/>
              <a:ext cx="31611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rgbClr val="FF0000"/>
                  </a:solidFill>
                </a:rPr>
                <a:t>y</a:t>
              </a:r>
              <a:r>
                <a:rPr lang="en-US" sz="1100" baseline="-25000" dirty="0" smtClean="0">
                  <a:solidFill>
                    <a:srgbClr val="FF0000"/>
                  </a:solidFill>
                </a:rPr>
                <a:t>3</a:t>
              </a:r>
              <a:endParaRPr lang="en-US" sz="1100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1931" name="TextBox 1930"/>
            <p:cNvSpPr txBox="1"/>
            <p:nvPr/>
          </p:nvSpPr>
          <p:spPr>
            <a:xfrm>
              <a:off x="4636888" y="5334000"/>
              <a:ext cx="31611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rgbClr val="FF0000"/>
                  </a:solidFill>
                </a:rPr>
                <a:t>y</a:t>
              </a:r>
              <a:r>
                <a:rPr lang="en-US" sz="1100" baseline="-25000" dirty="0" smtClean="0">
                  <a:solidFill>
                    <a:srgbClr val="FF0000"/>
                  </a:solidFill>
                </a:rPr>
                <a:t>4</a:t>
              </a:r>
              <a:endParaRPr lang="en-US" sz="1100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1932" name="TextBox 1931"/>
            <p:cNvSpPr txBox="1"/>
            <p:nvPr/>
          </p:nvSpPr>
          <p:spPr>
            <a:xfrm>
              <a:off x="5017888" y="5791200"/>
              <a:ext cx="31611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rgbClr val="FF0000"/>
                  </a:solidFill>
                </a:rPr>
                <a:t>y</a:t>
              </a:r>
              <a:r>
                <a:rPr lang="en-US" sz="1100" baseline="-25000" dirty="0" smtClean="0">
                  <a:solidFill>
                    <a:srgbClr val="FF0000"/>
                  </a:solidFill>
                </a:rPr>
                <a:t>5</a:t>
              </a:r>
              <a:endParaRPr lang="en-US" sz="1100" baseline="-25000" dirty="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1812</TotalTime>
  <Words>38</Words>
  <Application>Microsoft Office PowerPoint</Application>
  <PresentationFormat>On-screen Show (4:3)</PresentationFormat>
  <Paragraphs>28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banu</dc:creator>
  <cp:lastModifiedBy>banu</cp:lastModifiedBy>
  <cp:revision>178</cp:revision>
  <dcterms:created xsi:type="dcterms:W3CDTF">2010-08-25T21:02:15Z</dcterms:created>
  <dcterms:modified xsi:type="dcterms:W3CDTF">2010-08-27T03:14:36Z</dcterms:modified>
</cp:coreProperties>
</file>