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0972800" cy="9144000"/>
  <p:notesSz cx="6858000" cy="9144000"/>
  <p:defaultTextStyle>
    <a:defPPr>
      <a:defRPr lang="en-US"/>
    </a:defPPr>
    <a:lvl1pPr marL="0" algn="l" defTabSz="87275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6376" algn="l" defTabSz="87275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72753" algn="l" defTabSz="87275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09129" algn="l" defTabSz="87275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45505" algn="l" defTabSz="87275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81881" algn="l" defTabSz="87275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18258" algn="l" defTabSz="87275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54634" algn="l" defTabSz="87275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91011" algn="l" defTabSz="87275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986" y="-102"/>
      </p:cViewPr>
      <p:guideLst>
        <p:guide orient="horz" pos="2880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840569"/>
            <a:ext cx="932688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5181601"/>
            <a:ext cx="768096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EDB50-A0CA-4973-A361-F513D8901F87}" type="datetimeFigureOut">
              <a:rPr lang="en-US" smtClean="0"/>
              <a:pPr/>
              <a:t>11/19/2009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6969-6D86-487B-8634-4709672D2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EDB50-A0CA-4973-A361-F513D8901F87}" type="datetimeFigureOut">
              <a:rPr lang="en-US" smtClean="0"/>
              <a:pPr/>
              <a:t>11/19/2009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6969-6D86-487B-8634-4709672D2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366190"/>
            <a:ext cx="246888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366190"/>
            <a:ext cx="722376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EDB50-A0CA-4973-A361-F513D8901F87}" type="datetimeFigureOut">
              <a:rPr lang="en-US" smtClean="0"/>
              <a:pPr/>
              <a:t>11/19/2009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6969-6D86-487B-8634-4709672D2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EDB50-A0CA-4973-A361-F513D8901F87}" type="datetimeFigureOut">
              <a:rPr lang="en-US" smtClean="0"/>
              <a:pPr/>
              <a:t>11/19/2009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6969-6D86-487B-8634-4709672D2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5875868"/>
            <a:ext cx="9326880" cy="1816100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3875619"/>
            <a:ext cx="9326880" cy="200025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7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5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091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5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2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6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10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EDB50-A0CA-4973-A361-F513D8901F87}" type="datetimeFigureOut">
              <a:rPr lang="en-US" smtClean="0"/>
              <a:pPr/>
              <a:t>11/19/2009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6969-6D86-487B-8634-4709672D2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2133605"/>
            <a:ext cx="4846320" cy="6034617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1" y="2133605"/>
            <a:ext cx="4846320" cy="6034617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EDB50-A0CA-4973-A361-F513D8901F87}" type="datetimeFigureOut">
              <a:rPr lang="en-US" smtClean="0"/>
              <a:pPr/>
              <a:t>11/19/2009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6969-6D86-487B-8634-4709672D2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2" y="2046818"/>
            <a:ext cx="4848226" cy="853016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76" indent="0">
              <a:buNone/>
              <a:defRPr sz="1900" b="1"/>
            </a:lvl2pPr>
            <a:lvl3pPr marL="872753" indent="0">
              <a:buNone/>
              <a:defRPr sz="1700" b="1"/>
            </a:lvl3pPr>
            <a:lvl4pPr marL="1309129" indent="0">
              <a:buNone/>
              <a:defRPr sz="1500" b="1"/>
            </a:lvl4pPr>
            <a:lvl5pPr marL="1745505" indent="0">
              <a:buNone/>
              <a:defRPr sz="1500" b="1"/>
            </a:lvl5pPr>
            <a:lvl6pPr marL="2181881" indent="0">
              <a:buNone/>
              <a:defRPr sz="1500" b="1"/>
            </a:lvl6pPr>
            <a:lvl7pPr marL="2618258" indent="0">
              <a:buNone/>
              <a:defRPr sz="1500" b="1"/>
            </a:lvl7pPr>
            <a:lvl8pPr marL="3054634" indent="0">
              <a:buNone/>
              <a:defRPr sz="1500" b="1"/>
            </a:lvl8pPr>
            <a:lvl9pPr marL="3491011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2" y="2899834"/>
            <a:ext cx="4848226" cy="5268384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3" y="2046818"/>
            <a:ext cx="4850130" cy="853016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76" indent="0">
              <a:buNone/>
              <a:defRPr sz="1900" b="1"/>
            </a:lvl2pPr>
            <a:lvl3pPr marL="872753" indent="0">
              <a:buNone/>
              <a:defRPr sz="1700" b="1"/>
            </a:lvl3pPr>
            <a:lvl4pPr marL="1309129" indent="0">
              <a:buNone/>
              <a:defRPr sz="1500" b="1"/>
            </a:lvl4pPr>
            <a:lvl5pPr marL="1745505" indent="0">
              <a:buNone/>
              <a:defRPr sz="1500" b="1"/>
            </a:lvl5pPr>
            <a:lvl6pPr marL="2181881" indent="0">
              <a:buNone/>
              <a:defRPr sz="1500" b="1"/>
            </a:lvl6pPr>
            <a:lvl7pPr marL="2618258" indent="0">
              <a:buNone/>
              <a:defRPr sz="1500" b="1"/>
            </a:lvl7pPr>
            <a:lvl8pPr marL="3054634" indent="0">
              <a:buNone/>
              <a:defRPr sz="1500" b="1"/>
            </a:lvl8pPr>
            <a:lvl9pPr marL="3491011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3" y="2899834"/>
            <a:ext cx="4850130" cy="5268384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EDB50-A0CA-4973-A361-F513D8901F87}" type="datetimeFigureOut">
              <a:rPr lang="en-US" smtClean="0"/>
              <a:pPr/>
              <a:t>11/19/2009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6969-6D86-487B-8634-4709672D2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EDB50-A0CA-4973-A361-F513D8901F87}" type="datetimeFigureOut">
              <a:rPr lang="en-US" smtClean="0"/>
              <a:pPr/>
              <a:t>11/19/2009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6969-6D86-487B-8634-4709672D2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EDB50-A0CA-4973-A361-F513D8901F87}" type="datetimeFigureOut">
              <a:rPr lang="en-US" smtClean="0"/>
              <a:pPr/>
              <a:t>11/19/2009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6969-6D86-487B-8634-4709672D2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4" y="364067"/>
            <a:ext cx="3609976" cy="154940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3" y="364072"/>
            <a:ext cx="6134101" cy="7804151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4" y="1913471"/>
            <a:ext cx="3609976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36376" indent="0">
              <a:buNone/>
              <a:defRPr sz="1200"/>
            </a:lvl2pPr>
            <a:lvl3pPr marL="872753" indent="0">
              <a:buNone/>
              <a:defRPr sz="900"/>
            </a:lvl3pPr>
            <a:lvl4pPr marL="1309129" indent="0">
              <a:buNone/>
              <a:defRPr sz="800"/>
            </a:lvl4pPr>
            <a:lvl5pPr marL="1745505" indent="0">
              <a:buNone/>
              <a:defRPr sz="800"/>
            </a:lvl5pPr>
            <a:lvl6pPr marL="2181881" indent="0">
              <a:buNone/>
              <a:defRPr sz="800"/>
            </a:lvl6pPr>
            <a:lvl7pPr marL="2618258" indent="0">
              <a:buNone/>
              <a:defRPr sz="800"/>
            </a:lvl7pPr>
            <a:lvl8pPr marL="3054634" indent="0">
              <a:buNone/>
              <a:defRPr sz="800"/>
            </a:lvl8pPr>
            <a:lvl9pPr marL="349101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EDB50-A0CA-4973-A361-F513D8901F87}" type="datetimeFigureOut">
              <a:rPr lang="en-US" smtClean="0"/>
              <a:pPr/>
              <a:t>11/19/2009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6969-6D86-487B-8634-4709672D2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6400804"/>
            <a:ext cx="6583680" cy="755651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817033"/>
            <a:ext cx="6583680" cy="5486400"/>
          </a:xfrm>
        </p:spPr>
        <p:txBody>
          <a:bodyPr/>
          <a:lstStyle>
            <a:lvl1pPr marL="0" indent="0">
              <a:buNone/>
              <a:defRPr sz="3000"/>
            </a:lvl1pPr>
            <a:lvl2pPr marL="436376" indent="0">
              <a:buNone/>
              <a:defRPr sz="2700"/>
            </a:lvl2pPr>
            <a:lvl3pPr marL="872753" indent="0">
              <a:buNone/>
              <a:defRPr sz="2300"/>
            </a:lvl3pPr>
            <a:lvl4pPr marL="1309129" indent="0">
              <a:buNone/>
              <a:defRPr sz="1900"/>
            </a:lvl4pPr>
            <a:lvl5pPr marL="1745505" indent="0">
              <a:buNone/>
              <a:defRPr sz="1900"/>
            </a:lvl5pPr>
            <a:lvl6pPr marL="2181881" indent="0">
              <a:buNone/>
              <a:defRPr sz="1900"/>
            </a:lvl6pPr>
            <a:lvl7pPr marL="2618258" indent="0">
              <a:buNone/>
              <a:defRPr sz="1900"/>
            </a:lvl7pPr>
            <a:lvl8pPr marL="3054634" indent="0">
              <a:buNone/>
              <a:defRPr sz="1900"/>
            </a:lvl8pPr>
            <a:lvl9pPr marL="3491011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7156455"/>
            <a:ext cx="658368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36376" indent="0">
              <a:buNone/>
              <a:defRPr sz="1200"/>
            </a:lvl2pPr>
            <a:lvl3pPr marL="872753" indent="0">
              <a:buNone/>
              <a:defRPr sz="900"/>
            </a:lvl3pPr>
            <a:lvl4pPr marL="1309129" indent="0">
              <a:buNone/>
              <a:defRPr sz="800"/>
            </a:lvl4pPr>
            <a:lvl5pPr marL="1745505" indent="0">
              <a:buNone/>
              <a:defRPr sz="800"/>
            </a:lvl5pPr>
            <a:lvl6pPr marL="2181881" indent="0">
              <a:buNone/>
              <a:defRPr sz="800"/>
            </a:lvl6pPr>
            <a:lvl7pPr marL="2618258" indent="0">
              <a:buNone/>
              <a:defRPr sz="800"/>
            </a:lvl7pPr>
            <a:lvl8pPr marL="3054634" indent="0">
              <a:buNone/>
              <a:defRPr sz="800"/>
            </a:lvl8pPr>
            <a:lvl9pPr marL="349101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EDB50-A0CA-4973-A361-F513D8901F87}" type="datetimeFigureOut">
              <a:rPr lang="en-US" smtClean="0"/>
              <a:pPr/>
              <a:t>11/19/2009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6969-6D86-487B-8634-4709672D2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366184"/>
            <a:ext cx="9875520" cy="1524000"/>
          </a:xfrm>
          <a:prstGeom prst="rect">
            <a:avLst/>
          </a:prstGeom>
        </p:spPr>
        <p:txBody>
          <a:bodyPr vert="horz" lIns="87275" tIns="43638" rIns="87275" bIns="4363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33605"/>
            <a:ext cx="9875520" cy="6034617"/>
          </a:xfrm>
          <a:prstGeom prst="rect">
            <a:avLst/>
          </a:prstGeom>
        </p:spPr>
        <p:txBody>
          <a:bodyPr vert="horz" lIns="87275" tIns="43638" rIns="87275" bIns="4363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8475139"/>
            <a:ext cx="2560320" cy="486833"/>
          </a:xfrm>
          <a:prstGeom prst="rect">
            <a:avLst/>
          </a:prstGeom>
        </p:spPr>
        <p:txBody>
          <a:bodyPr vert="horz" lIns="87275" tIns="43638" rIns="87275" bIns="4363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EDB50-A0CA-4973-A361-F513D8901F87}" type="datetimeFigureOut">
              <a:rPr lang="en-US" smtClean="0"/>
              <a:pPr/>
              <a:t>11/19/2009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8475139"/>
            <a:ext cx="3474720" cy="486833"/>
          </a:xfrm>
          <a:prstGeom prst="rect">
            <a:avLst/>
          </a:prstGeom>
        </p:spPr>
        <p:txBody>
          <a:bodyPr vert="horz" lIns="87275" tIns="43638" rIns="87275" bIns="4363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1" y="8475139"/>
            <a:ext cx="2560320" cy="486833"/>
          </a:xfrm>
          <a:prstGeom prst="rect">
            <a:avLst/>
          </a:prstGeom>
        </p:spPr>
        <p:txBody>
          <a:bodyPr vert="horz" lIns="87275" tIns="43638" rIns="87275" bIns="4363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26969-6D86-487B-8634-4709672D2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7275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83" indent="-327283" algn="l" defTabSz="87275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111" indent="-272735" algn="l" defTabSz="87275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41" indent="-218188" algn="l" defTabSz="87275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317" indent="-218188" algn="l" defTabSz="87275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93" indent="-218188" algn="l" defTabSz="87275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70" indent="-218188" algn="l" defTabSz="87275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446" indent="-218188" algn="l" defTabSz="87275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823" indent="-218188" algn="l" defTabSz="87275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99" indent="-218188" algn="l" defTabSz="87275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5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76" algn="l" defTabSz="87275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53" algn="l" defTabSz="87275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129" algn="l" defTabSz="87275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505" algn="l" defTabSz="87275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81" algn="l" defTabSz="87275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258" algn="l" defTabSz="87275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634" algn="l" defTabSz="87275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1011" algn="l" defTabSz="87275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28800" y="1932057"/>
            <a:ext cx="2651759" cy="562708"/>
            <a:chOff x="2255520" y="285750"/>
            <a:chExt cx="2286000" cy="838200"/>
          </a:xfrm>
        </p:grpSpPr>
        <p:sp>
          <p:nvSpPr>
            <p:cNvPr id="3" name="Rectangle 2"/>
            <p:cNvSpPr/>
            <p:nvPr/>
          </p:nvSpPr>
          <p:spPr>
            <a:xfrm>
              <a:off x="2255520" y="285750"/>
              <a:ext cx="2286000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255520" y="285750"/>
              <a:ext cx="2286000" cy="779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Enumeration of </a:t>
              </a:r>
            </a:p>
            <a:p>
              <a:pPr algn="ctr"/>
              <a:r>
                <a:rPr lang="en-US" sz="1400" dirty="0" smtClean="0"/>
                <a:t>modification variants</a:t>
              </a:r>
              <a:endParaRPr lang="en-US" sz="14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312265" y="881874"/>
            <a:ext cx="2183535" cy="642126"/>
          </a:xfrm>
          <a:prstGeom prst="rect">
            <a:avLst/>
          </a:prstGeom>
          <a:noFill/>
        </p:spPr>
        <p:txBody>
          <a:bodyPr wrap="none" lIns="87275" tIns="43638" rIns="87275" bIns="43638" rtlCol="0">
            <a:spAutoFit/>
          </a:bodyPr>
          <a:lstStyle/>
          <a:p>
            <a:pPr algn="ctr"/>
            <a:r>
              <a:rPr lang="en-US" sz="1200" dirty="0" smtClean="0"/>
              <a:t>unmodified </a:t>
            </a:r>
            <a:r>
              <a:rPr lang="en-US" sz="1200" dirty="0" smtClean="0"/>
              <a:t>peptide</a:t>
            </a:r>
          </a:p>
          <a:p>
            <a:pPr algn="ctr"/>
            <a:r>
              <a:rPr lang="en-US" sz="1200" dirty="0" smtClean="0"/>
              <a:t>modifications</a:t>
            </a:r>
            <a:endParaRPr lang="en-US" sz="1200" dirty="0" smtClean="0"/>
          </a:p>
          <a:p>
            <a:pPr algn="ctr"/>
            <a:r>
              <a:rPr lang="en-US" sz="1200" dirty="0" smtClean="0"/>
              <a:t>precursor mass,  mass </a:t>
            </a:r>
            <a:r>
              <a:rPr lang="en-US" sz="1200" dirty="0" smtClean="0"/>
              <a:t>tolerance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105400" y="3532257"/>
            <a:ext cx="1629538" cy="272794"/>
          </a:xfrm>
          <a:prstGeom prst="rect">
            <a:avLst/>
          </a:prstGeom>
          <a:noFill/>
        </p:spPr>
        <p:txBody>
          <a:bodyPr wrap="none" lIns="87275" tIns="43638" rIns="87275" bIns="43638" rtlCol="0">
            <a:spAutoFit/>
          </a:bodyPr>
          <a:lstStyle/>
          <a:p>
            <a:r>
              <a:rPr lang="en-US" sz="1200" i="1" dirty="0"/>
              <a:t>S</a:t>
            </a:r>
            <a:r>
              <a:rPr lang="en-US" sz="1200" dirty="0" smtClean="0"/>
              <a:t>: </a:t>
            </a:r>
            <a:r>
              <a:rPr lang="en-US" sz="1200" dirty="0" err="1" smtClean="0"/>
              <a:t>unmodifed</a:t>
            </a:r>
            <a:r>
              <a:rPr lang="en-US" sz="1200" dirty="0" smtClean="0"/>
              <a:t> spectrum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200400" y="4141597"/>
            <a:ext cx="3048000" cy="457460"/>
          </a:xfrm>
          <a:prstGeom prst="rect">
            <a:avLst/>
          </a:prstGeom>
          <a:noFill/>
        </p:spPr>
        <p:txBody>
          <a:bodyPr wrap="square" lIns="87275" tIns="43638" rIns="87275" bIns="43638" rtlCol="0">
            <a:spAutoFit/>
          </a:bodyPr>
          <a:lstStyle/>
          <a:p>
            <a:r>
              <a:rPr lang="en-US" sz="1200" dirty="0" smtClean="0"/>
              <a:t>e</a:t>
            </a:r>
            <a:r>
              <a:rPr lang="en-US" sz="1200" dirty="0" smtClean="0"/>
              <a:t>stimated </a:t>
            </a:r>
            <a:r>
              <a:rPr lang="en-US" sz="1200" dirty="0" err="1" smtClean="0"/>
              <a:t>detectabilities</a:t>
            </a:r>
            <a:endParaRPr lang="en-US" sz="1200" dirty="0" smtClean="0"/>
          </a:p>
          <a:p>
            <a:r>
              <a:rPr lang="en-US" sz="1200" dirty="0" smtClean="0"/>
              <a:t>o</a:t>
            </a:r>
            <a:r>
              <a:rPr lang="en-US" sz="1200" dirty="0" smtClean="0"/>
              <a:t>f  fragment  ions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196505" y="4980057"/>
            <a:ext cx="1585295" cy="272794"/>
          </a:xfrm>
          <a:prstGeom prst="rect">
            <a:avLst/>
          </a:prstGeom>
          <a:noFill/>
        </p:spPr>
        <p:txBody>
          <a:bodyPr wrap="none" lIns="87275" tIns="43638" rIns="87275" bIns="43638" rtlCol="0">
            <a:spAutoFit/>
          </a:bodyPr>
          <a:lstStyle/>
          <a:p>
            <a:r>
              <a:rPr lang="en-US" sz="1200" i="1" dirty="0" smtClean="0"/>
              <a:t>S</a:t>
            </a:r>
            <a:r>
              <a:rPr lang="en-US" sz="1200" i="1" baseline="-25000" dirty="0" smtClean="0"/>
              <a:t>mix</a:t>
            </a:r>
            <a:r>
              <a:rPr lang="en-US" sz="1200" dirty="0" smtClean="0"/>
              <a:t>: mixture spectrum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200400" y="5665857"/>
            <a:ext cx="1691156" cy="457460"/>
          </a:xfrm>
          <a:prstGeom prst="rect">
            <a:avLst/>
          </a:prstGeom>
          <a:noFill/>
        </p:spPr>
        <p:txBody>
          <a:bodyPr wrap="none" lIns="87275" tIns="43638" rIns="87275" bIns="43638" rtlCol="0">
            <a:spAutoFit/>
          </a:bodyPr>
          <a:lstStyle/>
          <a:p>
            <a:r>
              <a:rPr lang="en-US" sz="1200" dirty="0" smtClean="0"/>
              <a:t>estimated abundances </a:t>
            </a:r>
          </a:p>
          <a:p>
            <a:r>
              <a:rPr lang="en-US" sz="1200" dirty="0" smtClean="0"/>
              <a:t>of  modification variants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8686800" y="6324600"/>
            <a:ext cx="1524000" cy="272794"/>
          </a:xfrm>
          <a:prstGeom prst="rect">
            <a:avLst/>
          </a:prstGeom>
          <a:noFill/>
        </p:spPr>
        <p:txBody>
          <a:bodyPr wrap="square" lIns="87275" tIns="43638" rIns="87275" bIns="43638" rtlCol="0">
            <a:spAutoFit/>
          </a:bodyPr>
          <a:lstStyle/>
          <a:p>
            <a:pPr algn="ctr"/>
            <a:r>
              <a:rPr lang="en-US" sz="1200" dirty="0" smtClean="0"/>
              <a:t>variant groups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844041" y="3379857"/>
            <a:ext cx="2651759" cy="574374"/>
            <a:chOff x="2133600" y="914400"/>
            <a:chExt cx="2286000" cy="855578"/>
          </a:xfrm>
        </p:grpSpPr>
        <p:sp>
          <p:nvSpPr>
            <p:cNvPr id="13" name="Rectangle 12"/>
            <p:cNvSpPr/>
            <p:nvPr/>
          </p:nvSpPr>
          <p:spPr>
            <a:xfrm>
              <a:off x="2133600" y="914400"/>
              <a:ext cx="2286000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33600" y="990598"/>
              <a:ext cx="2286000" cy="779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Inference of </a:t>
              </a:r>
            </a:p>
            <a:p>
              <a:pPr algn="ctr"/>
              <a:r>
                <a:rPr lang="en-US" sz="1400" dirty="0" err="1" smtClean="0"/>
                <a:t>detectabilities</a:t>
              </a:r>
              <a:endParaRPr lang="en-US" sz="1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828800" y="4874551"/>
            <a:ext cx="2651759" cy="562706"/>
            <a:chOff x="2133600" y="2171701"/>
            <a:chExt cx="2286000" cy="838200"/>
          </a:xfrm>
        </p:grpSpPr>
        <p:sp>
          <p:nvSpPr>
            <p:cNvPr id="16" name="Rectangle 15"/>
            <p:cNvSpPr/>
            <p:nvPr/>
          </p:nvSpPr>
          <p:spPr>
            <a:xfrm>
              <a:off x="2133600" y="2171701"/>
              <a:ext cx="2286000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33600" y="2302289"/>
              <a:ext cx="2286000" cy="458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Linear Programming</a:t>
              </a:r>
              <a:endParaRPr lang="en-US" sz="14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559040" y="4827657"/>
            <a:ext cx="2651760" cy="533400"/>
            <a:chOff x="2133600" y="914400"/>
            <a:chExt cx="2286000" cy="838200"/>
          </a:xfrm>
        </p:grpSpPr>
        <p:sp>
          <p:nvSpPr>
            <p:cNvPr id="22" name="Rectangle 21"/>
            <p:cNvSpPr/>
            <p:nvPr/>
          </p:nvSpPr>
          <p:spPr>
            <a:xfrm>
              <a:off x="2133600" y="914400"/>
              <a:ext cx="2286000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57571" y="1123950"/>
              <a:ext cx="1230055" cy="483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Variant Grouping</a:t>
              </a:r>
              <a:endParaRPr lang="en-US" sz="14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800600" y="7239000"/>
            <a:ext cx="3200400" cy="826792"/>
          </a:xfrm>
          <a:prstGeom prst="rect">
            <a:avLst/>
          </a:prstGeom>
          <a:noFill/>
        </p:spPr>
        <p:txBody>
          <a:bodyPr wrap="square" lIns="87275" tIns="43638" rIns="87275" bIns="43638" rtlCol="0">
            <a:spAutoFit/>
          </a:bodyPr>
          <a:lstStyle/>
          <a:p>
            <a:pPr algn="ctr"/>
            <a:r>
              <a:rPr lang="en-US" sz="1200" dirty="0" smtClean="0"/>
              <a:t>O</a:t>
            </a:r>
            <a:r>
              <a:rPr lang="en-US" sz="1200" dirty="0" smtClean="0"/>
              <a:t>utput</a:t>
            </a:r>
          </a:p>
          <a:p>
            <a:pPr algn="ctr"/>
            <a:r>
              <a:rPr lang="en-US" sz="1200" dirty="0" smtClean="0"/>
              <a:t>estimated </a:t>
            </a:r>
            <a:r>
              <a:rPr lang="en-US" sz="1200" dirty="0" smtClean="0"/>
              <a:t>abundances </a:t>
            </a:r>
          </a:p>
          <a:p>
            <a:pPr algn="ctr"/>
            <a:r>
              <a:rPr lang="en-US" sz="1200" dirty="0" smtClean="0"/>
              <a:t>of variant groups</a:t>
            </a:r>
            <a:endParaRPr lang="en-US" sz="1200" dirty="0" smtClean="0"/>
          </a:p>
          <a:p>
            <a:pPr algn="ctr"/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495251" y="3095815"/>
            <a:ext cx="1492384" cy="272794"/>
          </a:xfrm>
          <a:prstGeom prst="rect">
            <a:avLst/>
          </a:prstGeom>
          <a:noFill/>
        </p:spPr>
        <p:txBody>
          <a:bodyPr wrap="none" lIns="87275" tIns="43638" rIns="87275" bIns="43638" rtlCol="0">
            <a:spAutoFit/>
          </a:bodyPr>
          <a:lstStyle/>
          <a:p>
            <a:r>
              <a:rPr lang="en-US" sz="1200" dirty="0" smtClean="0"/>
              <a:t>modification variants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705600" y="2313057"/>
            <a:ext cx="1492384" cy="272794"/>
          </a:xfrm>
          <a:prstGeom prst="rect">
            <a:avLst/>
          </a:prstGeom>
          <a:noFill/>
        </p:spPr>
        <p:txBody>
          <a:bodyPr wrap="none" lIns="87275" tIns="43638" rIns="87275" bIns="43638" rtlCol="0">
            <a:spAutoFit/>
          </a:bodyPr>
          <a:lstStyle/>
          <a:p>
            <a:r>
              <a:rPr lang="en-US" sz="1200" dirty="0" smtClean="0"/>
              <a:t>modification variants</a:t>
            </a:r>
            <a:endParaRPr lang="en-US" sz="1200" dirty="0"/>
          </a:p>
        </p:txBody>
      </p:sp>
      <p:cxnSp>
        <p:nvCxnSpPr>
          <p:cNvPr id="39" name="Elbow Connector 38"/>
          <p:cNvCxnSpPr/>
          <p:nvPr/>
        </p:nvCxnSpPr>
        <p:spPr>
          <a:xfrm rot="10800000" flipV="1">
            <a:off x="1828800" y="2193667"/>
            <a:ext cx="1588" cy="2922440"/>
          </a:xfrm>
          <a:prstGeom prst="bentConnector3">
            <a:avLst>
              <a:gd name="adj1" fmla="val 241170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00400" y="2846457"/>
            <a:ext cx="1492384" cy="272794"/>
          </a:xfrm>
          <a:prstGeom prst="rect">
            <a:avLst/>
          </a:prstGeom>
          <a:noFill/>
        </p:spPr>
        <p:txBody>
          <a:bodyPr wrap="none" lIns="87275" tIns="43638" rIns="87275" bIns="43638" rtlCol="0">
            <a:spAutoFit/>
          </a:bodyPr>
          <a:lstStyle/>
          <a:p>
            <a:r>
              <a:rPr lang="en-US" sz="1200" dirty="0" smtClean="0"/>
              <a:t>modification variants</a:t>
            </a:r>
            <a:endParaRPr lang="en-US" sz="1200" dirty="0"/>
          </a:p>
        </p:txBody>
      </p:sp>
      <p:cxnSp>
        <p:nvCxnSpPr>
          <p:cNvPr id="63" name="Straight Arrow Connector 62"/>
          <p:cNvCxnSpPr/>
          <p:nvPr/>
        </p:nvCxnSpPr>
        <p:spPr>
          <a:xfrm rot="10800000">
            <a:off x="4495801" y="5132455"/>
            <a:ext cx="54863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10800000">
            <a:off x="4495801" y="3684657"/>
            <a:ext cx="54863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hape 72"/>
          <p:cNvCxnSpPr/>
          <p:nvPr/>
        </p:nvCxnSpPr>
        <p:spPr>
          <a:xfrm>
            <a:off x="4480559" y="2213411"/>
            <a:ext cx="4404361" cy="26142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5400000">
            <a:off x="3048000" y="1779657"/>
            <a:ext cx="3055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5400000">
            <a:off x="2743994" y="2921863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5400000">
            <a:off x="2743994" y="4369663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6858000" y="5132457"/>
            <a:ext cx="670561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rot="5400000">
            <a:off x="2743994" y="5893663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lowchart: Decision 93"/>
          <p:cNvSpPr/>
          <p:nvPr/>
        </p:nvSpPr>
        <p:spPr>
          <a:xfrm>
            <a:off x="2438400" y="6351657"/>
            <a:ext cx="1524000" cy="582543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2667000" y="6477000"/>
            <a:ext cx="10756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quality filter</a:t>
            </a:r>
            <a:endParaRPr lang="en-US" sz="1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4562110" y="6477000"/>
            <a:ext cx="543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</a:t>
            </a:r>
            <a:r>
              <a:rPr lang="en-US" sz="1200" dirty="0" smtClean="0"/>
              <a:t>eject</a:t>
            </a:r>
            <a:endParaRPr 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657600" y="7315200"/>
            <a:ext cx="597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accept</a:t>
            </a:r>
            <a:endParaRPr lang="en-US" sz="1200" dirty="0"/>
          </a:p>
        </p:txBody>
      </p:sp>
      <p:sp>
        <p:nvSpPr>
          <p:cNvPr id="105" name="Oval 104"/>
          <p:cNvSpPr/>
          <p:nvPr/>
        </p:nvSpPr>
        <p:spPr>
          <a:xfrm>
            <a:off x="5334000" y="7010400"/>
            <a:ext cx="2057400" cy="1219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hape 106"/>
          <p:cNvCxnSpPr>
            <a:stCxn id="22" idx="2"/>
            <a:endCxn id="105" idx="6"/>
          </p:cNvCxnSpPr>
          <p:nvPr/>
        </p:nvCxnSpPr>
        <p:spPr>
          <a:xfrm rot="5400000">
            <a:off x="7008689" y="5743768"/>
            <a:ext cx="2258943" cy="14935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hape 113"/>
          <p:cNvCxnSpPr>
            <a:stCxn id="94" idx="2"/>
            <a:endCxn id="105" idx="2"/>
          </p:cNvCxnSpPr>
          <p:nvPr/>
        </p:nvCxnSpPr>
        <p:spPr>
          <a:xfrm rot="16200000" flipH="1">
            <a:off x="3924300" y="6210300"/>
            <a:ext cx="685800" cy="2133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3886200" y="6629400"/>
            <a:ext cx="670561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55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banu</dc:creator>
  <cp:lastModifiedBy>banu</cp:lastModifiedBy>
  <cp:revision>39</cp:revision>
  <dcterms:created xsi:type="dcterms:W3CDTF">2009-11-17T01:59:03Z</dcterms:created>
  <dcterms:modified xsi:type="dcterms:W3CDTF">2009-11-19T20:40:27Z</dcterms:modified>
</cp:coreProperties>
</file>