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DD-6CE3-4F0F-AF34-E221A474A933}" type="datetimeFigureOut">
              <a:rPr lang="en-CA" smtClean="0"/>
              <a:t>10/01/2013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E2C-A285-4FED-9B0A-B40824512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36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DD-6CE3-4F0F-AF34-E221A474A933}" type="datetimeFigureOut">
              <a:rPr lang="en-CA" smtClean="0"/>
              <a:t>10/01/2013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E2C-A285-4FED-9B0A-B40824512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85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DD-6CE3-4F0F-AF34-E221A474A933}" type="datetimeFigureOut">
              <a:rPr lang="en-CA" smtClean="0"/>
              <a:t>10/01/2013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E2C-A285-4FED-9B0A-B40824512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08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DD-6CE3-4F0F-AF34-E221A474A933}" type="datetimeFigureOut">
              <a:rPr lang="en-CA" smtClean="0"/>
              <a:t>10/01/2013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E2C-A285-4FED-9B0A-B40824512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04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DD-6CE3-4F0F-AF34-E221A474A933}" type="datetimeFigureOut">
              <a:rPr lang="en-CA" smtClean="0"/>
              <a:t>10/01/2013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E2C-A285-4FED-9B0A-B40824512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3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DD-6CE3-4F0F-AF34-E221A474A933}" type="datetimeFigureOut">
              <a:rPr lang="en-CA" smtClean="0"/>
              <a:t>10/01/2013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E2C-A285-4FED-9B0A-B40824512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86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DD-6CE3-4F0F-AF34-E221A474A933}" type="datetimeFigureOut">
              <a:rPr lang="en-CA" smtClean="0"/>
              <a:t>10/01/2013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E2C-A285-4FED-9B0A-B40824512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92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DD-6CE3-4F0F-AF34-E221A474A933}" type="datetimeFigureOut">
              <a:rPr lang="en-CA" smtClean="0"/>
              <a:t>10/01/2013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E2C-A285-4FED-9B0A-B40824512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47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DD-6CE3-4F0F-AF34-E221A474A933}" type="datetimeFigureOut">
              <a:rPr lang="en-CA" smtClean="0"/>
              <a:t>10/01/2013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E2C-A285-4FED-9B0A-B40824512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9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DD-6CE3-4F0F-AF34-E221A474A933}" type="datetimeFigureOut">
              <a:rPr lang="en-CA" smtClean="0"/>
              <a:t>10/01/2013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E2C-A285-4FED-9B0A-B40824512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73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79DD-6CE3-4F0F-AF34-E221A474A933}" type="datetimeFigureOut">
              <a:rPr lang="en-CA" smtClean="0"/>
              <a:t>10/01/2013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E2C-A285-4FED-9B0A-B40824512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41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279DD-6CE3-4F0F-AF34-E221A474A933}" type="datetimeFigureOut">
              <a:rPr lang="en-CA" smtClean="0"/>
              <a:t>10/01/2013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49E2C-A285-4FED-9B0A-B40824512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92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rgbClr val="595959"/>
                </a:solidFill>
                <a:latin typeface="Gill Sans Light"/>
                <a:cs typeface="Gill Sans Light"/>
              </a:rPr>
              <a:t>BET protein bromodomain-dependent interactome</a:t>
            </a:r>
            <a:endParaRPr lang="en-CA" sz="2800" dirty="0">
              <a:solidFill>
                <a:srgbClr val="595959"/>
              </a:solidFill>
              <a:latin typeface="Gill Sans Light"/>
              <a:cs typeface="Gill Sans Light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574" y="3922335"/>
            <a:ext cx="17145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54574" y="3670379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TripleTOF</a:t>
            </a:r>
            <a:r>
              <a:rPr lang="en-CA" dirty="0" smtClean="0"/>
              <a:t> 5600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1979711" y="1128831"/>
            <a:ext cx="434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3XFLAG BRD2, BRD3, BRD4S, BRD4L or BRDT</a:t>
            </a:r>
            <a:endParaRPr lang="en-CA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49824" y="1582147"/>
            <a:ext cx="0" cy="717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39952" y="165139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0.5uM JQ1 treatment 5hours</a:t>
            </a:r>
            <a:endParaRPr lang="en-CA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970062" y="1651396"/>
            <a:ext cx="2169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5 x 15cm plates HEK293</a:t>
            </a:r>
            <a:endParaRPr lang="en-CA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475890" y="2374235"/>
            <a:ext cx="13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Anti-FLAG IP</a:t>
            </a:r>
            <a:endParaRPr lang="en-CA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49824" y="2792062"/>
            <a:ext cx="0" cy="717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71139" y="2939380"/>
            <a:ext cx="176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Trypsin digestion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4969355" y="4513974"/>
            <a:ext cx="1734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i="1" dirty="0" smtClean="0"/>
              <a:t>IDA analysis</a:t>
            </a:r>
          </a:p>
          <a:p>
            <a:r>
              <a:rPr lang="en-CA" sz="2400" dirty="0" smtClean="0"/>
              <a:t>SWATH-MS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86817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>
                <a:solidFill>
                  <a:srgbClr val="595959"/>
                </a:solidFill>
                <a:latin typeface="Gill Sans Light"/>
                <a:cs typeface="Gill Sans Light"/>
              </a:rPr>
              <a:t>BET protein bromodomain-dependent </a:t>
            </a:r>
            <a:r>
              <a:rPr lang="en-CA" sz="3600" dirty="0" err="1">
                <a:solidFill>
                  <a:srgbClr val="595959"/>
                </a:solidFill>
                <a:latin typeface="Gill Sans Light"/>
                <a:cs typeface="Gill Sans Light"/>
              </a:rPr>
              <a:t>interactome</a:t>
            </a:r>
            <a:endParaRPr lang="en-CA" sz="3600" dirty="0">
              <a:solidFill>
                <a:srgbClr val="595959"/>
              </a:solidFill>
              <a:latin typeface="Gill Sans Light"/>
              <a:cs typeface="Gill Sans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84368" y="836712"/>
            <a:ext cx="5760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11" y="981617"/>
            <a:ext cx="7225189" cy="567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36" y="968932"/>
            <a:ext cx="7225189" cy="567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732240" y="980728"/>
            <a:ext cx="2212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+ 500nM JQ1</a:t>
            </a:r>
          </a:p>
          <a:p>
            <a:r>
              <a:rPr lang="en-CA" sz="2400" dirty="0" smtClean="0"/>
              <a:t>BET BD inhibitor</a:t>
            </a:r>
            <a:endParaRPr lang="en-CA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6381328"/>
            <a:ext cx="129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IDA analysis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79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27384"/>
            <a:ext cx="9144000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 smtClean="0">
                <a:solidFill>
                  <a:srgbClr val="595959"/>
                </a:solidFill>
                <a:latin typeface="Gill Sans Light"/>
                <a:cs typeface="Gill Sans Light"/>
              </a:rPr>
              <a:t>Observed modulation </a:t>
            </a:r>
            <a:r>
              <a:rPr lang="en-CA" sz="3600" dirty="0">
                <a:solidFill>
                  <a:srgbClr val="595959"/>
                </a:solidFill>
                <a:latin typeface="Gill Sans Light"/>
                <a:cs typeface="Gill Sans Light"/>
              </a:rPr>
              <a:t>of </a:t>
            </a:r>
            <a:r>
              <a:rPr lang="en-CA" sz="3600" dirty="0" err="1">
                <a:solidFill>
                  <a:srgbClr val="595959"/>
                </a:solidFill>
                <a:latin typeface="Gill Sans Light"/>
                <a:cs typeface="Gill Sans Light"/>
              </a:rPr>
              <a:t>copurified</a:t>
            </a:r>
            <a:r>
              <a:rPr lang="en-CA" sz="3600" dirty="0">
                <a:solidFill>
                  <a:srgbClr val="595959"/>
                </a:solidFill>
                <a:latin typeface="Gill Sans Light"/>
                <a:cs typeface="Gill Sans Light"/>
              </a:rPr>
              <a:t> proteins following JQ1 treatment of 3XFLAG-Brd3  by </a:t>
            </a:r>
            <a:r>
              <a:rPr lang="en-CA" sz="3600" dirty="0" smtClean="0">
                <a:solidFill>
                  <a:srgbClr val="595959"/>
                </a:solidFill>
                <a:latin typeface="Gill Sans Light"/>
                <a:cs typeface="Gill Sans Light"/>
              </a:rPr>
              <a:t>SWATH</a:t>
            </a:r>
            <a:endParaRPr lang="en-CA" sz="3600" dirty="0">
              <a:solidFill>
                <a:srgbClr val="595959"/>
              </a:solidFill>
              <a:latin typeface="Gill Sans Light"/>
              <a:cs typeface="Gill Sans Light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340768"/>
            <a:ext cx="7848872" cy="512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-827828" y="3806015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Log2 (plusJQ1/minusJQ1)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096664" y="5363924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Histones (6)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5602554" y="5676339"/>
            <a:ext cx="179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FACT complex (2)</a:t>
            </a:r>
            <a:endParaRPr lang="en-CA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400226" y="5613390"/>
            <a:ext cx="412134" cy="238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00226" y="5548590"/>
            <a:ext cx="4121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19672" y="1772816"/>
            <a:ext cx="78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TCOF1</a:t>
            </a:r>
            <a:endParaRPr lang="en-CA" dirty="0"/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1183432" y="1945407"/>
            <a:ext cx="4121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23865" y="2608570"/>
            <a:ext cx="92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KBTBD8</a:t>
            </a:r>
            <a:endParaRPr lang="en-CA" dirty="0"/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1187625" y="2781161"/>
            <a:ext cx="4121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23864" y="29876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POLR1C</a:t>
            </a:r>
            <a:endParaRPr lang="en-CA" dirty="0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1187624" y="3160251"/>
            <a:ext cx="4121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1340024" y="3573016"/>
            <a:ext cx="4121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1297732" y="3510533"/>
            <a:ext cx="4121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1259632" y="3438525"/>
            <a:ext cx="4121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91680" y="3315201"/>
            <a:ext cx="355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MRN complex (Mre11, Rad50, NBN)</a:t>
            </a:r>
            <a:endParaRPr lang="en-CA" dirty="0"/>
          </a:p>
        </p:txBody>
      </p:sp>
      <p:sp>
        <p:nvSpPr>
          <p:cNvPr id="9216" name="TextBox 9215"/>
          <p:cNvSpPr txBox="1"/>
          <p:nvPr/>
        </p:nvSpPr>
        <p:spPr>
          <a:xfrm>
            <a:off x="996004" y="6021288"/>
            <a:ext cx="24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~500 proteins quantified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533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6" grpId="0"/>
      <p:bldP spid="28" grpId="0"/>
      <p:bldP spid="30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BET protein bromodomain-dependent interactome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 protein bromodomain-dependent interactome</dc:title>
  <dc:creator>Jean Philippe Lambert</dc:creator>
  <cp:lastModifiedBy>Jean Philippe Lambert</cp:lastModifiedBy>
  <cp:revision>1</cp:revision>
  <dcterms:created xsi:type="dcterms:W3CDTF">2013-01-10T18:13:16Z</dcterms:created>
  <dcterms:modified xsi:type="dcterms:W3CDTF">2013-01-10T18:13:40Z</dcterms:modified>
</cp:coreProperties>
</file>