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"/>
  </p:notesMasterIdLst>
  <p:handoutMasterIdLst>
    <p:handoutMasterId r:id="rId4"/>
  </p:handoutMasterIdLst>
  <p:sldIdLst>
    <p:sldId id="691" r:id="rId2"/>
  </p:sldIdLst>
  <p:sldSz cx="9144000" cy="6858000" type="screen4x3"/>
  <p:notesSz cx="9283700" cy="6985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624D"/>
    <a:srgbClr val="FF2100"/>
    <a:srgbClr val="FF3300"/>
    <a:srgbClr val="99FF33"/>
    <a:srgbClr val="CCCC00"/>
    <a:srgbClr val="00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575" autoAdjust="0"/>
    <p:restoredTop sz="99868" autoAdjust="0"/>
  </p:normalViewPr>
  <p:slideViewPr>
    <p:cSldViewPr snapToGrid="0">
      <p:cViewPr varScale="1">
        <p:scale>
          <a:sx n="74" d="100"/>
          <a:sy n="74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192" d="100"/>
          <a:sy n="192" d="100"/>
        </p:scale>
        <p:origin x="-2028" y="-102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7800" y="0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163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7800" y="6634163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8CC9BBA-51BE-45F0-B99E-8958782AE5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7800" y="0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3875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17875"/>
            <a:ext cx="74263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4163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7800" y="6634163"/>
            <a:ext cx="40243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0DA286-A281-4C8D-A957-DDC1ABCD7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1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chemeClr val="accent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20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74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56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roteomics.ucsd.ed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900" name="Picture 12" descr="ccms 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3" y="5932488"/>
            <a:ext cx="116205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8159750" y="6129338"/>
            <a:ext cx="1128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1" i="1" u="sng">
                <a:solidFill>
                  <a:schemeClr val="folHlink"/>
                </a:solidFill>
                <a:latin typeface="Eras Demi ITC" pitchFamily="34" charset="0"/>
              </a:rPr>
              <a:t>C</a:t>
            </a:r>
            <a:r>
              <a:rPr lang="en-US" sz="1000" i="1">
                <a:latin typeface="Eras Demi ITC" pitchFamily="34" charset="0"/>
              </a:rPr>
              <a:t>enter for</a:t>
            </a:r>
          </a:p>
          <a:p>
            <a:pPr eaLnBrk="1" hangingPunct="1"/>
            <a:r>
              <a:rPr lang="en-US" sz="1000" b="1" i="1" u="sng">
                <a:solidFill>
                  <a:schemeClr val="folHlink"/>
                </a:solidFill>
                <a:latin typeface="Eras Demi ITC" pitchFamily="34" charset="0"/>
              </a:rPr>
              <a:t>C</a:t>
            </a:r>
            <a:r>
              <a:rPr lang="en-US" sz="1000" i="1">
                <a:latin typeface="Eras Demi ITC" pitchFamily="34" charset="0"/>
              </a:rPr>
              <a:t>omputational</a:t>
            </a:r>
          </a:p>
          <a:p>
            <a:pPr eaLnBrk="1" hangingPunct="1"/>
            <a:r>
              <a:rPr lang="en-US" sz="1000" b="1" i="1" u="sng">
                <a:solidFill>
                  <a:schemeClr val="folHlink"/>
                </a:solidFill>
                <a:latin typeface="Eras Demi ITC" pitchFamily="34" charset="0"/>
              </a:rPr>
              <a:t>M</a:t>
            </a:r>
            <a:r>
              <a:rPr lang="en-US" sz="1000" i="1">
                <a:latin typeface="Eras Demi ITC" pitchFamily="34" charset="0"/>
              </a:rPr>
              <a:t>ass</a:t>
            </a:r>
          </a:p>
          <a:p>
            <a:pPr eaLnBrk="1" hangingPunct="1"/>
            <a:r>
              <a:rPr lang="en-US" sz="1000" b="1" i="1" u="sng">
                <a:solidFill>
                  <a:schemeClr val="folHlink"/>
                </a:solidFill>
                <a:latin typeface="Eras Demi ITC" pitchFamily="34" charset="0"/>
              </a:rPr>
              <a:t>S</a:t>
            </a:r>
            <a:r>
              <a:rPr lang="en-US" sz="1000" i="1">
                <a:latin typeface="Eras Demi ITC" pitchFamily="34" charset="0"/>
              </a:rPr>
              <a:t>pectrometry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4618038" y="6521450"/>
            <a:ext cx="2570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  <a:cs typeface="Times New Roman" pitchFamily="18" charset="0"/>
                <a:hlinkClick r:id="rId14"/>
              </a:rPr>
              <a:t>http://proteomics.ucsd.edu</a:t>
            </a:r>
            <a:endParaRPr lang="en-US" sz="1600" i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pitchFamily="48" charset="0"/>
          <a:ea typeface="Osaka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182"/>
          <a:stretch>
            <a:fillRect/>
          </a:stretch>
        </p:blipFill>
        <p:spPr bwMode="auto">
          <a:xfrm>
            <a:off x="1981200" y="93812"/>
            <a:ext cx="4114800" cy="67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2286000" y="4038600"/>
            <a:ext cx="1447800" cy="2133600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4876800"/>
            <a:ext cx="110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Subtilosin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24200" y="0"/>
            <a:ext cx="1524000" cy="609600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400" y="0"/>
            <a:ext cx="11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Plipastatin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3429000"/>
            <a:ext cx="1752600" cy="533400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35052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Lipids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953000" y="381000"/>
            <a:ext cx="1295400" cy="2900344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752600"/>
            <a:ext cx="10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Surfactin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3600" y="685800"/>
            <a:ext cx="685800" cy="1066800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106680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Agar Media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57600" y="3886200"/>
            <a:ext cx="533400" cy="381000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5638" y="4191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1608" y="152400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Bacillus subtilis</a:t>
            </a:r>
            <a:r>
              <a:rPr lang="en-US" dirty="0" smtClean="0"/>
              <a:t> 3610</a:t>
            </a:r>
            <a:endParaRPr lang="en-US" dirty="0"/>
          </a:p>
        </p:txBody>
      </p:sp>
      <p:pic>
        <p:nvPicPr>
          <p:cNvPr id="23" name="Picture 22" descr="4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150681"/>
            <a:ext cx="2739587" cy="1797588"/>
          </a:xfrm>
          <a:prstGeom prst="rect">
            <a:avLst/>
          </a:prstGeom>
        </p:spPr>
      </p:pic>
      <p:pic>
        <p:nvPicPr>
          <p:cNvPr id="24" name="Picture 23" descr="uwqeqwentitl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57" y="3194232"/>
            <a:ext cx="2638905" cy="563348"/>
          </a:xfrm>
          <a:prstGeom prst="rect">
            <a:avLst/>
          </a:prstGeom>
        </p:spPr>
      </p:pic>
      <p:pic>
        <p:nvPicPr>
          <p:cNvPr id="25" name="Picture 24" descr="asdsada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157" y="3757580"/>
            <a:ext cx="2168395" cy="702662"/>
          </a:xfrm>
          <a:prstGeom prst="rect">
            <a:avLst/>
          </a:prstGeom>
        </p:spPr>
      </p:pic>
      <p:pic>
        <p:nvPicPr>
          <p:cNvPr id="26" name="Picture 25" descr="untitled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948" y="38724"/>
            <a:ext cx="1803251" cy="667423"/>
          </a:xfrm>
          <a:prstGeom prst="rect">
            <a:avLst/>
          </a:prstGeom>
        </p:spPr>
      </p:pic>
      <p:pic>
        <p:nvPicPr>
          <p:cNvPr id="27" name="Picture 26" descr="untitleww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1838" y="4141201"/>
            <a:ext cx="5105400" cy="20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s_template">
  <a:themeElements>
    <a:clrScheme name="cms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ms_template">
      <a:majorFont>
        <a:latin typeface="Helvetica"/>
        <a:ea typeface="Osaka"/>
        <a:cs typeface=""/>
      </a:majorFont>
      <a:minorFont>
        <a:latin typeface="Helvetic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Times New Roman" pitchFamily="18" charset="0"/>
          </a:defRPr>
        </a:defPPr>
      </a:lstStyle>
    </a:lnDef>
  </a:objectDefaults>
  <a:extraClrSchemeLst>
    <a:extraClrScheme>
      <a:clrScheme name="cm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cms_template</Template>
  <TotalTime>7539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cms_template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pluribus unum (add picture of overlapping spectra (left) and mini-spectral-network (right)   The hidden gold in overlapping Tandem Mass spectra</dc:title>
  <dc:creator>Nuno</dc:creator>
  <cp:lastModifiedBy>Nuno Bandeira</cp:lastModifiedBy>
  <cp:revision>418</cp:revision>
  <dcterms:created xsi:type="dcterms:W3CDTF">2006-05-09T16:41:33Z</dcterms:created>
  <dcterms:modified xsi:type="dcterms:W3CDTF">2012-02-27T17:14:37Z</dcterms:modified>
</cp:coreProperties>
</file>