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4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03275" cy="2971801"/>
          </a:xfrm>
        </p:spPr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 err="1"/>
              <a:t>Covid</a:t>
            </a:r>
            <a:r>
              <a:rPr lang="en-US" dirty="0"/>
              <a:t> and the Stock Market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Alejandro Velez</a:t>
            </a:r>
          </a:p>
          <a:p>
            <a:r>
              <a:rPr lang="en-US" dirty="0">
                <a:solidFill>
                  <a:schemeClr val="bg1"/>
                </a:solidFill>
              </a:rPr>
              <a:t>Andrew Martinez</a:t>
            </a:r>
          </a:p>
          <a:p>
            <a:r>
              <a:rPr lang="en-US" dirty="0">
                <a:solidFill>
                  <a:schemeClr val="bg1"/>
                </a:solidFill>
              </a:rPr>
              <a:t>Frank Yu</a:t>
            </a:r>
          </a:p>
          <a:p>
            <a:r>
              <a:rPr lang="en-US" dirty="0">
                <a:solidFill>
                  <a:schemeClr val="bg1"/>
                </a:solidFill>
              </a:rPr>
              <a:t>Scott Cerny</a:t>
            </a:r>
          </a:p>
        </p:txBody>
      </p:sp>
    </p:spTree>
    <p:extLst>
      <p:ext uri="{BB962C8B-B14F-4D97-AF65-F5344CB8AC3E}">
        <p14:creationId xmlns:p14="http://schemas.microsoft.com/office/powerpoint/2010/main" val="2353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408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8534401" cy="88612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098430"/>
            <a:ext cx="10656647" cy="48959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project is to see how the stock market was affected by the global pandemic.  Here are the questions we will be attempting to answer: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the 11 stock market sectors (Energy, Materials, Industrials, Utilities, Healthcare, Financials, Consumer Discretionary, Consumer Staples, Information Technology, Communication Services, Real Estate), which ones benefitted from the pandemic?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Can we predict the market for the next three weeks using logistical regression?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did the stock market perform in correlation to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deaths?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a word cloud, can we correlate positive news articles to stock market gains?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Sources: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Yahoo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NinjaTrader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New York Times API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Johns Hopkins </a:t>
            </a:r>
            <a:r>
              <a:rPr lang="en-US" dirty="0" err="1">
                <a:solidFill>
                  <a:schemeClr val="bg1"/>
                </a:solidFill>
              </a:rPr>
              <a:t>CSSEGISandData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1: Which of the 11 stock market sectors benefitted from the pandemic?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39231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Can we predict the market for the next three weeks using logistical regression?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9914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399E7-6309-4723-86AD-38062D8F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1042749"/>
            <a:ext cx="8031421" cy="501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FC9A5-1D8A-436E-8718-8EBCE4864537}"/>
              </a:ext>
            </a:extLst>
          </p:cNvPr>
          <p:cNvSpPr txBox="1"/>
          <p:nvPr/>
        </p:nvSpPr>
        <p:spPr>
          <a:xfrm>
            <a:off x="7496432" y="1680519"/>
            <a:ext cx="3682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US Covid Death Data: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NASDAQ and US Covid Deaths is 0.59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the S&amp;P 500 and US Covid Deaths is 0.52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the DOW and US Covid Deaths is 0.45</a:t>
            </a:r>
          </a:p>
        </p:txBody>
      </p:sp>
    </p:spTree>
    <p:extLst>
      <p:ext uri="{BB962C8B-B14F-4D97-AF65-F5344CB8AC3E}">
        <p14:creationId xmlns:p14="http://schemas.microsoft.com/office/powerpoint/2010/main" val="43676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C9A5-1D8A-436E-8718-8EBCE4864537}"/>
              </a:ext>
            </a:extLst>
          </p:cNvPr>
          <p:cNvSpPr txBox="1"/>
          <p:nvPr/>
        </p:nvSpPr>
        <p:spPr>
          <a:xfrm>
            <a:off x="7496432" y="1680519"/>
            <a:ext cx="3682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Global Covid Death Data: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NASDAQ and Global Covid Deaths is 0.77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the S&amp;P 500 and Global Covid Deaths is 0.69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the DOW and US Global Deaths is 0.61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576BE-CC9D-4EBD-8E3B-BFB54B1D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06" y="1079156"/>
            <a:ext cx="8073082" cy="50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Need to add analysis here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6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4: can we correlate positive news articles to stock market gains via Word Cloud?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31527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0788920" cy="338778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830792"/>
            <a:ext cx="9627229" cy="116360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565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342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Project 1: Covid and the Stock Market  </vt:lpstr>
      <vt:lpstr>Summary</vt:lpstr>
      <vt:lpstr>Question 1: Which of the 11 stock market sectors benefitted from the pandemic?</vt:lpstr>
      <vt:lpstr>Question 2: Can we predict the market for the next three weeks using logistical regression?</vt:lpstr>
      <vt:lpstr>Question 3: How did the stock market perform in correlation to covid deaths?</vt:lpstr>
      <vt:lpstr>Question 3: How did the stock market perform in correlation to covid deaths?</vt:lpstr>
      <vt:lpstr>Question 3: How did the stock market perform in correlation to covid deaths?</vt:lpstr>
      <vt:lpstr>Question 4: can we correlate positive news articles to stock market gains via Word Cloud?</vt:lpstr>
      <vt:lpstr>Questions?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Covid and the Stock Market  </dc:title>
  <dc:creator>SC</dc:creator>
  <cp:lastModifiedBy>SC</cp:lastModifiedBy>
  <cp:revision>7</cp:revision>
  <dcterms:created xsi:type="dcterms:W3CDTF">2021-05-01T18:46:28Z</dcterms:created>
  <dcterms:modified xsi:type="dcterms:W3CDTF">2021-05-01T19:21:26Z</dcterms:modified>
</cp:coreProperties>
</file>