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70" r:id="rId6"/>
    <p:sldId id="271" r:id="rId7"/>
    <p:sldId id="263" r:id="rId8"/>
    <p:sldId id="265" r:id="rId9"/>
    <p:sldId id="266" r:id="rId10"/>
    <p:sldId id="264" r:id="rId11"/>
    <p:sldId id="269" r:id="rId12"/>
    <p:sldId id="268" r:id="rId13"/>
    <p:sldId id="25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903275" cy="2971801"/>
          </a:xfrm>
        </p:spPr>
        <p:txBody>
          <a:bodyPr/>
          <a:lstStyle/>
          <a:p>
            <a:r>
              <a:rPr lang="en-US" dirty="0"/>
              <a:t>Project 1:</a:t>
            </a:r>
            <a:br>
              <a:rPr lang="en-US" dirty="0"/>
            </a:br>
            <a:r>
              <a:rPr lang="en-US" dirty="0" err="1"/>
              <a:t>Covid</a:t>
            </a:r>
            <a:r>
              <a:rPr lang="en-US" dirty="0"/>
              <a:t> and the Stock Market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Alejandro Velez</a:t>
            </a:r>
          </a:p>
          <a:p>
            <a:r>
              <a:rPr lang="en-US" dirty="0">
                <a:solidFill>
                  <a:schemeClr val="bg1"/>
                </a:solidFill>
              </a:rPr>
              <a:t>Andrew Martinez</a:t>
            </a:r>
          </a:p>
          <a:p>
            <a:r>
              <a:rPr lang="en-US" dirty="0">
                <a:solidFill>
                  <a:schemeClr val="bg1"/>
                </a:solidFill>
              </a:rPr>
              <a:t>Frank Yu</a:t>
            </a:r>
          </a:p>
          <a:p>
            <a:r>
              <a:rPr lang="en-US" dirty="0">
                <a:solidFill>
                  <a:schemeClr val="bg1"/>
                </a:solidFill>
              </a:rPr>
              <a:t>Scott Cerny</a:t>
            </a:r>
          </a:p>
        </p:txBody>
      </p:sp>
    </p:spTree>
    <p:extLst>
      <p:ext uri="{BB962C8B-B14F-4D97-AF65-F5344CB8AC3E}">
        <p14:creationId xmlns:p14="http://schemas.microsoft.com/office/powerpoint/2010/main" val="235306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4: </a:t>
            </a:r>
            <a:r>
              <a:rPr lang="en-US" dirty="0" err="1"/>
              <a:t>wordcloud</a:t>
            </a:r>
            <a:r>
              <a:rPr lang="en-US" dirty="0"/>
              <a:t> from articles during significant market drops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8227" y="1518249"/>
            <a:ext cx="3493698" cy="47905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Brief look at the Daily Percent Change of S&amp;P500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Significant Volatility during the initial COVID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2" y="1320796"/>
            <a:ext cx="7378467" cy="49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7" y="103770"/>
            <a:ext cx="4632385" cy="3088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10495"/>
          <a:stretch/>
        </p:blipFill>
        <p:spPr>
          <a:xfrm>
            <a:off x="0" y="3536832"/>
            <a:ext cx="5244860" cy="3156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8303" y="3259833"/>
            <a:ext cx="3312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Daily Percent Change Before May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" t="10849"/>
          <a:stretch/>
        </p:blipFill>
        <p:spPr>
          <a:xfrm>
            <a:off x="4537495" y="276045"/>
            <a:ext cx="5469158" cy="3260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83215" y="51408"/>
            <a:ext cx="3804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Daily Percent Change After May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4860" y="3813831"/>
            <a:ext cx="5417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market has much greater volatility before May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outlier Upper Bound is 1.70, and Lower Bound is -1.50 after May.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outlier Upper Bound is 2.79, and Lower Bound is -3.03 before May</a:t>
            </a:r>
          </a:p>
        </p:txBody>
      </p:sp>
    </p:spTree>
    <p:extLst>
      <p:ext uri="{BB962C8B-B14F-4D97-AF65-F5344CB8AC3E}">
        <p14:creationId xmlns:p14="http://schemas.microsoft.com/office/powerpoint/2010/main" val="152251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530" y="448573"/>
            <a:ext cx="1072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 WHAT WAS THE SENTIMENT DURING SIGNIFICNAT DROP BEFORE AND AFTER MAY?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4" y="1091466"/>
            <a:ext cx="4745770" cy="5519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47" y="1091466"/>
            <a:ext cx="4685019" cy="54490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7427" y="1091466"/>
            <a:ext cx="2329132" cy="366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Before MAY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8922" y="1091466"/>
            <a:ext cx="2329132" cy="366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After MAY</a:t>
            </a:r>
          </a:p>
        </p:txBody>
      </p:sp>
    </p:spTree>
    <p:extLst>
      <p:ext uri="{BB962C8B-B14F-4D97-AF65-F5344CB8AC3E}">
        <p14:creationId xmlns:p14="http://schemas.microsoft.com/office/powerpoint/2010/main" val="379293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0788920" cy="338778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830792"/>
            <a:ext cx="9627229" cy="116360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5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4790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7408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8534401" cy="88612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098430"/>
            <a:ext cx="10656647" cy="48959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Our project is to see how the stock market was affected by the global pandemic.  Here are the questions we will be attempting to answer: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the 11 stock market sectors (Energy, Materials, Industrials, Utilities, Healthcare, Financials, Consumer Discretionary, Consumer Staples, Information Technology, Communication Services, Real Estate), which ones benefitted from the pandemic?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Can we predict the market for the next three weeks using logistical regression?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did the stock market perform in correlation to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deaths?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a word cloud, can we correlate positive news articles to stock market gains?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Sources: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Yahoo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NinjaTrader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New York Times API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Johns Hopkins </a:t>
            </a:r>
            <a:r>
              <a:rPr lang="en-US" dirty="0" err="1">
                <a:solidFill>
                  <a:schemeClr val="bg1"/>
                </a:solidFill>
              </a:rPr>
              <a:t>CSSEGISandData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8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1: Which of the 11 stock market sectors benefitted from the pandemic?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18249"/>
            <a:ext cx="11047713" cy="47905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392319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 fontScale="90000"/>
          </a:bodyPr>
          <a:lstStyle/>
          <a:p>
            <a:r>
              <a:rPr lang="en-US"/>
              <a:t>Question 2: Can we predict the market for the next three weeks using Linear Regression or Polynomial Regression?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5410" y="1474287"/>
            <a:ext cx="4794794" cy="479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Although we have a prediction value as shown, what would another large drop have done to our trendline?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accuracy for this type of model is 63%.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we started making our prediction after the dip/March-2020 then our prediction would be more accurate.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18163D-1008-4916-9DD4-085D43F8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177" y="1397479"/>
            <a:ext cx="8362480" cy="4181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0E173-6C1B-41E6-B648-0CCEDFBF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431799"/>
            <a:ext cx="6229371" cy="2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9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7D70-E8D8-45FF-A602-278B17ED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22" y="-157842"/>
            <a:ext cx="6019800" cy="1143000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B0EF-3688-4243-9320-D37CAB7B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0654" y="1183333"/>
            <a:ext cx="5776877" cy="46616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Polynomial Regression?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Degrees set to 3 in this model.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accuracy using Polynomial Regression is 78% compared to the 63% from linear regression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54F1F3DD-29E8-439D-90EA-7CA53231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4070" y="1444869"/>
            <a:ext cx="7936523" cy="3968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A22602-5AB0-44C4-B54B-898E3585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11" y="5325036"/>
            <a:ext cx="2272188" cy="4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1560-5FA9-4C69-B818-8BEB4C8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83" y="1846385"/>
            <a:ext cx="10306173" cy="226841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Conclusion: </a:t>
            </a:r>
            <a:br>
              <a:rPr lang="en-US" dirty="0"/>
            </a:br>
            <a:r>
              <a:rPr lang="en-US" dirty="0"/>
              <a:t>polynomial Regression provides a more accurate prediction than linear regression but there are better machine learning models for predicting time-series data such as LSTM(Long Short Term Memory)</a:t>
            </a:r>
          </a:p>
        </p:txBody>
      </p:sp>
    </p:spTree>
    <p:extLst>
      <p:ext uri="{BB962C8B-B14F-4D97-AF65-F5344CB8AC3E}">
        <p14:creationId xmlns:p14="http://schemas.microsoft.com/office/powerpoint/2010/main" val="25981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3: How did the stock market perform in correlation to </a:t>
            </a:r>
            <a:r>
              <a:rPr lang="en-US" dirty="0" err="1"/>
              <a:t>covid</a:t>
            </a:r>
            <a:r>
              <a:rPr lang="en-US" dirty="0"/>
              <a:t> deaths?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518495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399E7-6309-4723-86AD-38062D8F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1042749"/>
            <a:ext cx="8031421" cy="5019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FC9A5-1D8A-436E-8718-8EBCE4864537}"/>
              </a:ext>
            </a:extLst>
          </p:cNvPr>
          <p:cNvSpPr txBox="1"/>
          <p:nvPr/>
        </p:nvSpPr>
        <p:spPr>
          <a:xfrm>
            <a:off x="7496432" y="1680519"/>
            <a:ext cx="3682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US Covid Death Data: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daily NASDAQ change and US Covid Deaths is -0.01.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daily S&amp;P 500 change and US Covid Deaths is -0.04.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daily DOW change and US Covid Deaths is 0.0.</a:t>
            </a:r>
          </a:p>
        </p:txBody>
      </p:sp>
    </p:spTree>
    <p:extLst>
      <p:ext uri="{BB962C8B-B14F-4D97-AF65-F5344CB8AC3E}">
        <p14:creationId xmlns:p14="http://schemas.microsoft.com/office/powerpoint/2010/main" val="43676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3: How did the stock market perform in correlation to </a:t>
            </a:r>
            <a:r>
              <a:rPr lang="en-US" dirty="0" err="1"/>
              <a:t>covid</a:t>
            </a:r>
            <a:r>
              <a:rPr lang="en-US" dirty="0"/>
              <a:t> deaths?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518495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FC9A5-1D8A-436E-8718-8EBCE4864537}"/>
              </a:ext>
            </a:extLst>
          </p:cNvPr>
          <p:cNvSpPr txBox="1"/>
          <p:nvPr/>
        </p:nvSpPr>
        <p:spPr>
          <a:xfrm>
            <a:off x="7496432" y="1680519"/>
            <a:ext cx="36823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Global Covid Death Data: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daily NASDAQ change and Global Covid Deaths is 0.01.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daily S&amp;P 500 change and Global Covid Deaths is -0.05.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correlation between daily DOW change and US Global Deaths is -0.05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4576BE-CC9D-4EBD-8E3B-BFB54B1D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806" y="1079156"/>
            <a:ext cx="8073082" cy="50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3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4797"/>
            <a:ext cx="11225992" cy="1242682"/>
          </a:xfrm>
        </p:spPr>
        <p:txBody>
          <a:bodyPr>
            <a:normAutofit/>
          </a:bodyPr>
          <a:lstStyle/>
          <a:p>
            <a:r>
              <a:rPr lang="en-US" dirty="0"/>
              <a:t>Question 3: How did the stock market perform in correlation to </a:t>
            </a:r>
            <a:r>
              <a:rPr lang="en-US" dirty="0" err="1"/>
              <a:t>covid</a:t>
            </a:r>
            <a:r>
              <a:rPr lang="en-US" dirty="0"/>
              <a:t> deaths?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518249"/>
            <a:ext cx="11047712" cy="51849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619648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</TotalTime>
  <Words>541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Slice</vt:lpstr>
      <vt:lpstr>Project 1: Covid and the Stock Market  </vt:lpstr>
      <vt:lpstr>Summary</vt:lpstr>
      <vt:lpstr>Question 1: Which of the 11 stock market sectors benefitted from the pandemic?</vt:lpstr>
      <vt:lpstr>Question 2: Can we predict the market for the next three weeks using Linear Regression or Polynomial Regression?</vt:lpstr>
      <vt:lpstr>Polynomial regression</vt:lpstr>
      <vt:lpstr>Conclusion:  polynomial Regression provides a more accurate prediction than linear regression but there are better machine learning models for predicting time-series data such as LSTM(Long Short Term Memory)</vt:lpstr>
      <vt:lpstr>Question 3: How did the stock market perform in correlation to covid deaths?</vt:lpstr>
      <vt:lpstr>Question 3: How did the stock market perform in correlation to covid deaths?</vt:lpstr>
      <vt:lpstr>Question 3: How did the stock market perform in correlation to covid deaths?</vt:lpstr>
      <vt:lpstr>Question 4: wordcloud from articles during significant market drops</vt:lpstr>
      <vt:lpstr>PowerPoint Presentation</vt:lpstr>
      <vt:lpstr>PowerPoint Presentation</vt:lpstr>
      <vt:lpstr>Questions?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Covid and the Stock Market  </dc:title>
  <dc:creator>SC</dc:creator>
  <cp:lastModifiedBy>SC</cp:lastModifiedBy>
  <cp:revision>19</cp:revision>
  <dcterms:created xsi:type="dcterms:W3CDTF">2021-05-01T18:46:28Z</dcterms:created>
  <dcterms:modified xsi:type="dcterms:W3CDTF">2021-05-03T16:37:24Z</dcterms:modified>
</cp:coreProperties>
</file>