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3" r:id="rId6"/>
    <p:sldId id="265" r:id="rId7"/>
    <p:sldId id="266" r:id="rId8"/>
    <p:sldId id="264" r:id="rId9"/>
    <p:sldId id="258"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Template</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74089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dirty="0"/>
              <a:t>Question 2: Can we predict the market for the next three weeks using logistical regression?</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199149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NASDAQ and US Covid Deaths is 0.59</a:t>
            </a:r>
          </a:p>
          <a:p>
            <a:endParaRPr lang="en-US" dirty="0">
              <a:solidFill>
                <a:schemeClr val="bg1"/>
              </a:solidFill>
            </a:endParaRPr>
          </a:p>
          <a:p>
            <a:r>
              <a:rPr lang="en-US" dirty="0">
                <a:solidFill>
                  <a:schemeClr val="bg1"/>
                </a:solidFill>
              </a:rPr>
              <a:t>The correlation between the S&amp;P 500 and US Covid Deaths is 0.52</a:t>
            </a:r>
          </a:p>
          <a:p>
            <a:endParaRPr lang="en-US" dirty="0">
              <a:solidFill>
                <a:schemeClr val="bg1"/>
              </a:solidFill>
            </a:endParaRPr>
          </a:p>
          <a:p>
            <a:r>
              <a:rPr lang="en-US" dirty="0">
                <a:solidFill>
                  <a:schemeClr val="bg1"/>
                </a:solidFill>
              </a:rPr>
              <a:t>The correlation between the DOW and US Covid Deaths is 0.45</a:t>
            </a:r>
          </a:p>
        </p:txBody>
      </p:sp>
    </p:spTree>
    <p:extLst>
      <p:ext uri="{BB962C8B-B14F-4D97-AF65-F5344CB8AC3E}">
        <p14:creationId xmlns:p14="http://schemas.microsoft.com/office/powerpoint/2010/main" val="43676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NASDAQ and Global Covid Deaths is 0.77</a:t>
            </a:r>
          </a:p>
          <a:p>
            <a:endParaRPr lang="en-US" dirty="0">
              <a:solidFill>
                <a:schemeClr val="bg1"/>
              </a:solidFill>
            </a:endParaRPr>
          </a:p>
          <a:p>
            <a:r>
              <a:rPr lang="en-US" dirty="0">
                <a:solidFill>
                  <a:schemeClr val="bg1"/>
                </a:solidFill>
              </a:rPr>
              <a:t>The correlation between the S&amp;P 500 and Global Covid Deaths is 0.69</a:t>
            </a:r>
          </a:p>
          <a:p>
            <a:endParaRPr lang="en-US" dirty="0">
              <a:solidFill>
                <a:schemeClr val="bg1"/>
              </a:solidFill>
            </a:endParaRPr>
          </a:p>
          <a:p>
            <a:r>
              <a:rPr lang="en-US" dirty="0">
                <a:solidFill>
                  <a:schemeClr val="bg1"/>
                </a:solidFill>
              </a:rPr>
              <a:t>The correlation between the DOW and US Global Deaths is 0.61</a:t>
            </a:r>
          </a:p>
        </p:txBody>
      </p:sp>
      <p:pic>
        <p:nvPicPr>
          <p:cNvPr id="7" name="Picture 6">
            <a:extLst>
              <a:ext uri="{FF2B5EF4-FFF2-40B4-BE49-F238E27FC236}">
                <a16:creationId xmlns:a16="http://schemas.microsoft.com/office/drawing/2014/main"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a:bodyPr>
          <a:lstStyle/>
          <a:p>
            <a:r>
              <a:rPr lang="en-US" b="1" dirty="0">
                <a:solidFill>
                  <a:schemeClr val="bg1"/>
                </a:solidFill>
              </a:rPr>
              <a:t>Conclusion</a:t>
            </a:r>
            <a:r>
              <a:rPr lang="en-US" dirty="0">
                <a:solidFill>
                  <a:schemeClr val="bg1"/>
                </a:solidFill>
              </a:rPr>
              <a:t>:</a:t>
            </a:r>
          </a:p>
          <a:p>
            <a:r>
              <a:rPr lang="en-US" dirty="0">
                <a:solidFill>
                  <a:schemeClr val="bg1"/>
                </a:solidFill>
              </a:rPr>
              <a:t>Initially, I was expecting a greater correlation between the number of covid deaths and the stock market.  I was expecting that the greater the number of deaths, the lower the stock market would be.</a:t>
            </a:r>
          </a:p>
          <a:p>
            <a:r>
              <a:rPr lang="en-US" dirty="0">
                <a:solidFill>
                  <a:schemeClr val="bg1"/>
                </a:solidFill>
              </a:rPr>
              <a:t>Using US only covid data at first, I noticed that at the very beginning of the pandemic, the stock market did start to drop right away, however it dropped the most before US deaths really started.  This drop in the stock market in the first month not as closely tied to actual death numbers as I assumed it would be.</a:t>
            </a:r>
          </a:p>
          <a:p>
            <a:r>
              <a:rPr lang="en-US" dirty="0">
                <a:solidFill>
                  <a:schemeClr val="bg1"/>
                </a:solidFill>
              </a:rPr>
              <a:t>Since the US was not the first country to have covid exposure, I decided to go back and run the numbers again using global covid death data.  This did show a closer correlation for about the first month than using just US data did.</a:t>
            </a:r>
          </a:p>
          <a:p>
            <a:r>
              <a:rPr lang="en-US" dirty="0">
                <a:solidFill>
                  <a:schemeClr val="bg1"/>
                </a:solidFill>
              </a:rPr>
              <a:t>However, in late March 2020 as the deaths continued to climb, the stock market started to go back up.  The stock market continued to basically go up from that time forward regardless of the covid death counts.  During the big global covid death spike that started around November 2020 and continued into January 2021, the stock market actually went up consistently (which is the opposite of what happened at the beginning of the pandemic).</a:t>
            </a:r>
          </a:p>
          <a:p>
            <a:r>
              <a:rPr lang="en-US" dirty="0">
                <a:solidFill>
                  <a:schemeClr val="bg1"/>
                </a:solidFill>
              </a:rPr>
              <a:t>My final conclusion is that other than the initial onset of the global pandemic, the number of covid deaths did not affect the stock market in a major way.</a:t>
            </a:r>
          </a:p>
        </p:txBody>
      </p:sp>
    </p:spTree>
    <p:extLst>
      <p:ext uri="{BB962C8B-B14F-4D97-AF65-F5344CB8AC3E}">
        <p14:creationId xmlns:p14="http://schemas.microsoft.com/office/powerpoint/2010/main" val="136196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dirty="0"/>
              <a:t>Question 4: can we correlate positive news articles to stock market gains via Word Cloud?</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315279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TotalTime>
  <Words>599</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Project 1: Covid and the Stock Market  </vt:lpstr>
      <vt:lpstr>Summary</vt:lpstr>
      <vt:lpstr>Question 1: Which of the 11 stock market sectors benefitted from the pandemic?</vt:lpstr>
      <vt:lpstr>Question 2: Can we predict the market for the next three weeks using logistical regression?</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can we correlate positive news articles to stock market gains via Word Cloud?</vt:lpstr>
      <vt:lpstr>Questions?</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SC</cp:lastModifiedBy>
  <cp:revision>8</cp:revision>
  <dcterms:created xsi:type="dcterms:W3CDTF">2021-05-01T18:46:28Z</dcterms:created>
  <dcterms:modified xsi:type="dcterms:W3CDTF">2021-05-01T20:00:31Z</dcterms:modified>
</cp:coreProperties>
</file>