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Cairo Medium"/>
      <p:regular r:id="rId12"/>
      <p:bold r:id="rId13"/>
    </p:embeddedFont>
    <p:embeddedFont>
      <p:font typeface="Cairo SemiBold"/>
      <p:regular r:id="rId14"/>
      <p:bold r:id="rId15"/>
    </p:embeddedFont>
    <p:embeddedFont>
      <p:font typeface="Cai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CairoMedium-bold.fntdata"/><Relationship Id="rId12" Type="http://schemas.openxmlformats.org/officeDocument/2006/relationships/font" Target="fonts/Cairo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airoSemiBold-bold.fntdata"/><Relationship Id="rId14" Type="http://schemas.openxmlformats.org/officeDocument/2006/relationships/font" Target="fonts/CairoSemiBold-regular.fntdata"/><Relationship Id="rId17" Type="http://schemas.openxmlformats.org/officeDocument/2006/relationships/font" Target="fonts/Cairo-bold.fntdata"/><Relationship Id="rId16" Type="http://schemas.openxmlformats.org/officeDocument/2006/relationships/font" Target="fonts/Cair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5f643fe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5f643fe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5f643fe2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5f643fe2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5f643fe2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5f643fe2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5f643fe2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5f643fe2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5f643fe24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5f643fe24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143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464469" y="2979539"/>
            <a:ext cx="1357313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0718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21469" y="998637"/>
            <a:ext cx="3643313" cy="689074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42938" y="1821656"/>
            <a:ext cx="3000375" cy="821531"/>
          </a:xfrm>
          <a:prstGeom prst="rect">
            <a:avLst/>
          </a:prstGeom>
          <a:noFill/>
          <a:ln>
            <a:noFill/>
          </a:ln>
        </p:spPr>
        <p:txBody>
          <a:bodyPr anchorCtr="0" anchor="t" bIns="21425" lIns="42850" spcFirstLastPara="1" rIns="42850" wrap="square" tIns="21425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143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464469" y="2979539"/>
            <a:ext cx="1357313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0718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14313" y="128737"/>
            <a:ext cx="3857625" cy="53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14313" y="750094"/>
            <a:ext cx="3857625" cy="2121545"/>
          </a:xfrm>
          <a:prstGeom prst="rect">
            <a:avLst/>
          </a:prstGeom>
          <a:noFill/>
          <a:ln>
            <a:noFill/>
          </a:ln>
        </p:spPr>
        <p:txBody>
          <a:bodyPr anchorCtr="0" anchor="t" bIns="21425" lIns="42850" spcFirstLastPara="1" rIns="42850" wrap="square" tIns="21425">
            <a:normAutofit/>
          </a:bodyPr>
          <a:lstStyle>
            <a:lvl1pPr indent="-2794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1pPr>
            <a:lvl2pPr indent="-2794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/>
            </a:lvl2pPr>
            <a:lvl3pPr indent="-2794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143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464469" y="2979539"/>
            <a:ext cx="1357313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0718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38584" y="2065734"/>
            <a:ext cx="3643313" cy="638473"/>
          </a:xfrm>
          <a:prstGeom prst="rect">
            <a:avLst/>
          </a:prstGeom>
          <a:noFill/>
          <a:ln>
            <a:noFill/>
          </a:ln>
        </p:spPr>
        <p:txBody>
          <a:bodyPr anchorCtr="0" anchor="t" bIns="21425" lIns="42850" spcFirstLastPara="1" rIns="42850" wrap="square" tIns="2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1" sz="19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38584" y="1362522"/>
            <a:ext cx="3643313" cy="703213"/>
          </a:xfrm>
          <a:prstGeom prst="rect">
            <a:avLst/>
          </a:prstGeom>
          <a:noFill/>
          <a:ln>
            <a:noFill/>
          </a:ln>
        </p:spPr>
        <p:txBody>
          <a:bodyPr anchorCtr="0" anchor="b" bIns="21425" lIns="42850" spcFirstLastPara="1" rIns="42850" wrap="square" tIns="2142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143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464469" y="2979539"/>
            <a:ext cx="1357313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0718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14313" y="128737"/>
            <a:ext cx="3857625" cy="53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14313" y="750094"/>
            <a:ext cx="1893094" cy="2121545"/>
          </a:xfrm>
          <a:prstGeom prst="rect">
            <a:avLst/>
          </a:prstGeom>
          <a:noFill/>
          <a:ln>
            <a:noFill/>
          </a:ln>
        </p:spPr>
        <p:txBody>
          <a:bodyPr anchorCtr="0" anchor="t" bIns="21425" lIns="42850" spcFirstLastPara="1" rIns="42850" wrap="square" tIns="21425">
            <a:normAutofit/>
          </a:bodyPr>
          <a:lstStyle>
            <a:lvl1pPr indent="-31115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1pPr>
            <a:lvl2pPr indent="-2984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178844" y="750094"/>
            <a:ext cx="1893094" cy="2121545"/>
          </a:xfrm>
          <a:prstGeom prst="rect">
            <a:avLst/>
          </a:prstGeom>
          <a:noFill/>
          <a:ln>
            <a:noFill/>
          </a:ln>
        </p:spPr>
        <p:txBody>
          <a:bodyPr anchorCtr="0" anchor="t" bIns="21425" lIns="42850" spcFirstLastPara="1" rIns="42850" wrap="square" tIns="21425">
            <a:normAutofit/>
          </a:bodyPr>
          <a:lstStyle>
            <a:lvl1pPr indent="-31115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  <a:defRPr sz="1300"/>
            </a:lvl1pPr>
            <a:lvl2pPr indent="-2984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 sz="11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143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464469" y="2979539"/>
            <a:ext cx="1357313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0718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14313" y="128737"/>
            <a:ext cx="3857625" cy="53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14313" y="719584"/>
            <a:ext cx="1893838" cy="299888"/>
          </a:xfrm>
          <a:prstGeom prst="rect">
            <a:avLst/>
          </a:prstGeom>
          <a:noFill/>
          <a:ln>
            <a:noFill/>
          </a:ln>
        </p:spPr>
        <p:txBody>
          <a:bodyPr anchorCtr="0" anchor="b" bIns="21425" lIns="42850" spcFirstLastPara="1" rIns="42850" wrap="square" tIns="2142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14313" y="1019473"/>
            <a:ext cx="1893838" cy="1852166"/>
          </a:xfrm>
          <a:prstGeom prst="rect">
            <a:avLst/>
          </a:prstGeom>
          <a:noFill/>
          <a:ln>
            <a:noFill/>
          </a:ln>
        </p:spPr>
        <p:txBody>
          <a:bodyPr anchorCtr="0" anchor="t" bIns="21425" lIns="42850" spcFirstLastPara="1" rIns="42850" wrap="square" tIns="21425">
            <a:normAutofit/>
          </a:bodyPr>
          <a:lstStyle>
            <a:lvl1pPr indent="-2984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2pPr>
            <a:lvl3pPr indent="-2794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177355" y="719584"/>
            <a:ext cx="1894582" cy="299888"/>
          </a:xfrm>
          <a:prstGeom prst="rect">
            <a:avLst/>
          </a:prstGeom>
          <a:noFill/>
          <a:ln>
            <a:noFill/>
          </a:ln>
        </p:spPr>
        <p:txBody>
          <a:bodyPr anchorCtr="0" anchor="b" bIns="21425" lIns="42850" spcFirstLastPara="1" rIns="42850" wrap="square" tIns="21425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177355" y="1019473"/>
            <a:ext cx="1894582" cy="1852166"/>
          </a:xfrm>
          <a:prstGeom prst="rect">
            <a:avLst/>
          </a:prstGeom>
          <a:noFill/>
          <a:ln>
            <a:noFill/>
          </a:ln>
        </p:spPr>
        <p:txBody>
          <a:bodyPr anchorCtr="0" anchor="t" bIns="21425" lIns="42850" spcFirstLastPara="1" rIns="42850" wrap="square" tIns="21425">
            <a:normAutofit/>
          </a:bodyPr>
          <a:lstStyle>
            <a:lvl1pPr indent="-2984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2pPr>
            <a:lvl3pPr indent="-2794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143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464469" y="2979539"/>
            <a:ext cx="1357313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0718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14313" y="128737"/>
            <a:ext cx="3857625" cy="53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143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464469" y="2979539"/>
            <a:ext cx="1357313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0718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14313" y="127992"/>
            <a:ext cx="1410147" cy="544711"/>
          </a:xfrm>
          <a:prstGeom prst="rect">
            <a:avLst/>
          </a:prstGeom>
          <a:noFill/>
          <a:ln>
            <a:noFill/>
          </a:ln>
        </p:spPr>
        <p:txBody>
          <a:bodyPr anchorCtr="0" anchor="b" bIns="21425" lIns="42850" spcFirstLastPara="1" rIns="42850" wrap="square" tIns="2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675805" y="127992"/>
            <a:ext cx="2396133" cy="2743647"/>
          </a:xfrm>
          <a:prstGeom prst="rect">
            <a:avLst/>
          </a:prstGeom>
          <a:noFill/>
          <a:ln>
            <a:noFill/>
          </a:ln>
        </p:spPr>
        <p:txBody>
          <a:bodyPr anchorCtr="0" anchor="t" bIns="21425" lIns="42850" spcFirstLastPara="1" rIns="42850" wrap="square" tIns="21425">
            <a:normAutofit/>
          </a:bodyPr>
          <a:lstStyle>
            <a:lvl1pPr indent="-32385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1pPr>
            <a:lvl2pPr indent="-3111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Char char="–"/>
              <a:defRPr sz="1300"/>
            </a:lvl2pPr>
            <a:lvl3pPr indent="-2984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14313" y="672703"/>
            <a:ext cx="1410147" cy="2198936"/>
          </a:xfrm>
          <a:prstGeom prst="rect">
            <a:avLst/>
          </a:prstGeom>
          <a:noFill/>
          <a:ln>
            <a:noFill/>
          </a:ln>
        </p:spPr>
        <p:txBody>
          <a:bodyPr anchorCtr="0" anchor="t" bIns="21425" lIns="42850" spcFirstLastPara="1" rIns="42850" wrap="square" tIns="21425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143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464469" y="2979539"/>
            <a:ext cx="1357313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0718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40135" y="2250281"/>
            <a:ext cx="2571750" cy="265658"/>
          </a:xfrm>
          <a:prstGeom prst="rect">
            <a:avLst/>
          </a:prstGeom>
          <a:noFill/>
          <a:ln>
            <a:noFill/>
          </a:ln>
        </p:spPr>
        <p:txBody>
          <a:bodyPr anchorCtr="0" anchor="b" bIns="21425" lIns="42850" spcFirstLastPara="1" rIns="42850" wrap="square" tIns="2142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b="1" sz="9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40135" y="287238"/>
            <a:ext cx="2571750" cy="1928813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40135" y="2515940"/>
            <a:ext cx="2571750" cy="377279"/>
          </a:xfrm>
          <a:prstGeom prst="rect">
            <a:avLst/>
          </a:prstGeom>
          <a:noFill/>
          <a:ln>
            <a:noFill/>
          </a:ln>
        </p:spPr>
        <p:txBody>
          <a:bodyPr anchorCtr="0" anchor="t" bIns="21425" lIns="42850" spcFirstLastPara="1" rIns="42850" wrap="square" tIns="21425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4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143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464469" y="2979539"/>
            <a:ext cx="1357313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0718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14313" y="128737"/>
            <a:ext cx="3857625" cy="53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082352" y="-117946"/>
            <a:ext cx="2121545" cy="3857625"/>
          </a:xfrm>
          <a:prstGeom prst="rect">
            <a:avLst/>
          </a:prstGeom>
          <a:noFill/>
          <a:ln>
            <a:noFill/>
          </a:ln>
        </p:spPr>
        <p:txBody>
          <a:bodyPr anchorCtr="0" anchor="t" bIns="21425" lIns="42850" spcFirstLastPara="1" rIns="42850" wrap="square" tIns="21425">
            <a:normAutofit/>
          </a:bodyPr>
          <a:lstStyle>
            <a:lvl1pPr indent="-2794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1pPr>
            <a:lvl2pPr indent="-2794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/>
            </a:lvl2pPr>
            <a:lvl3pPr indent="-2794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143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464469" y="2979539"/>
            <a:ext cx="1357313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0718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218283" y="1017985"/>
            <a:ext cx="2742902" cy="964406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53752" y="89297"/>
            <a:ext cx="2742902" cy="2821781"/>
          </a:xfrm>
          <a:prstGeom prst="rect">
            <a:avLst/>
          </a:prstGeom>
          <a:noFill/>
          <a:ln>
            <a:noFill/>
          </a:ln>
        </p:spPr>
        <p:txBody>
          <a:bodyPr anchorCtr="0" anchor="t" bIns="21425" lIns="42850" spcFirstLastPara="1" rIns="42850" wrap="square" tIns="21425">
            <a:normAutofit/>
          </a:bodyPr>
          <a:lstStyle>
            <a:lvl1pPr indent="-2794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1pPr>
            <a:lvl2pPr indent="-2794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/>
            </a:lvl2pPr>
            <a:lvl3pPr indent="-2794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143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464469" y="2979539"/>
            <a:ext cx="1357313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0718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21425" lIns="42850" spcFirstLastPara="1" rIns="42850" wrap="square" tIns="2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21425" lIns="42850" spcFirstLastPara="1" rIns="42850" wrap="square" tIns="21425">
            <a:normAutofit/>
          </a:bodyPr>
          <a:lstStyle>
            <a:lvl1pPr indent="-323850" lvl="0" marL="45720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1pPr>
            <a:lvl2pPr indent="-311150" lvl="1" marL="914400">
              <a:spcBef>
                <a:spcPts val="300"/>
              </a:spcBef>
              <a:spcAft>
                <a:spcPts val="0"/>
              </a:spcAft>
              <a:buSzPts val="1300"/>
              <a:buChar char="–"/>
              <a:defRPr/>
            </a:lvl2pPr>
            <a:lvl3pPr indent="-298450" lvl="2" marL="1371600">
              <a:spcBef>
                <a:spcPts val="200"/>
              </a:spcBef>
              <a:spcAft>
                <a:spcPts val="0"/>
              </a:spcAft>
              <a:buSzPts val="1100"/>
              <a:buChar char="•"/>
              <a:defRPr/>
            </a:lvl3pPr>
            <a:lvl4pPr indent="-285750" lvl="3" marL="1828800">
              <a:spcBef>
                <a:spcPts val="200"/>
              </a:spcBef>
              <a:spcAft>
                <a:spcPts val="0"/>
              </a:spcAft>
              <a:buSzPts val="900"/>
              <a:buChar char="–"/>
              <a:defRPr/>
            </a:lvl4pPr>
            <a:lvl5pPr indent="-285750" lvl="4" marL="2286000">
              <a:spcBef>
                <a:spcPts val="200"/>
              </a:spcBef>
              <a:spcAft>
                <a:spcPts val="0"/>
              </a:spcAft>
              <a:buSzPts val="900"/>
              <a:buChar char="»"/>
              <a:defRPr/>
            </a:lvl5pPr>
            <a:lvl6pPr indent="-285750" lvl="5" marL="2743200">
              <a:spcBef>
                <a:spcPts val="200"/>
              </a:spcBef>
              <a:spcAft>
                <a:spcPts val="0"/>
              </a:spcAft>
              <a:buSzPts val="900"/>
              <a:buChar char="•"/>
              <a:defRPr/>
            </a:lvl6pPr>
            <a:lvl7pPr indent="-285750" lvl="6" marL="3200400">
              <a:spcBef>
                <a:spcPts val="200"/>
              </a:spcBef>
              <a:spcAft>
                <a:spcPts val="0"/>
              </a:spcAft>
              <a:buSzPts val="900"/>
              <a:buChar char="•"/>
              <a:defRPr/>
            </a:lvl7pPr>
            <a:lvl8pPr indent="-285750" lvl="7" marL="3657600">
              <a:spcBef>
                <a:spcPts val="200"/>
              </a:spcBef>
              <a:spcAft>
                <a:spcPts val="0"/>
              </a:spcAft>
              <a:buSzPts val="900"/>
              <a:buChar char="•"/>
              <a:defRPr/>
            </a:lvl8pPr>
            <a:lvl9pPr indent="-285750" lvl="8" marL="4114800">
              <a:spcBef>
                <a:spcPts val="200"/>
              </a:spcBef>
              <a:spcAft>
                <a:spcPts val="0"/>
              </a:spcAft>
              <a:buSzPts val="9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21425" lIns="42850" spcFirstLastPara="1" rIns="42850" wrap="square" tIns="2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14313" y="128737"/>
            <a:ext cx="3857625" cy="535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14313" y="750094"/>
            <a:ext cx="3857625" cy="2121545"/>
          </a:xfrm>
          <a:prstGeom prst="rect">
            <a:avLst/>
          </a:prstGeom>
          <a:noFill/>
          <a:ln>
            <a:noFill/>
          </a:ln>
        </p:spPr>
        <p:txBody>
          <a:bodyPr anchorCtr="0" anchor="t" bIns="21425" lIns="42850" spcFirstLastPara="1" rIns="42850" wrap="square" tIns="21425">
            <a:normAutofit/>
          </a:bodyPr>
          <a:lstStyle>
            <a:lvl1pPr indent="-32385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11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–"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8575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857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857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857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857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857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143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464469" y="2979539"/>
            <a:ext cx="1357313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071813" y="2979539"/>
            <a:ext cx="1000125" cy="171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425" lIns="42850" spcFirstLastPara="1" rIns="42850" wrap="square" tIns="214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6" title="Diriyah.jpg"/>
          <p:cNvPicPr preferRelativeResize="0"/>
          <p:nvPr/>
        </p:nvPicPr>
        <p:blipFill rotWithShape="1">
          <a:blip r:embed="rId3">
            <a:alphaModFix/>
          </a:blip>
          <a:srcRect b="1839" l="0" r="0" t="1839"/>
          <a:stretch/>
        </p:blipFill>
        <p:spPr>
          <a:xfrm>
            <a:off x="25" y="0"/>
            <a:ext cx="9144003" cy="514350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/>
          <p:nvPr/>
        </p:nvSpPr>
        <p:spPr>
          <a:xfrm>
            <a:off x="6060846" y="-6"/>
            <a:ext cx="3091500" cy="5143500"/>
          </a:xfrm>
          <a:prstGeom prst="rect">
            <a:avLst/>
          </a:prstGeom>
          <a:solidFill>
            <a:srgbClr val="FFFFFF">
              <a:alpha val="37800"/>
            </a:srgbClr>
          </a:solidFill>
          <a:ln>
            <a:noFill/>
          </a:ln>
          <a:effectLst>
            <a:outerShdw rotWithShape="0" algn="bl">
              <a:srgbClr val="FFFFFF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6052475" y="0"/>
            <a:ext cx="3091500" cy="5143500"/>
          </a:xfrm>
          <a:prstGeom prst="rect">
            <a:avLst/>
          </a:prstGeom>
          <a:solidFill>
            <a:srgbClr val="FFFFFF">
              <a:alpha val="37800"/>
            </a:srgbClr>
          </a:solidFill>
          <a:ln>
            <a:noFill/>
          </a:ln>
          <a:effectLst>
            <a:outerShdw rotWithShape="0" algn="bl">
              <a:srgbClr val="FFFFFF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6182900" y="2153764"/>
            <a:ext cx="2896200" cy="126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6046150" y="181975"/>
            <a:ext cx="30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2500">
                <a:solidFill>
                  <a:srgbClr val="000000"/>
                </a:solidFill>
                <a:latin typeface="Cairo Medium"/>
                <a:ea typeface="Cairo Medium"/>
                <a:cs typeface="Cairo Medium"/>
                <a:sym typeface="Cairo Medium"/>
              </a:rPr>
              <a:t>مرحبا بك Welcome</a:t>
            </a:r>
            <a:endParaRPr sz="2500">
              <a:solidFill>
                <a:srgbClr val="000000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7975043" y="2864621"/>
            <a:ext cx="110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الترفيه</a:t>
            </a:r>
            <a:endParaRPr b="1" sz="11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Entertainment</a:t>
            </a:r>
            <a:endParaRPr b="1" sz="10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6182900" y="2276275"/>
            <a:ext cx="168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11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اضغط على زر "</a:t>
            </a:r>
            <a:r>
              <a:rPr lang="ar" sz="13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←</a:t>
            </a:r>
            <a:r>
              <a:rPr lang="ar" sz="11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" لخدمات التلفزيون</a:t>
            </a:r>
            <a:endParaRPr sz="1100">
              <a:solidFill>
                <a:srgbClr val="000000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6192600" y="2891034"/>
            <a:ext cx="167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11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Press the "←" button for TV services</a:t>
            </a:r>
            <a:endParaRPr sz="1100">
              <a:solidFill>
                <a:srgbClr val="000000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pic>
        <p:nvPicPr>
          <p:cNvPr id="141" name="Google Shape;141;p26" title="eNTERTEME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716" y="2193716"/>
            <a:ext cx="646500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6052500" y="751375"/>
            <a:ext cx="309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ar" sz="2500">
                <a:latin typeface="Cairo Medium"/>
                <a:ea typeface="Cairo Medium"/>
                <a:cs typeface="Cairo Medium"/>
                <a:sym typeface="Cairo Medium"/>
              </a:rPr>
              <a:t>عزيزي الضيف</a:t>
            </a:r>
            <a:endParaRPr sz="2500"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7" title="KSP_Landscape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" y="0"/>
            <a:ext cx="9144003" cy="514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/>
          <p:nvPr/>
        </p:nvSpPr>
        <p:spPr>
          <a:xfrm>
            <a:off x="6060846" y="-6"/>
            <a:ext cx="3091500" cy="5143500"/>
          </a:xfrm>
          <a:prstGeom prst="rect">
            <a:avLst/>
          </a:prstGeom>
          <a:solidFill>
            <a:srgbClr val="FFFFFF">
              <a:alpha val="37800"/>
            </a:srgbClr>
          </a:solidFill>
          <a:ln>
            <a:noFill/>
          </a:ln>
          <a:effectLst>
            <a:outerShdw rotWithShape="0" algn="bl">
              <a:srgbClr val="FFFFFF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052475" y="0"/>
            <a:ext cx="3091500" cy="5143500"/>
          </a:xfrm>
          <a:prstGeom prst="rect">
            <a:avLst/>
          </a:prstGeom>
          <a:solidFill>
            <a:srgbClr val="FFFFFF">
              <a:alpha val="37800"/>
            </a:srgbClr>
          </a:solidFill>
          <a:ln>
            <a:noFill/>
          </a:ln>
          <a:effectLst>
            <a:outerShdw rotWithShape="0" algn="bl">
              <a:srgbClr val="FFFFFF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182900" y="2153764"/>
            <a:ext cx="2896200" cy="126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6046150" y="181975"/>
            <a:ext cx="30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2500">
                <a:solidFill>
                  <a:srgbClr val="000000"/>
                </a:solidFill>
                <a:latin typeface="Cairo Medium"/>
                <a:ea typeface="Cairo Medium"/>
                <a:cs typeface="Cairo Medium"/>
                <a:sym typeface="Cairo Medium"/>
              </a:rPr>
              <a:t>مرحبا بك Welcome</a:t>
            </a:r>
            <a:endParaRPr sz="2500">
              <a:solidFill>
                <a:srgbClr val="000000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7975043" y="2864621"/>
            <a:ext cx="110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الترفيه</a:t>
            </a:r>
            <a:endParaRPr b="1" sz="11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Entertainment</a:t>
            </a:r>
            <a:endParaRPr b="1" sz="10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6182900" y="2276275"/>
            <a:ext cx="168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11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اضغط على زر "</a:t>
            </a:r>
            <a:r>
              <a:rPr lang="ar" sz="13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←</a:t>
            </a:r>
            <a:r>
              <a:rPr lang="ar" sz="11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" لخدمات التلفزيون</a:t>
            </a:r>
            <a:endParaRPr sz="1100">
              <a:solidFill>
                <a:srgbClr val="000000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6192600" y="2891034"/>
            <a:ext cx="167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11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Press the "←" button for TV services</a:t>
            </a:r>
            <a:endParaRPr sz="1100">
              <a:solidFill>
                <a:srgbClr val="000000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pic>
        <p:nvPicPr>
          <p:cNvPr id="155" name="Google Shape;155;p27" title="eNTERTEME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716" y="2193716"/>
            <a:ext cx="646500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7"/>
          <p:cNvSpPr txBox="1"/>
          <p:nvPr/>
        </p:nvSpPr>
        <p:spPr>
          <a:xfrm>
            <a:off x="6052500" y="751375"/>
            <a:ext cx="309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ar" sz="2500">
                <a:latin typeface="Cairo Medium"/>
                <a:ea typeface="Cairo Medium"/>
                <a:cs typeface="Cairo Medium"/>
                <a:sym typeface="Cairo Medium"/>
              </a:rPr>
              <a:t>عزيزي الضيف</a:t>
            </a:r>
            <a:endParaRPr sz="2500"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 title="Dhub-Grotto-scaled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" y="0"/>
            <a:ext cx="9144003" cy="514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/>
          <p:nvPr/>
        </p:nvSpPr>
        <p:spPr>
          <a:xfrm>
            <a:off x="6060846" y="-6"/>
            <a:ext cx="3091500" cy="5143500"/>
          </a:xfrm>
          <a:prstGeom prst="rect">
            <a:avLst/>
          </a:prstGeom>
          <a:solidFill>
            <a:srgbClr val="FFFFFF">
              <a:alpha val="37800"/>
            </a:srgbClr>
          </a:solidFill>
          <a:ln>
            <a:noFill/>
          </a:ln>
          <a:effectLst>
            <a:outerShdw rotWithShape="0" algn="bl">
              <a:srgbClr val="FFFFFF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8"/>
          <p:cNvSpPr/>
          <p:nvPr/>
        </p:nvSpPr>
        <p:spPr>
          <a:xfrm>
            <a:off x="6052475" y="0"/>
            <a:ext cx="3091500" cy="5143500"/>
          </a:xfrm>
          <a:prstGeom prst="rect">
            <a:avLst/>
          </a:prstGeom>
          <a:solidFill>
            <a:srgbClr val="FFFFFF">
              <a:alpha val="37800"/>
            </a:srgbClr>
          </a:solidFill>
          <a:ln>
            <a:noFill/>
          </a:ln>
          <a:effectLst>
            <a:outerShdw rotWithShape="0" algn="bl">
              <a:srgbClr val="FFFFFF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8"/>
          <p:cNvSpPr/>
          <p:nvPr/>
        </p:nvSpPr>
        <p:spPr>
          <a:xfrm>
            <a:off x="6182900" y="2153764"/>
            <a:ext cx="2896200" cy="126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6046150" y="181975"/>
            <a:ext cx="30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2500">
                <a:solidFill>
                  <a:srgbClr val="000000"/>
                </a:solidFill>
                <a:latin typeface="Cairo Medium"/>
                <a:ea typeface="Cairo Medium"/>
                <a:cs typeface="Cairo Medium"/>
                <a:sym typeface="Cairo Medium"/>
              </a:rPr>
              <a:t>مرحبا بك Welcome</a:t>
            </a:r>
            <a:endParaRPr sz="2500">
              <a:solidFill>
                <a:srgbClr val="000000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7975043" y="2864621"/>
            <a:ext cx="110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الترفيه</a:t>
            </a:r>
            <a:endParaRPr b="1" sz="11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Entertainment</a:t>
            </a:r>
            <a:endParaRPr b="1" sz="10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6182900" y="2276275"/>
            <a:ext cx="168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11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اضغط على زر "</a:t>
            </a:r>
            <a:r>
              <a:rPr lang="ar" sz="13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←</a:t>
            </a:r>
            <a:r>
              <a:rPr lang="ar" sz="11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" لخدمات التلفزيون</a:t>
            </a:r>
            <a:endParaRPr sz="1100">
              <a:solidFill>
                <a:srgbClr val="000000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6192600" y="2891034"/>
            <a:ext cx="167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11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Press the "←" button for TV services</a:t>
            </a:r>
            <a:endParaRPr sz="1100">
              <a:solidFill>
                <a:srgbClr val="000000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pic>
        <p:nvPicPr>
          <p:cNvPr id="169" name="Google Shape;169;p28" title="eNTERTEME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716" y="2193716"/>
            <a:ext cx="646500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6052500" y="751375"/>
            <a:ext cx="309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ar" sz="2500">
                <a:latin typeface="Cairo Medium"/>
                <a:ea typeface="Cairo Medium"/>
                <a:cs typeface="Cairo Medium"/>
                <a:sym typeface="Cairo Medium"/>
              </a:rPr>
              <a:t>عزيزي الضيف</a:t>
            </a:r>
            <a:endParaRPr sz="2500"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9" title="boulevard-world-things-to-do-at-boulevard-world.jpg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25" y="0"/>
            <a:ext cx="9144003" cy="514350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9"/>
          <p:cNvSpPr/>
          <p:nvPr/>
        </p:nvSpPr>
        <p:spPr>
          <a:xfrm>
            <a:off x="6060846" y="-6"/>
            <a:ext cx="3091500" cy="5143500"/>
          </a:xfrm>
          <a:prstGeom prst="rect">
            <a:avLst/>
          </a:prstGeom>
          <a:solidFill>
            <a:srgbClr val="FFFFFF">
              <a:alpha val="37800"/>
            </a:srgbClr>
          </a:solidFill>
          <a:ln>
            <a:noFill/>
          </a:ln>
          <a:effectLst>
            <a:outerShdw rotWithShape="0" algn="bl">
              <a:srgbClr val="FFFFFF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9"/>
          <p:cNvSpPr/>
          <p:nvPr/>
        </p:nvSpPr>
        <p:spPr>
          <a:xfrm>
            <a:off x="6052475" y="0"/>
            <a:ext cx="3091500" cy="5143500"/>
          </a:xfrm>
          <a:prstGeom prst="rect">
            <a:avLst/>
          </a:prstGeom>
          <a:solidFill>
            <a:srgbClr val="FFFFFF">
              <a:alpha val="37800"/>
            </a:srgbClr>
          </a:solidFill>
          <a:ln>
            <a:noFill/>
          </a:ln>
          <a:effectLst>
            <a:outerShdw rotWithShape="0" algn="bl">
              <a:srgbClr val="FFFFFF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/>
          <p:nvPr/>
        </p:nvSpPr>
        <p:spPr>
          <a:xfrm>
            <a:off x="6182900" y="2153764"/>
            <a:ext cx="2896200" cy="126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6046150" y="181975"/>
            <a:ext cx="30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2500">
                <a:solidFill>
                  <a:srgbClr val="000000"/>
                </a:solidFill>
                <a:latin typeface="Cairo Medium"/>
                <a:ea typeface="Cairo Medium"/>
                <a:cs typeface="Cairo Medium"/>
                <a:sym typeface="Cairo Medium"/>
              </a:rPr>
              <a:t>مرحبا بك Welcome</a:t>
            </a:r>
            <a:endParaRPr sz="2500">
              <a:solidFill>
                <a:srgbClr val="000000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7975043" y="2864621"/>
            <a:ext cx="110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الترفيه</a:t>
            </a:r>
            <a:endParaRPr b="1" sz="11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Entertainment</a:t>
            </a:r>
            <a:endParaRPr b="1" sz="10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1" name="Google Shape;181;p29"/>
          <p:cNvSpPr txBox="1"/>
          <p:nvPr/>
        </p:nvSpPr>
        <p:spPr>
          <a:xfrm>
            <a:off x="6182900" y="2276275"/>
            <a:ext cx="168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11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اضغط على زر "</a:t>
            </a:r>
            <a:r>
              <a:rPr lang="ar" sz="13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←</a:t>
            </a:r>
            <a:r>
              <a:rPr lang="ar" sz="11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" لخدمات التلفزيون</a:t>
            </a:r>
            <a:endParaRPr sz="1100">
              <a:solidFill>
                <a:srgbClr val="000000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82" name="Google Shape;182;p29"/>
          <p:cNvSpPr txBox="1"/>
          <p:nvPr/>
        </p:nvSpPr>
        <p:spPr>
          <a:xfrm>
            <a:off x="6192600" y="2891034"/>
            <a:ext cx="167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11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Press the "←" button for TV services</a:t>
            </a:r>
            <a:endParaRPr sz="1100">
              <a:solidFill>
                <a:srgbClr val="000000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pic>
        <p:nvPicPr>
          <p:cNvPr id="183" name="Google Shape;183;p29" title="eNTERTEME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716" y="2193716"/>
            <a:ext cx="646500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6052500" y="751375"/>
            <a:ext cx="309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ar" sz="2500">
                <a:latin typeface="Cairo Medium"/>
                <a:ea typeface="Cairo Medium"/>
                <a:cs typeface="Cairo Medium"/>
                <a:sym typeface="Cairo Medium"/>
              </a:rPr>
              <a:t>عزيزي الضيف</a:t>
            </a:r>
            <a:endParaRPr sz="2500"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 title="iStock-1438668939-1.jpg"/>
          <p:cNvPicPr preferRelativeResize="0"/>
          <p:nvPr/>
        </p:nvPicPr>
        <p:blipFill rotWithShape="1">
          <a:blip r:embed="rId3">
            <a:alphaModFix/>
          </a:blip>
          <a:srcRect b="729" l="0" r="0" t="729"/>
          <a:stretch/>
        </p:blipFill>
        <p:spPr>
          <a:xfrm>
            <a:off x="25" y="0"/>
            <a:ext cx="9144003" cy="514350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0"/>
          <p:cNvSpPr/>
          <p:nvPr/>
        </p:nvSpPr>
        <p:spPr>
          <a:xfrm>
            <a:off x="6060846" y="-6"/>
            <a:ext cx="3091500" cy="5143500"/>
          </a:xfrm>
          <a:prstGeom prst="rect">
            <a:avLst/>
          </a:prstGeom>
          <a:solidFill>
            <a:srgbClr val="FFFFFF">
              <a:alpha val="37800"/>
            </a:srgbClr>
          </a:solidFill>
          <a:ln>
            <a:noFill/>
          </a:ln>
          <a:effectLst>
            <a:outerShdw rotWithShape="0" algn="bl">
              <a:srgbClr val="FFFFFF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"/>
          <p:cNvSpPr/>
          <p:nvPr/>
        </p:nvSpPr>
        <p:spPr>
          <a:xfrm>
            <a:off x="6052475" y="0"/>
            <a:ext cx="3091500" cy="5143500"/>
          </a:xfrm>
          <a:prstGeom prst="rect">
            <a:avLst/>
          </a:prstGeom>
          <a:solidFill>
            <a:srgbClr val="FFFFFF">
              <a:alpha val="37800"/>
            </a:srgbClr>
          </a:solidFill>
          <a:ln>
            <a:noFill/>
          </a:ln>
          <a:effectLst>
            <a:outerShdw rotWithShape="0" algn="bl">
              <a:srgbClr val="FFFFFF">
                <a:alpha val="4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30"/>
          <p:cNvSpPr/>
          <p:nvPr/>
        </p:nvSpPr>
        <p:spPr>
          <a:xfrm>
            <a:off x="6182900" y="2153764"/>
            <a:ext cx="2896200" cy="1260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6046150" y="181975"/>
            <a:ext cx="3091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2500">
                <a:solidFill>
                  <a:srgbClr val="000000"/>
                </a:solidFill>
                <a:latin typeface="Cairo Medium"/>
                <a:ea typeface="Cairo Medium"/>
                <a:cs typeface="Cairo Medium"/>
                <a:sym typeface="Cairo Medium"/>
              </a:rPr>
              <a:t>مرحبا بك Welcome</a:t>
            </a:r>
            <a:endParaRPr sz="2500">
              <a:solidFill>
                <a:srgbClr val="000000"/>
              </a:solidFill>
              <a:latin typeface="Cairo Medium"/>
              <a:ea typeface="Cairo Medium"/>
              <a:cs typeface="Cairo Medium"/>
              <a:sym typeface="Cairo Medium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7975043" y="2864621"/>
            <a:ext cx="110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1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الترفيه</a:t>
            </a:r>
            <a:endParaRPr b="1" sz="11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ar" sz="1000">
                <a:solidFill>
                  <a:srgbClr val="000000"/>
                </a:solidFill>
                <a:latin typeface="Cairo"/>
                <a:ea typeface="Cairo"/>
                <a:cs typeface="Cairo"/>
                <a:sym typeface="Cairo"/>
              </a:rPr>
              <a:t> Entertainment</a:t>
            </a:r>
            <a:endParaRPr b="1" sz="1000">
              <a:solidFill>
                <a:srgbClr val="000000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6182900" y="2276275"/>
            <a:ext cx="168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11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اضغط على زر "</a:t>
            </a:r>
            <a:r>
              <a:rPr lang="ar" sz="13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←</a:t>
            </a:r>
            <a:r>
              <a:rPr lang="ar" sz="11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" لخدمات التلفزيون</a:t>
            </a:r>
            <a:endParaRPr sz="1100">
              <a:solidFill>
                <a:srgbClr val="000000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6192600" y="2891034"/>
            <a:ext cx="1679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ar" sz="1100">
                <a:solidFill>
                  <a:srgbClr val="000000"/>
                </a:solidFill>
                <a:latin typeface="Cairo SemiBold"/>
                <a:ea typeface="Cairo SemiBold"/>
                <a:cs typeface="Cairo SemiBold"/>
                <a:sym typeface="Cairo SemiBold"/>
              </a:rPr>
              <a:t>Press the "←" button for TV services</a:t>
            </a:r>
            <a:endParaRPr sz="1100">
              <a:solidFill>
                <a:srgbClr val="000000"/>
              </a:solidFill>
              <a:latin typeface="Cairo SemiBold"/>
              <a:ea typeface="Cairo SemiBold"/>
              <a:cs typeface="Cairo SemiBold"/>
              <a:sym typeface="Cairo SemiBold"/>
            </a:endParaRPr>
          </a:p>
        </p:txBody>
      </p:sp>
      <p:pic>
        <p:nvPicPr>
          <p:cNvPr id="197" name="Google Shape;197;p30" title="eNTERTEME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58716" y="2193716"/>
            <a:ext cx="646500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0"/>
          <p:cNvSpPr txBox="1"/>
          <p:nvPr/>
        </p:nvSpPr>
        <p:spPr>
          <a:xfrm>
            <a:off x="6052500" y="751375"/>
            <a:ext cx="309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ar" sz="2500">
                <a:latin typeface="Cairo Medium"/>
                <a:ea typeface="Cairo Medium"/>
                <a:cs typeface="Cairo Medium"/>
                <a:sym typeface="Cairo Medium"/>
              </a:rPr>
              <a:t>عزيزي الضيف</a:t>
            </a:r>
            <a:endParaRPr sz="2500">
              <a:latin typeface="Cairo Medium"/>
              <a:ea typeface="Cairo Medium"/>
              <a:cs typeface="Cairo Medium"/>
              <a:sym typeface="Cair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CF9A9A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