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74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8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02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7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8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09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1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41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68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53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Mediator</a:t>
            </a:r>
            <a:r>
              <a:rPr lang="da-DK" dirty="0" smtClean="0"/>
              <a:t> Pattern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4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89"/>
    </mc:Choice>
    <mc:Fallback>
      <p:transition spd="slow" advTm="198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Receive(string from,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(from + " to " + Name + ": " +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89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"/>
    </mc:Choice>
    <mc:Fallback>
      <p:transition spd="slow" advTm="29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 med </a:t>
            </a:r>
            <a:br>
              <a:rPr lang="da-DK" dirty="0" smtClean="0"/>
            </a:br>
            <a:r>
              <a:rPr lang="da-DK" dirty="0" err="1" smtClean="0"/>
              <a:t>publisher-subscriber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Forskelle og ligheder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727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8"/>
    </mc:Choice>
    <mc:Fallback>
      <p:transition spd="slow" advTm="185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Ulemper ved </a:t>
            </a:r>
            <a:br>
              <a:rPr lang="da-DK" dirty="0" smtClean="0"/>
            </a:br>
            <a:r>
              <a:rPr lang="da-DK" dirty="0" err="1" smtClean="0"/>
              <a:t>mediator</a:t>
            </a:r>
            <a:r>
              <a:rPr lang="da-DK" dirty="0" smtClean="0"/>
              <a:t> pattern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54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"/>
    </mc:Choice>
    <mc:Fallback>
      <p:transition spd="slow" advTm="28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Konklusion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06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"/>
    </mc:Choice>
    <mc:Fallback>
      <p:transition spd="slow" advTm="3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64" y="1690688"/>
            <a:ext cx="6778272" cy="4186580"/>
          </a:xfrm>
        </p:spPr>
      </p:pic>
    </p:spTree>
    <p:extLst>
      <p:ext uri="{BB962C8B-B14F-4D97-AF65-F5344CB8AC3E}">
        <p14:creationId xmlns:p14="http://schemas.microsoft.com/office/powerpoint/2010/main" val="239063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5"/>
    </mc:Choice>
    <mc:Fallback>
      <p:transition spd="slow" advTm="212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41" y="1690688"/>
            <a:ext cx="6123517" cy="4322483"/>
          </a:xfrm>
        </p:spPr>
      </p:pic>
    </p:spTree>
    <p:extLst>
      <p:ext uri="{BB962C8B-B14F-4D97-AF65-F5344CB8AC3E}">
        <p14:creationId xmlns:p14="http://schemas.microsoft.com/office/powerpoint/2010/main" val="180965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0"/>
    </mc:Choice>
    <mc:Fallback>
      <p:transition spd="slow" advTm="118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24" y="880532"/>
            <a:ext cx="8201551" cy="5206119"/>
          </a:xfrm>
        </p:spPr>
      </p:pic>
    </p:spTree>
    <p:extLst>
      <p:ext uri="{BB962C8B-B14F-4D97-AF65-F5344CB8AC3E}">
        <p14:creationId xmlns:p14="http://schemas.microsoft.com/office/powerpoint/2010/main" val="82941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14"/>
    </mc:Choice>
    <mc:Fallback>
      <p:transition spd="slow" advTm="121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56679"/>
            <a:ext cx="850701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7"/>
    </mc:Choice>
    <mc:Fallback>
      <p:transition spd="slow" advTm="267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 smtClean="0"/>
              <a:t>static</a:t>
            </a:r>
            <a:r>
              <a:rPr lang="da-DK" dirty="0" smtClean="0"/>
              <a:t> </a:t>
            </a:r>
            <a:r>
              <a:rPr lang="da-DK" dirty="0" err="1" smtClean="0"/>
              <a:t>void</a:t>
            </a:r>
            <a:r>
              <a:rPr lang="da-DK" dirty="0" smtClean="0"/>
              <a:t> Main(</a:t>
            </a:r>
            <a:r>
              <a:rPr lang="da-DK" dirty="0" err="1" smtClean="0"/>
              <a:t>string</a:t>
            </a:r>
            <a:r>
              <a:rPr lang="da-DK" dirty="0" smtClean="0"/>
              <a:t>[] </a:t>
            </a:r>
            <a:r>
              <a:rPr lang="da-DK" dirty="0" err="1" smtClean="0"/>
              <a:t>args</a:t>
            </a:r>
            <a:r>
              <a:rPr lang="da-DK" dirty="0" smtClean="0"/>
              <a:t>)</a:t>
            </a:r>
          </a:p>
          <a:p>
            <a:pPr marL="0" indent="0">
              <a:buNone/>
            </a:pPr>
            <a:r>
              <a:rPr lang="da-DK" dirty="0" smtClean="0"/>
              <a:t>{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Mediator</a:t>
            </a:r>
            <a:r>
              <a:rPr lang="da-DK" dirty="0" smtClean="0"/>
              <a:t> </a:t>
            </a:r>
            <a:r>
              <a:rPr lang="da-DK" dirty="0" err="1" smtClean="0"/>
              <a:t>Chatroom</a:t>
            </a:r>
            <a:r>
              <a:rPr lang="da-DK" dirty="0" smtClean="0"/>
              <a:t> = new </a:t>
            </a:r>
            <a:r>
              <a:rPr lang="da-DK" dirty="0" err="1" smtClean="0"/>
              <a:t>Mediator</a:t>
            </a:r>
            <a:r>
              <a:rPr lang="da-DK" dirty="0" smtClean="0"/>
              <a:t>();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Participant Dennis = new Borger("Dennis");</a:t>
            </a:r>
          </a:p>
          <a:p>
            <a:pPr marL="0" indent="0">
              <a:buNone/>
            </a:pPr>
            <a:r>
              <a:rPr lang="da-DK" dirty="0" smtClean="0"/>
              <a:t>	Participant Joachim = new Borger("Joachim");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(Dennis);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(Joachim);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Dennis.Send</a:t>
            </a:r>
            <a:r>
              <a:rPr lang="da-DK" dirty="0" smtClean="0"/>
              <a:t>("Joachim", "</a:t>
            </a:r>
            <a:r>
              <a:rPr lang="da-DK" dirty="0" err="1" smtClean="0"/>
              <a:t>Herro</a:t>
            </a:r>
            <a:r>
              <a:rPr lang="da-DK" dirty="0" smtClean="0"/>
              <a:t> Jokke!");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Joachim.Send</a:t>
            </a:r>
            <a:r>
              <a:rPr lang="da-DK" dirty="0" smtClean="0"/>
              <a:t>("Dennis", "</a:t>
            </a:r>
            <a:r>
              <a:rPr lang="da-DK" dirty="0" err="1" smtClean="0"/>
              <a:t>Hello</a:t>
            </a:r>
            <a:r>
              <a:rPr lang="da-DK" dirty="0" smtClean="0"/>
              <a:t> Dennis");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543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protected</a:t>
            </a:r>
            <a:r>
              <a:rPr lang="da-DK" dirty="0" smtClean="0"/>
              <a:t> Dictionary&lt;</a:t>
            </a:r>
            <a:r>
              <a:rPr lang="da-DK" dirty="0" err="1" smtClean="0"/>
              <a:t>string</a:t>
            </a:r>
            <a:r>
              <a:rPr lang="da-DK" dirty="0" smtClean="0"/>
              <a:t>, </a:t>
            </a:r>
            <a:r>
              <a:rPr lang="da-DK" dirty="0" err="1" smtClean="0"/>
              <a:t>IParticipant</a:t>
            </a:r>
            <a:r>
              <a:rPr lang="da-DK" dirty="0" smtClean="0"/>
              <a:t>&gt; Participants;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public virtual </a:t>
            </a:r>
            <a:r>
              <a:rPr lang="da-DK" dirty="0" err="1" smtClean="0"/>
              <a:t>void</a:t>
            </a:r>
            <a:r>
              <a:rPr lang="da-DK" dirty="0" smtClean="0"/>
              <a:t> Register(</a:t>
            </a:r>
            <a:r>
              <a:rPr lang="da-DK" dirty="0" err="1" smtClean="0"/>
              <a:t>IParticipant</a:t>
            </a:r>
            <a:r>
              <a:rPr lang="da-DK" dirty="0" smtClean="0"/>
              <a:t> participant)</a:t>
            </a:r>
          </a:p>
          <a:p>
            <a:pPr marL="0" indent="0">
              <a:buNone/>
            </a:pPr>
            <a:r>
              <a:rPr lang="da-DK" dirty="0" smtClean="0"/>
              <a:t>{		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Participants[</a:t>
            </a:r>
            <a:r>
              <a:rPr lang="da-DK" dirty="0" err="1" smtClean="0"/>
              <a:t>participant.Name</a:t>
            </a:r>
            <a:r>
              <a:rPr lang="da-DK" dirty="0" smtClean="0"/>
              <a:t>] = participant;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participant.Mediator</a:t>
            </a:r>
            <a:r>
              <a:rPr lang="da-DK" dirty="0" smtClean="0"/>
              <a:t> = </a:t>
            </a:r>
            <a:r>
              <a:rPr lang="da-DK" dirty="0" err="1" smtClean="0"/>
              <a:t>this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456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"/>
    </mc:Choice>
    <mc:Fallback>
      <p:transition spd="slow" advTm="20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Mediator.Send</a:t>
            </a:r>
            <a:r>
              <a:rPr lang="en-US" dirty="0" smtClean="0"/>
              <a:t>(Name, to,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414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3"/>
    </mc:Choice>
    <mc:Fallback>
      <p:transition spd="slow" advTm="104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from, 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IParticipant</a:t>
            </a:r>
            <a:r>
              <a:rPr lang="en-US" dirty="0" smtClean="0"/>
              <a:t> participant = Participants[to];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participant.Receive</a:t>
            </a:r>
            <a:r>
              <a:rPr lang="en-US" dirty="0" smtClean="0"/>
              <a:t>(from,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96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"/>
    </mc:Choice>
    <mc:Fallback>
      <p:transition spd="slow" advTm="45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Mediator Pattern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Sammenligning med  publisher-subscriber</vt:lpstr>
      <vt:lpstr>Ulemper ved  mediator pattern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Bjørn Nørgaard</dc:creator>
  <cp:lastModifiedBy>Bjørn Nørgaard</cp:lastModifiedBy>
  <cp:revision>6</cp:revision>
  <dcterms:created xsi:type="dcterms:W3CDTF">2015-12-03T14:45:49Z</dcterms:created>
  <dcterms:modified xsi:type="dcterms:W3CDTF">2015-12-03T15:33:52Z</dcterms:modified>
</cp:coreProperties>
</file>